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23"/>
  </p:notesMasterIdLst>
  <p:sldIdLst>
    <p:sldId id="382" r:id="rId6"/>
    <p:sldId id="378" r:id="rId7"/>
    <p:sldId id="384" r:id="rId8"/>
    <p:sldId id="386" r:id="rId9"/>
    <p:sldId id="387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85" r:id="rId20"/>
    <p:sldId id="379" r:id="rId21"/>
    <p:sldId id="3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klusējuma sadaļa" id="{8744167E-E015-4D58-B72C-B9D9CE6B1E80}">
          <p14:sldIdLst>
            <p14:sldId id="382"/>
            <p14:sldId id="378"/>
            <p14:sldId id="384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85"/>
            <p14:sldId id="379"/>
            <p14:sldId id="3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īls Mortuļevs" initials="EM" lastIdx="1" clrIdx="0">
    <p:extLst>
      <p:ext uri="{19B8F6BF-5375-455C-9EA6-DF929625EA0E}">
        <p15:presenceInfo xmlns:p15="http://schemas.microsoft.com/office/powerpoint/2012/main" userId="S::emils.mortulevs@daba.gov.lv::d56606b6-dbbb-4c99-a8ea-305eee4c769b" providerId="AD"/>
      </p:ext>
    </p:extLst>
  </p:cmAuthor>
  <p:cmAuthor id="2" name="Edgars Bojārs" initials="EB" lastIdx="7" clrIdx="1">
    <p:extLst>
      <p:ext uri="{19B8F6BF-5375-455C-9EA6-DF929625EA0E}">
        <p15:presenceInfo xmlns:p15="http://schemas.microsoft.com/office/powerpoint/2012/main" userId="S::edgars.bojars@daba.gov.lv::987fa65a-2dff-47b2-bbdf-9e402fcd9044" providerId="AD"/>
      </p:ext>
    </p:extLst>
  </p:cmAuthor>
  <p:cmAuthor id="3" name="Jānis Kotāns" initials="JK" lastIdx="1" clrIdx="2">
    <p:extLst>
      <p:ext uri="{19B8F6BF-5375-455C-9EA6-DF929625EA0E}">
        <p15:presenceInfo xmlns:p15="http://schemas.microsoft.com/office/powerpoint/2012/main" userId="S::janis.kotans@daba.gov.lv::d0a4696f-fe59-4531-a398-56146792176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049"/>
    <a:srgbClr val="005500"/>
    <a:srgbClr val="236299"/>
    <a:srgbClr val="532476"/>
    <a:srgbClr val="005828"/>
    <a:srgbClr val="740000"/>
    <a:srgbClr val="A20000"/>
    <a:srgbClr val="FCFA9A"/>
    <a:srgbClr val="E6D5F3"/>
    <a:srgbClr val="CDA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F07E32-996D-4BA6-B1F1-916C66DFB398}" type="doc">
      <dgm:prSet loTypeId="urn:microsoft.com/office/officeart/2008/layout/RadialCluster" loCatId="relationship" qsTypeId="urn:microsoft.com/office/officeart/2005/8/quickstyle/3d5" qsCatId="3D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4C290523-4700-4746-AA60-81AA9C579833}">
      <dgm:prSet phldr="0"/>
      <dgm:spPr/>
      <dgm:t>
        <a:bodyPr/>
        <a:lstStyle/>
        <a:p>
          <a:pPr rtl="0"/>
          <a:r>
            <a:rPr lang="en-US" b="0">
              <a:latin typeface="Selawik"/>
            </a:rPr>
            <a:t> </a:t>
          </a:r>
          <a:r>
            <a:rPr lang="en-US" b="0" err="1">
              <a:latin typeface="Selawik"/>
            </a:rPr>
            <a:t>Metodoloģija</a:t>
          </a:r>
          <a:endParaRPr lang="lv-LV" b="0">
            <a:latin typeface="Selawik"/>
          </a:endParaRPr>
        </a:p>
      </dgm:t>
    </dgm:pt>
    <dgm:pt modelId="{8443AFAB-D5F1-4462-85ED-1AB551EB783A}" type="parTrans" cxnId="{76714DB9-383F-4113-ABC8-D3A4E88E4917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B320C5F7-62E6-4774-BAA0-43C7966D047A}" type="sibTrans" cxnId="{76714DB9-383F-4113-ABC8-D3A4E88E4917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44AA67E8-0B69-4F7F-A763-FEE77C4FF3E6}">
      <dgm:prSet phldr="0"/>
      <dgm:spPr/>
      <dgm:t>
        <a:bodyPr/>
        <a:lstStyle/>
        <a:p>
          <a:r>
            <a:rPr lang="lv-LV">
              <a:latin typeface="Selawik"/>
            </a:rPr>
            <a:t>Zinātniskas publikācijas</a:t>
          </a:r>
          <a:endParaRPr lang="en-US">
            <a:latin typeface="Selawik"/>
          </a:endParaRPr>
        </a:p>
      </dgm:t>
    </dgm:pt>
    <dgm:pt modelId="{02285BB8-C37D-41C0-A54E-49E97E61A97F}" type="parTrans" cxnId="{BFDECCDB-58ED-4B17-92CD-67701BE94478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38E50DEE-83F4-4478-A873-10D475AF70F6}" type="sibTrans" cxnId="{BFDECCDB-58ED-4B17-92CD-67701BE94478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02C41220-2A58-45BD-A2C0-E3FD980B8152}">
      <dgm:prSet phldr="0"/>
      <dgm:spPr/>
      <dgm:t>
        <a:bodyPr/>
        <a:lstStyle/>
        <a:p>
          <a:pPr rtl="0"/>
          <a:r>
            <a:rPr lang="lv-LV">
              <a:latin typeface="Selawik"/>
            </a:rPr>
            <a:t> Projekti</a:t>
          </a:r>
          <a:endParaRPr lang="en-US">
            <a:latin typeface="Selawik"/>
          </a:endParaRPr>
        </a:p>
      </dgm:t>
    </dgm:pt>
    <dgm:pt modelId="{92E298F1-FC6B-412D-BF93-572DC2DE491D}" type="parTrans" cxnId="{F9AA583E-7A3B-471A-AA1C-411EBA506575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814DC849-03F2-4514-9675-EAB5C5A3A4DF}" type="sibTrans" cxnId="{F9AA583E-7A3B-471A-AA1C-411EBA506575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C40E331C-7B5E-44B8-BD8A-159E260F76D2}">
      <dgm:prSet phldr="0"/>
      <dgm:spPr/>
      <dgm:t>
        <a:bodyPr/>
        <a:lstStyle/>
        <a:p>
          <a:pPr rtl="0"/>
          <a:r>
            <a:rPr lang="lv-LV">
              <a:latin typeface="Selawik"/>
            </a:rPr>
            <a:t> Pētījumi</a:t>
          </a:r>
        </a:p>
      </dgm:t>
    </dgm:pt>
    <dgm:pt modelId="{B7626EBC-351C-4D30-807C-273ACF844798}" type="parTrans" cxnId="{8F089AB4-79C2-4969-AE9E-20DBA3BAA2AE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26DF770D-85D2-4048-867E-D523D3E3A482}" type="sibTrans" cxnId="{8F089AB4-79C2-4969-AE9E-20DBA3BAA2AE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4A2FBAD3-9BF4-4BAE-967E-DB1F788B9DFB}">
      <dgm:prSet phldr="0"/>
      <dgm:spPr/>
      <dgm:t>
        <a:bodyPr/>
        <a:lstStyle/>
        <a:p>
          <a:pPr rtl="0"/>
          <a:r>
            <a:rPr lang="lv-LV">
              <a:latin typeface="Selawik"/>
            </a:rPr>
            <a:t>DAP metodika 2022</a:t>
          </a:r>
        </a:p>
      </dgm:t>
    </dgm:pt>
    <dgm:pt modelId="{FF16EC0B-ABB2-4E04-B88F-ADEC248E92E3}" type="parTrans" cxnId="{EF420897-07A5-4D60-AEF7-D67F9F6B8096}">
      <dgm:prSet/>
      <dgm:spPr/>
    </dgm:pt>
    <dgm:pt modelId="{009755BC-71B6-4552-8774-5EF0174D5C8A}" type="sibTrans" cxnId="{EF420897-07A5-4D60-AEF7-D67F9F6B8096}">
      <dgm:prSet/>
      <dgm:spPr/>
    </dgm:pt>
    <dgm:pt modelId="{59331441-857B-4961-A4BB-6F5C3E7ABD3B}" type="pres">
      <dgm:prSet presAssocID="{91F07E32-996D-4BA6-B1F1-916C66DFB39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48B15DC-9D59-4645-8779-2BED19D86FC7}" type="pres">
      <dgm:prSet presAssocID="{4C290523-4700-4746-AA60-81AA9C579833}" presName="singleCycle" presStyleCnt="0"/>
      <dgm:spPr/>
    </dgm:pt>
    <dgm:pt modelId="{E273BD5F-8588-44D8-A637-6832386906CA}" type="pres">
      <dgm:prSet presAssocID="{4C290523-4700-4746-AA60-81AA9C579833}" presName="singleCenter" presStyleLbl="node1" presStyleIdx="0" presStyleCnt="5">
        <dgm:presLayoutVars>
          <dgm:chMax val="7"/>
          <dgm:chPref val="7"/>
        </dgm:presLayoutVars>
      </dgm:prSet>
      <dgm:spPr/>
    </dgm:pt>
    <dgm:pt modelId="{D15806AD-9C57-4200-8C3A-C31EBF5C9BC8}" type="pres">
      <dgm:prSet presAssocID="{FF16EC0B-ABB2-4E04-B88F-ADEC248E92E3}" presName="Name56" presStyleLbl="parChTrans1D2" presStyleIdx="0" presStyleCnt="4"/>
      <dgm:spPr/>
    </dgm:pt>
    <dgm:pt modelId="{D3D02F8A-BDFD-43FC-8F11-FBFDD75A4BF1}" type="pres">
      <dgm:prSet presAssocID="{4A2FBAD3-9BF4-4BAE-967E-DB1F788B9DFB}" presName="text0" presStyleLbl="node1" presStyleIdx="1" presStyleCnt="5">
        <dgm:presLayoutVars>
          <dgm:bulletEnabled val="1"/>
        </dgm:presLayoutVars>
      </dgm:prSet>
      <dgm:spPr/>
    </dgm:pt>
    <dgm:pt modelId="{A2B2A153-C289-4EB2-89B8-FF92AC38F519}" type="pres">
      <dgm:prSet presAssocID="{02285BB8-C37D-41C0-A54E-49E97E61A97F}" presName="Name56" presStyleLbl="parChTrans1D2" presStyleIdx="1" presStyleCnt="4"/>
      <dgm:spPr/>
    </dgm:pt>
    <dgm:pt modelId="{13954417-2480-47F6-B37E-2048022B4C00}" type="pres">
      <dgm:prSet presAssocID="{44AA67E8-0B69-4F7F-A763-FEE77C4FF3E6}" presName="text0" presStyleLbl="node1" presStyleIdx="2" presStyleCnt="5">
        <dgm:presLayoutVars>
          <dgm:bulletEnabled val="1"/>
        </dgm:presLayoutVars>
      </dgm:prSet>
      <dgm:spPr/>
    </dgm:pt>
    <dgm:pt modelId="{E4893548-DDD0-4006-A853-62E62AE58645}" type="pres">
      <dgm:prSet presAssocID="{B7626EBC-351C-4D30-807C-273ACF844798}" presName="Name56" presStyleLbl="parChTrans1D2" presStyleIdx="2" presStyleCnt="4"/>
      <dgm:spPr/>
    </dgm:pt>
    <dgm:pt modelId="{2F71ADD3-81F6-48F7-84CF-0BDB778F587F}" type="pres">
      <dgm:prSet presAssocID="{C40E331C-7B5E-44B8-BD8A-159E260F76D2}" presName="text0" presStyleLbl="node1" presStyleIdx="3" presStyleCnt="5">
        <dgm:presLayoutVars>
          <dgm:bulletEnabled val="1"/>
        </dgm:presLayoutVars>
      </dgm:prSet>
      <dgm:spPr/>
    </dgm:pt>
    <dgm:pt modelId="{F247B396-51B3-440F-B394-2009C54A108C}" type="pres">
      <dgm:prSet presAssocID="{92E298F1-FC6B-412D-BF93-572DC2DE491D}" presName="Name56" presStyleLbl="parChTrans1D2" presStyleIdx="3" presStyleCnt="4"/>
      <dgm:spPr/>
    </dgm:pt>
    <dgm:pt modelId="{D3A57CE3-702B-444B-B479-D74C0B6E7D9F}" type="pres">
      <dgm:prSet presAssocID="{02C41220-2A58-45BD-A2C0-E3FD980B8152}" presName="text0" presStyleLbl="node1" presStyleIdx="4" presStyleCnt="5">
        <dgm:presLayoutVars>
          <dgm:bulletEnabled val="1"/>
        </dgm:presLayoutVars>
      </dgm:prSet>
      <dgm:spPr/>
    </dgm:pt>
  </dgm:ptLst>
  <dgm:cxnLst>
    <dgm:cxn modelId="{E2577004-7BE5-47C9-B7A6-91FA7E7CC855}" type="presOf" srcId="{92E298F1-FC6B-412D-BF93-572DC2DE491D}" destId="{F247B396-51B3-440F-B394-2009C54A108C}" srcOrd="0" destOrd="0" presId="urn:microsoft.com/office/officeart/2008/layout/RadialCluster"/>
    <dgm:cxn modelId="{A7C9DC27-1037-450E-920D-B596300D308A}" type="presOf" srcId="{91F07E32-996D-4BA6-B1F1-916C66DFB398}" destId="{59331441-857B-4961-A4BB-6F5C3E7ABD3B}" srcOrd="0" destOrd="0" presId="urn:microsoft.com/office/officeart/2008/layout/RadialCluster"/>
    <dgm:cxn modelId="{B3E6193E-8E5B-47CC-A958-076535AFE8C4}" type="presOf" srcId="{C40E331C-7B5E-44B8-BD8A-159E260F76D2}" destId="{2F71ADD3-81F6-48F7-84CF-0BDB778F587F}" srcOrd="0" destOrd="0" presId="urn:microsoft.com/office/officeart/2008/layout/RadialCluster"/>
    <dgm:cxn modelId="{F9AA583E-7A3B-471A-AA1C-411EBA506575}" srcId="{4C290523-4700-4746-AA60-81AA9C579833}" destId="{02C41220-2A58-45BD-A2C0-E3FD980B8152}" srcOrd="3" destOrd="0" parTransId="{92E298F1-FC6B-412D-BF93-572DC2DE491D}" sibTransId="{814DC849-03F2-4514-9675-EAB5C5A3A4DF}"/>
    <dgm:cxn modelId="{AFE86F5E-C1C1-4996-B18A-A0920E0BE9F0}" type="presOf" srcId="{02C41220-2A58-45BD-A2C0-E3FD980B8152}" destId="{D3A57CE3-702B-444B-B479-D74C0B6E7D9F}" srcOrd="0" destOrd="0" presId="urn:microsoft.com/office/officeart/2008/layout/RadialCluster"/>
    <dgm:cxn modelId="{BF5D524B-EE1F-4A8B-9D44-65D1B9E634F5}" type="presOf" srcId="{4A2FBAD3-9BF4-4BAE-967E-DB1F788B9DFB}" destId="{D3D02F8A-BDFD-43FC-8F11-FBFDD75A4BF1}" srcOrd="0" destOrd="0" presId="urn:microsoft.com/office/officeart/2008/layout/RadialCluster"/>
    <dgm:cxn modelId="{91307A8F-FA29-4987-B6DF-BC3B01406239}" type="presOf" srcId="{02285BB8-C37D-41C0-A54E-49E97E61A97F}" destId="{A2B2A153-C289-4EB2-89B8-FF92AC38F519}" srcOrd="0" destOrd="0" presId="urn:microsoft.com/office/officeart/2008/layout/RadialCluster"/>
    <dgm:cxn modelId="{EF420897-07A5-4D60-AEF7-D67F9F6B8096}" srcId="{4C290523-4700-4746-AA60-81AA9C579833}" destId="{4A2FBAD3-9BF4-4BAE-967E-DB1F788B9DFB}" srcOrd="0" destOrd="0" parTransId="{FF16EC0B-ABB2-4E04-B88F-ADEC248E92E3}" sibTransId="{009755BC-71B6-4552-8774-5EF0174D5C8A}"/>
    <dgm:cxn modelId="{8F089AB4-79C2-4969-AE9E-20DBA3BAA2AE}" srcId="{4C290523-4700-4746-AA60-81AA9C579833}" destId="{C40E331C-7B5E-44B8-BD8A-159E260F76D2}" srcOrd="2" destOrd="0" parTransId="{B7626EBC-351C-4D30-807C-273ACF844798}" sibTransId="{26DF770D-85D2-4048-867E-D523D3E3A482}"/>
    <dgm:cxn modelId="{76714DB9-383F-4113-ABC8-D3A4E88E4917}" srcId="{91F07E32-996D-4BA6-B1F1-916C66DFB398}" destId="{4C290523-4700-4746-AA60-81AA9C579833}" srcOrd="0" destOrd="0" parTransId="{8443AFAB-D5F1-4462-85ED-1AB551EB783A}" sibTransId="{B320C5F7-62E6-4774-BAA0-43C7966D047A}"/>
    <dgm:cxn modelId="{242E4DC9-D76E-4894-9A67-5305ECADA893}" type="presOf" srcId="{FF16EC0B-ABB2-4E04-B88F-ADEC248E92E3}" destId="{D15806AD-9C57-4200-8C3A-C31EBF5C9BC8}" srcOrd="0" destOrd="0" presId="urn:microsoft.com/office/officeart/2008/layout/RadialCluster"/>
    <dgm:cxn modelId="{B42F52D3-D866-4D03-8265-9652A79DA557}" type="presOf" srcId="{B7626EBC-351C-4D30-807C-273ACF844798}" destId="{E4893548-DDD0-4006-A853-62E62AE58645}" srcOrd="0" destOrd="0" presId="urn:microsoft.com/office/officeart/2008/layout/RadialCluster"/>
    <dgm:cxn modelId="{BFDECCDB-58ED-4B17-92CD-67701BE94478}" srcId="{4C290523-4700-4746-AA60-81AA9C579833}" destId="{44AA67E8-0B69-4F7F-A763-FEE77C4FF3E6}" srcOrd="1" destOrd="0" parTransId="{02285BB8-C37D-41C0-A54E-49E97E61A97F}" sibTransId="{38E50DEE-83F4-4478-A873-10D475AF70F6}"/>
    <dgm:cxn modelId="{E310E2E0-686D-49E1-B260-6D6BBBD741F3}" type="presOf" srcId="{4C290523-4700-4746-AA60-81AA9C579833}" destId="{E273BD5F-8588-44D8-A637-6832386906CA}" srcOrd="0" destOrd="0" presId="urn:microsoft.com/office/officeart/2008/layout/RadialCluster"/>
    <dgm:cxn modelId="{FBEB31F2-5F33-4D1D-9711-718B989775CF}" type="presOf" srcId="{44AA67E8-0B69-4F7F-A763-FEE77C4FF3E6}" destId="{13954417-2480-47F6-B37E-2048022B4C00}" srcOrd="0" destOrd="0" presId="urn:microsoft.com/office/officeart/2008/layout/RadialCluster"/>
    <dgm:cxn modelId="{1C230188-DF8A-4FB7-A9D9-E2E80D45DB2C}" type="presParOf" srcId="{59331441-857B-4961-A4BB-6F5C3E7ABD3B}" destId="{D48B15DC-9D59-4645-8779-2BED19D86FC7}" srcOrd="0" destOrd="0" presId="urn:microsoft.com/office/officeart/2008/layout/RadialCluster"/>
    <dgm:cxn modelId="{331A6FF7-CA99-4624-9069-485EA7C3F001}" type="presParOf" srcId="{D48B15DC-9D59-4645-8779-2BED19D86FC7}" destId="{E273BD5F-8588-44D8-A637-6832386906CA}" srcOrd="0" destOrd="0" presId="urn:microsoft.com/office/officeart/2008/layout/RadialCluster"/>
    <dgm:cxn modelId="{BE8E555D-2BA0-461A-88BB-D14FCFB749E0}" type="presParOf" srcId="{D48B15DC-9D59-4645-8779-2BED19D86FC7}" destId="{D15806AD-9C57-4200-8C3A-C31EBF5C9BC8}" srcOrd="1" destOrd="0" presId="urn:microsoft.com/office/officeart/2008/layout/RadialCluster"/>
    <dgm:cxn modelId="{84C8FF8E-64D7-407B-947B-68C95B7666B5}" type="presParOf" srcId="{D48B15DC-9D59-4645-8779-2BED19D86FC7}" destId="{D3D02F8A-BDFD-43FC-8F11-FBFDD75A4BF1}" srcOrd="2" destOrd="0" presId="urn:microsoft.com/office/officeart/2008/layout/RadialCluster"/>
    <dgm:cxn modelId="{D7BD0B9F-7DFE-44FA-9A95-900C2E0C7BFC}" type="presParOf" srcId="{D48B15DC-9D59-4645-8779-2BED19D86FC7}" destId="{A2B2A153-C289-4EB2-89B8-FF92AC38F519}" srcOrd="3" destOrd="0" presId="urn:microsoft.com/office/officeart/2008/layout/RadialCluster"/>
    <dgm:cxn modelId="{8ED949D9-3115-4188-B413-4FC7092ED4F6}" type="presParOf" srcId="{D48B15DC-9D59-4645-8779-2BED19D86FC7}" destId="{13954417-2480-47F6-B37E-2048022B4C00}" srcOrd="4" destOrd="0" presId="urn:microsoft.com/office/officeart/2008/layout/RadialCluster"/>
    <dgm:cxn modelId="{680D716C-B90A-45DB-AB35-0D90F0ACBECA}" type="presParOf" srcId="{D48B15DC-9D59-4645-8779-2BED19D86FC7}" destId="{E4893548-DDD0-4006-A853-62E62AE58645}" srcOrd="5" destOrd="0" presId="urn:microsoft.com/office/officeart/2008/layout/RadialCluster"/>
    <dgm:cxn modelId="{BE0A9D6D-AE0C-4160-A575-337517007336}" type="presParOf" srcId="{D48B15DC-9D59-4645-8779-2BED19D86FC7}" destId="{2F71ADD3-81F6-48F7-84CF-0BDB778F587F}" srcOrd="6" destOrd="0" presId="urn:microsoft.com/office/officeart/2008/layout/RadialCluster"/>
    <dgm:cxn modelId="{877734FF-22EC-4370-B728-3D77F15D245D}" type="presParOf" srcId="{D48B15DC-9D59-4645-8779-2BED19D86FC7}" destId="{F247B396-51B3-440F-B394-2009C54A108C}" srcOrd="7" destOrd="0" presId="urn:microsoft.com/office/officeart/2008/layout/RadialCluster"/>
    <dgm:cxn modelId="{FCA535C2-B6D7-4251-BBF1-ABD8ADED8F6B}" type="presParOf" srcId="{D48B15DC-9D59-4645-8779-2BED19D86FC7}" destId="{D3A57CE3-702B-444B-B479-D74C0B6E7D9F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F07E32-996D-4BA6-B1F1-916C66DFB398}" type="doc">
      <dgm:prSet loTypeId="urn:microsoft.com/office/officeart/2008/layout/RadialCluster" loCatId="relationship" qsTypeId="urn:microsoft.com/office/officeart/2005/8/quickstyle/3d5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B25D83C-FC78-4B2C-B4AA-3D50C4FA9527}">
      <dgm:prSet phldrT="[Text]" phldr="0"/>
      <dgm:spPr/>
      <dgm:t>
        <a:bodyPr/>
        <a:lstStyle/>
        <a:p>
          <a:pPr rtl="0"/>
          <a:r>
            <a:rPr lang="lv-LV"/>
            <a:t>datu analīze</a:t>
          </a:r>
          <a:endParaRPr lang="en-US">
            <a:latin typeface="Selawik" panose="020B0502040204020203" pitchFamily="34" charset="0"/>
          </a:endParaRPr>
        </a:p>
      </dgm:t>
    </dgm:pt>
    <dgm:pt modelId="{B313DB12-2914-417D-AF0A-0EAB52952373}" type="parTrans" cxnId="{F7966F4C-CDC9-48A8-BEB9-4473B857896A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98F8188F-696E-48F8-B6A6-55A5192075A6}" type="sibTrans" cxnId="{F7966F4C-CDC9-48A8-BEB9-4473B857896A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366098B2-021B-4C98-BACA-678F28F29A3F}">
      <dgm:prSet phldrT="[Text]"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913A5F97-E5EF-4621-AB10-904C3D090689}" type="parTrans" cxnId="{6421544F-D4DA-49CD-B19D-2F49C4A20255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3E82CDE0-F4BA-4630-A2BD-078214679BC3}" type="sibTrans" cxnId="{6421544F-D4DA-49CD-B19D-2F49C4A20255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E87CCFB7-86B0-4184-9815-F571983CB3B9}">
      <dgm:prSet phldrT="[Text]" phldr="1"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FC9420A2-77BF-48E2-8D42-9F00C56E8016}" type="parTrans" cxnId="{D1DA813C-60E4-4196-9E22-BD5EB53E615B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EE02CC5E-1573-47E2-8192-54E2F25C179E}" type="sibTrans" cxnId="{D1DA813C-60E4-4196-9E22-BD5EB53E615B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A219F4FF-749C-47BA-80A9-DBAA2CF08050}">
      <dgm:prSet phldrT="[Text]" phldr="1"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67DE786E-7D6D-48EE-B00A-7D7A63DF8F44}" type="parTrans" cxnId="{9E2EEAEB-49B2-4D94-9FCA-28240632D80B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3711E0DC-0BD2-446E-8D93-0EAC52EE5B09}" type="sibTrans" cxnId="{9E2EEAEB-49B2-4D94-9FCA-28240632D80B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B993BF73-5063-42C0-B8EF-6259B763D5F1}">
      <dgm:prSet phldrT="[Text]" phldr="0"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373A15AD-B99B-4335-AC60-E478C12DCA82}" type="parTrans" cxnId="{40202474-9FE1-42A9-801C-A9663F918F0C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86AA02A5-5317-47E5-957D-33797D5669E8}" type="sibTrans" cxnId="{40202474-9FE1-42A9-801C-A9663F918F0C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4C290523-4700-4746-AA60-81AA9C579833}">
      <dgm:prSet phldr="0"/>
      <dgm:spPr/>
      <dgm:t>
        <a:bodyPr/>
        <a:lstStyle/>
        <a:p>
          <a:pPr rtl="0"/>
          <a:r>
            <a:rPr lang="en-US" b="1">
              <a:latin typeface="Selawik"/>
            </a:rPr>
            <a:t> </a:t>
          </a:r>
          <a:r>
            <a:rPr lang="en-US" b="1" err="1">
              <a:latin typeface="Selawik"/>
            </a:rPr>
            <a:t>Tāizpētes</a:t>
          </a:r>
          <a:r>
            <a:rPr lang="en-US" b="1">
              <a:latin typeface="Selawik"/>
            </a:rPr>
            <a:t> </a:t>
          </a:r>
          <a:r>
            <a:rPr lang="en-US" b="1" err="1">
              <a:latin typeface="Selawik"/>
            </a:rPr>
            <a:t>rīks</a:t>
          </a:r>
          <a:r>
            <a:rPr lang="en-US" b="1">
              <a:latin typeface="Selawik"/>
            </a:rPr>
            <a:t> </a:t>
          </a:r>
          <a:endParaRPr lang="lv-LV" b="1" err="1">
            <a:latin typeface="Selawik" panose="020B0502040204020203" pitchFamily="34" charset="0"/>
          </a:endParaRPr>
        </a:p>
      </dgm:t>
    </dgm:pt>
    <dgm:pt modelId="{8443AFAB-D5F1-4462-85ED-1AB551EB783A}" type="parTrans" cxnId="{76714DB9-383F-4113-ABC8-D3A4E88E4917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B320C5F7-62E6-4774-BAA0-43C7966D047A}" type="sibTrans" cxnId="{76714DB9-383F-4113-ABC8-D3A4E88E4917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ED2319AB-6BF9-49C4-9727-634038F67BB4}">
      <dgm:prSet phldr="0"/>
      <dgm:spPr/>
      <dgm:t>
        <a:bodyPr/>
        <a:lstStyle/>
        <a:p>
          <a:pPr rtl="0"/>
          <a:r>
            <a:rPr lang="lv-LV" b="0"/>
            <a:t>Datu ieguve un apstrāde</a:t>
          </a:r>
          <a:endParaRPr lang="en-US" b="1">
            <a:latin typeface="Selawik"/>
          </a:endParaRPr>
        </a:p>
      </dgm:t>
    </dgm:pt>
    <dgm:pt modelId="{8000094B-4B33-4B76-B36B-BDFA0AFA28C7}" type="parTrans" cxnId="{25CF2271-3B31-458E-BE1B-DBFFE28787CA}">
      <dgm:prSet/>
      <dgm:spPr/>
    </dgm:pt>
    <dgm:pt modelId="{D3CB5CF4-616E-40F8-8278-1F56A8C8C95E}" type="sibTrans" cxnId="{25CF2271-3B31-458E-BE1B-DBFFE28787CA}">
      <dgm:prSet/>
      <dgm:spPr/>
    </dgm:pt>
    <dgm:pt modelId="{59331441-857B-4961-A4BB-6F5C3E7ABD3B}" type="pres">
      <dgm:prSet presAssocID="{91F07E32-996D-4BA6-B1F1-916C66DFB39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48B15DC-9D59-4645-8779-2BED19D86FC7}" type="pres">
      <dgm:prSet presAssocID="{4C290523-4700-4746-AA60-81AA9C579833}" presName="singleCycle" presStyleCnt="0"/>
      <dgm:spPr/>
    </dgm:pt>
    <dgm:pt modelId="{E273BD5F-8588-44D8-A637-6832386906CA}" type="pres">
      <dgm:prSet presAssocID="{4C290523-4700-4746-AA60-81AA9C579833}" presName="singleCenter" presStyleLbl="node1" presStyleIdx="0" presStyleCnt="3">
        <dgm:presLayoutVars>
          <dgm:chMax val="7"/>
          <dgm:chPref val="7"/>
        </dgm:presLayoutVars>
      </dgm:prSet>
      <dgm:spPr/>
    </dgm:pt>
    <dgm:pt modelId="{7FA15EF8-58D5-4E59-BA6E-C5AE9B3B8EC3}" type="pres">
      <dgm:prSet presAssocID="{8000094B-4B33-4B76-B36B-BDFA0AFA28C7}" presName="Name56" presStyleLbl="parChTrans1D2" presStyleIdx="0" presStyleCnt="2"/>
      <dgm:spPr/>
    </dgm:pt>
    <dgm:pt modelId="{BD6A89E0-FD0C-4624-A0DF-EB57E6F5AEE5}" type="pres">
      <dgm:prSet presAssocID="{ED2319AB-6BF9-49C4-9727-634038F67BB4}" presName="text0" presStyleLbl="node1" presStyleIdx="1" presStyleCnt="3">
        <dgm:presLayoutVars>
          <dgm:bulletEnabled val="1"/>
        </dgm:presLayoutVars>
      </dgm:prSet>
      <dgm:spPr/>
    </dgm:pt>
    <dgm:pt modelId="{9D7AB876-AA30-4283-8BA3-D6249B200282}" type="pres">
      <dgm:prSet presAssocID="{B313DB12-2914-417D-AF0A-0EAB52952373}" presName="Name56" presStyleLbl="parChTrans1D2" presStyleIdx="1" presStyleCnt="2"/>
      <dgm:spPr/>
    </dgm:pt>
    <dgm:pt modelId="{7FED4FE1-092C-4FD6-BF66-141DB51C0AE1}" type="pres">
      <dgm:prSet presAssocID="{6B25D83C-FC78-4B2C-B4AA-3D50C4FA9527}" presName="text0" presStyleLbl="node1" presStyleIdx="2" presStyleCnt="3">
        <dgm:presLayoutVars>
          <dgm:bulletEnabled val="1"/>
        </dgm:presLayoutVars>
      </dgm:prSet>
      <dgm:spPr/>
    </dgm:pt>
  </dgm:ptLst>
  <dgm:cxnLst>
    <dgm:cxn modelId="{E6E40811-A5A2-4003-804E-66AFE43E4005}" type="presOf" srcId="{ED2319AB-6BF9-49C4-9727-634038F67BB4}" destId="{BD6A89E0-FD0C-4624-A0DF-EB57E6F5AEE5}" srcOrd="0" destOrd="0" presId="urn:microsoft.com/office/officeart/2008/layout/RadialCluster"/>
    <dgm:cxn modelId="{A7C9DC27-1037-450E-920D-B596300D308A}" type="presOf" srcId="{91F07E32-996D-4BA6-B1F1-916C66DFB398}" destId="{59331441-857B-4961-A4BB-6F5C3E7ABD3B}" srcOrd="0" destOrd="0" presId="urn:microsoft.com/office/officeart/2008/layout/RadialCluster"/>
    <dgm:cxn modelId="{D1DA813C-60E4-4196-9E22-BD5EB53E615B}" srcId="{91F07E32-996D-4BA6-B1F1-916C66DFB398}" destId="{E87CCFB7-86B0-4184-9815-F571983CB3B9}" srcOrd="2" destOrd="0" parTransId="{FC9420A2-77BF-48E2-8D42-9F00C56E8016}" sibTransId="{EE02CC5E-1573-47E2-8192-54E2F25C179E}"/>
    <dgm:cxn modelId="{83F09048-03A3-4E8D-B6F6-E7C11A9E0A02}" type="presOf" srcId="{4C290523-4700-4746-AA60-81AA9C579833}" destId="{E273BD5F-8588-44D8-A637-6832386906CA}" srcOrd="0" destOrd="0" presId="urn:microsoft.com/office/officeart/2008/layout/RadialCluster"/>
    <dgm:cxn modelId="{47A8A249-9776-4A87-A6DE-50F0150CF30F}" type="presOf" srcId="{B313DB12-2914-417D-AF0A-0EAB52952373}" destId="{9D7AB876-AA30-4283-8BA3-D6249B200282}" srcOrd="0" destOrd="0" presId="urn:microsoft.com/office/officeart/2008/layout/RadialCluster"/>
    <dgm:cxn modelId="{F7966F4C-CDC9-48A8-BEB9-4473B857896A}" srcId="{4C290523-4700-4746-AA60-81AA9C579833}" destId="{6B25D83C-FC78-4B2C-B4AA-3D50C4FA9527}" srcOrd="1" destOrd="0" parTransId="{B313DB12-2914-417D-AF0A-0EAB52952373}" sibTransId="{98F8188F-696E-48F8-B6A6-55A5192075A6}"/>
    <dgm:cxn modelId="{6421544F-D4DA-49CD-B19D-2F49C4A20255}" srcId="{91F07E32-996D-4BA6-B1F1-916C66DFB398}" destId="{366098B2-021B-4C98-BACA-678F28F29A3F}" srcOrd="1" destOrd="0" parTransId="{913A5F97-E5EF-4621-AB10-904C3D090689}" sibTransId="{3E82CDE0-F4BA-4630-A2BD-078214679BC3}"/>
    <dgm:cxn modelId="{90899E70-A1A9-4366-8759-C657F7073372}" type="presOf" srcId="{6B25D83C-FC78-4B2C-B4AA-3D50C4FA9527}" destId="{7FED4FE1-092C-4FD6-BF66-141DB51C0AE1}" srcOrd="0" destOrd="0" presId="urn:microsoft.com/office/officeart/2008/layout/RadialCluster"/>
    <dgm:cxn modelId="{25CF2271-3B31-458E-BE1B-DBFFE28787CA}" srcId="{4C290523-4700-4746-AA60-81AA9C579833}" destId="{ED2319AB-6BF9-49C4-9727-634038F67BB4}" srcOrd="0" destOrd="0" parTransId="{8000094B-4B33-4B76-B36B-BDFA0AFA28C7}" sibTransId="{D3CB5CF4-616E-40F8-8278-1F56A8C8C95E}"/>
    <dgm:cxn modelId="{40202474-9FE1-42A9-801C-A9663F918F0C}" srcId="{E87CCFB7-86B0-4184-9815-F571983CB3B9}" destId="{B993BF73-5063-42C0-B8EF-6259B763D5F1}" srcOrd="1" destOrd="0" parTransId="{373A15AD-B99B-4335-AC60-E478C12DCA82}" sibTransId="{86AA02A5-5317-47E5-957D-33797D5669E8}"/>
    <dgm:cxn modelId="{5E71EA57-62B7-4D03-9CE8-C3E8EF0104F0}" type="presOf" srcId="{8000094B-4B33-4B76-B36B-BDFA0AFA28C7}" destId="{7FA15EF8-58D5-4E59-BA6E-C5AE9B3B8EC3}" srcOrd="0" destOrd="0" presId="urn:microsoft.com/office/officeart/2008/layout/RadialCluster"/>
    <dgm:cxn modelId="{76714DB9-383F-4113-ABC8-D3A4E88E4917}" srcId="{91F07E32-996D-4BA6-B1F1-916C66DFB398}" destId="{4C290523-4700-4746-AA60-81AA9C579833}" srcOrd="0" destOrd="0" parTransId="{8443AFAB-D5F1-4462-85ED-1AB551EB783A}" sibTransId="{B320C5F7-62E6-4774-BAA0-43C7966D047A}"/>
    <dgm:cxn modelId="{9E2EEAEB-49B2-4D94-9FCA-28240632D80B}" srcId="{E87CCFB7-86B0-4184-9815-F571983CB3B9}" destId="{A219F4FF-749C-47BA-80A9-DBAA2CF08050}" srcOrd="0" destOrd="0" parTransId="{67DE786E-7D6D-48EE-B00A-7D7A63DF8F44}" sibTransId="{3711E0DC-0BD2-446E-8D93-0EAC52EE5B09}"/>
    <dgm:cxn modelId="{DA753120-DC7D-44B6-98ED-96FE8C2B6B8C}" type="presParOf" srcId="{59331441-857B-4961-A4BB-6F5C3E7ABD3B}" destId="{D48B15DC-9D59-4645-8779-2BED19D86FC7}" srcOrd="0" destOrd="0" presId="urn:microsoft.com/office/officeart/2008/layout/RadialCluster"/>
    <dgm:cxn modelId="{1120A8D7-9596-4702-AAD5-FD8CA1905A70}" type="presParOf" srcId="{D48B15DC-9D59-4645-8779-2BED19D86FC7}" destId="{E273BD5F-8588-44D8-A637-6832386906CA}" srcOrd="0" destOrd="0" presId="urn:microsoft.com/office/officeart/2008/layout/RadialCluster"/>
    <dgm:cxn modelId="{F6E32B4B-E43A-40F2-AF28-D37AA3D4A9C6}" type="presParOf" srcId="{D48B15DC-9D59-4645-8779-2BED19D86FC7}" destId="{7FA15EF8-58D5-4E59-BA6E-C5AE9B3B8EC3}" srcOrd="1" destOrd="0" presId="urn:microsoft.com/office/officeart/2008/layout/RadialCluster"/>
    <dgm:cxn modelId="{D5BE8738-203B-47AC-9DCE-CBB6A3DABC87}" type="presParOf" srcId="{D48B15DC-9D59-4645-8779-2BED19D86FC7}" destId="{BD6A89E0-FD0C-4624-A0DF-EB57E6F5AEE5}" srcOrd="2" destOrd="0" presId="urn:microsoft.com/office/officeart/2008/layout/RadialCluster"/>
    <dgm:cxn modelId="{43C2D7FB-37D3-4091-9D54-F49274867976}" type="presParOf" srcId="{D48B15DC-9D59-4645-8779-2BED19D86FC7}" destId="{9D7AB876-AA30-4283-8BA3-D6249B200282}" srcOrd="3" destOrd="0" presId="urn:microsoft.com/office/officeart/2008/layout/RadialCluster"/>
    <dgm:cxn modelId="{36E3AAC1-E475-4D16-BB85-E504CC355B4C}" type="presParOf" srcId="{D48B15DC-9D59-4645-8779-2BED19D86FC7}" destId="{7FED4FE1-092C-4FD6-BF66-141DB51C0AE1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F07E32-996D-4BA6-B1F1-916C66DFB398}" type="doc">
      <dgm:prSet loTypeId="urn:microsoft.com/office/officeart/2008/layout/RadialCluster" loCatId="relationship" qsTypeId="urn:microsoft.com/office/officeart/2005/8/quickstyle/3d5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B25D83C-FC78-4B2C-B4AA-3D50C4FA9527}">
      <dgm:prSet phldrT="[Text]" phldr="0"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B313DB12-2914-417D-AF0A-0EAB52952373}" type="parTrans" cxnId="{F7966F4C-CDC9-48A8-BEB9-4473B857896A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98F8188F-696E-48F8-B6A6-55A5192075A6}" type="sibTrans" cxnId="{F7966F4C-CDC9-48A8-BEB9-4473B857896A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366098B2-021B-4C98-BACA-678F28F29A3F}">
      <dgm:prSet phldrT="[Text]"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913A5F97-E5EF-4621-AB10-904C3D090689}" type="parTrans" cxnId="{6421544F-D4DA-49CD-B19D-2F49C4A20255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3E82CDE0-F4BA-4630-A2BD-078214679BC3}" type="sibTrans" cxnId="{6421544F-D4DA-49CD-B19D-2F49C4A20255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E87CCFB7-86B0-4184-9815-F571983CB3B9}">
      <dgm:prSet phldrT="[Text]" phldr="1"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FC9420A2-77BF-48E2-8D42-9F00C56E8016}" type="parTrans" cxnId="{D1DA813C-60E4-4196-9E22-BD5EB53E615B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EE02CC5E-1573-47E2-8192-54E2F25C179E}" type="sibTrans" cxnId="{D1DA813C-60E4-4196-9E22-BD5EB53E615B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A219F4FF-749C-47BA-80A9-DBAA2CF08050}">
      <dgm:prSet phldrT="[Text]" phldr="1"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67DE786E-7D6D-48EE-B00A-7D7A63DF8F44}" type="parTrans" cxnId="{9E2EEAEB-49B2-4D94-9FCA-28240632D80B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3711E0DC-0BD2-446E-8D93-0EAC52EE5B09}" type="sibTrans" cxnId="{9E2EEAEB-49B2-4D94-9FCA-28240632D80B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B993BF73-5063-42C0-B8EF-6259B763D5F1}">
      <dgm:prSet phldrT="[Text]" phldr="0"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373A15AD-B99B-4335-AC60-E478C12DCA82}" type="parTrans" cxnId="{40202474-9FE1-42A9-801C-A9663F918F0C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86AA02A5-5317-47E5-957D-33797D5669E8}" type="sibTrans" cxnId="{40202474-9FE1-42A9-801C-A9663F918F0C}">
      <dgm:prSet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4C290523-4700-4746-AA60-81AA9C579833}">
      <dgm:prSet phldr="0"/>
      <dgm:spPr/>
      <dgm:t>
        <a:bodyPr/>
        <a:lstStyle/>
        <a:p>
          <a:pPr rtl="0"/>
          <a:r>
            <a:rPr lang="en-US" b="1">
              <a:latin typeface="Selawik"/>
            </a:rPr>
            <a:t> </a:t>
          </a:r>
          <a:r>
            <a:rPr lang="en-US" b="1" err="1">
              <a:latin typeface="Selawik"/>
            </a:rPr>
            <a:t>Novērtējums</a:t>
          </a:r>
          <a:endParaRPr lang="lv-LV" b="1" err="1">
            <a:latin typeface="Selawik" panose="020B0502040204020203" pitchFamily="34" charset="0"/>
          </a:endParaRPr>
        </a:p>
      </dgm:t>
    </dgm:pt>
    <dgm:pt modelId="{8443AFAB-D5F1-4462-85ED-1AB551EB783A}" type="parTrans" cxnId="{76714DB9-383F-4113-ABC8-D3A4E88E4917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B320C5F7-62E6-4774-BAA0-43C7966D047A}" type="sibTrans" cxnId="{76714DB9-383F-4113-ABC8-D3A4E88E4917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44AA67E8-0B69-4F7F-A763-FEE77C4FF3E6}">
      <dgm:prSet phldr="0"/>
      <dgm:spPr/>
      <dgm:t>
        <a:bodyPr/>
        <a:lstStyle/>
        <a:p>
          <a:pPr rtl="0"/>
          <a:r>
            <a:rPr lang="lv-LV" b="0">
              <a:latin typeface="Selawik"/>
            </a:rPr>
            <a:t>Biotopu platību izmaiņas</a:t>
          </a:r>
          <a:endParaRPr lang="lv-LV" b="1" err="1">
            <a:latin typeface="Selawik" panose="020B0502040204020203" pitchFamily="34" charset="0"/>
          </a:endParaRPr>
        </a:p>
      </dgm:t>
    </dgm:pt>
    <dgm:pt modelId="{02285BB8-C37D-41C0-A54E-49E97E61A97F}" type="parTrans" cxnId="{BFDECCDB-58ED-4B17-92CD-67701BE94478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38E50DEE-83F4-4478-A873-10D475AF70F6}" type="sibTrans" cxnId="{BFDECCDB-58ED-4B17-92CD-67701BE94478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EE02229E-E7ED-487B-BA4B-F5D7FE616520}">
      <dgm:prSet phldr="0"/>
      <dgm:spPr/>
      <dgm:t>
        <a:bodyPr/>
        <a:lstStyle/>
        <a:p>
          <a:endParaRPr lang="en-US">
            <a:latin typeface="Selawik" panose="020B0502040204020203" pitchFamily="34" charset="0"/>
          </a:endParaRPr>
        </a:p>
      </dgm:t>
    </dgm:pt>
    <dgm:pt modelId="{EE032046-45D2-4633-BAD0-9B13C7C18D56}" type="parTrans" cxnId="{C3B1A9B9-0151-4ED1-80F5-7606AB30BA9D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D08539F9-3AC1-4AE3-91DA-94514D912DF3}" type="sibTrans" cxnId="{C3B1A9B9-0151-4ED1-80F5-7606AB30BA9D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2F861B04-44A2-4941-88B2-58E09AF1FE7A}">
      <dgm:prSet phldr="0"/>
      <dgm:spPr/>
      <dgm:t>
        <a:bodyPr/>
        <a:lstStyle/>
        <a:p>
          <a:pPr rtl="0"/>
          <a:endParaRPr lang="en-US">
            <a:latin typeface="Selawik" panose="020B0502040204020203" pitchFamily="34" charset="0"/>
          </a:endParaRPr>
        </a:p>
      </dgm:t>
    </dgm:pt>
    <dgm:pt modelId="{5DF4DE3C-B025-4388-85DE-984177D4E856}" type="parTrans" cxnId="{23723FD7-162F-47C0-ABA4-DBA552A273B4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9B5C28B5-18A1-441D-8AB0-65E81CCC50B1}" type="sibTrans" cxnId="{23723FD7-162F-47C0-ABA4-DBA552A273B4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C40E331C-7B5E-44B8-BD8A-159E260F76D2}">
      <dgm:prSet phldr="0"/>
      <dgm:spPr/>
      <dgm:t>
        <a:bodyPr/>
        <a:lstStyle/>
        <a:p>
          <a:pPr rtl="0"/>
          <a:r>
            <a:rPr lang="lv-LV">
              <a:latin typeface="Calibri Light" panose="020F0302020204030204"/>
            </a:rPr>
            <a:t>Potenciāli</a:t>
          </a:r>
          <a:r>
            <a:rPr lang="lv-LV"/>
            <a:t> aizsargājamie biotopi</a:t>
          </a:r>
        </a:p>
      </dgm:t>
    </dgm:pt>
    <dgm:pt modelId="{B7626EBC-351C-4D30-807C-273ACF844798}" type="parTrans" cxnId="{8F089AB4-79C2-4969-AE9E-20DBA3BAA2AE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26DF770D-85D2-4048-867E-D523D3E3A482}" type="sibTrans" cxnId="{8F089AB4-79C2-4969-AE9E-20DBA3BAA2AE}">
      <dgm:prSet/>
      <dgm:spPr/>
      <dgm:t>
        <a:bodyPr/>
        <a:lstStyle/>
        <a:p>
          <a:endParaRPr lang="lv-LV">
            <a:latin typeface="Selawik" panose="020B0502040204020203" pitchFamily="34" charset="0"/>
          </a:endParaRPr>
        </a:p>
      </dgm:t>
    </dgm:pt>
    <dgm:pt modelId="{A86DE465-4273-4F17-A7F2-BCDFB778708E}">
      <dgm:prSet phldr="0"/>
      <dgm:spPr/>
      <dgm:t>
        <a:bodyPr/>
        <a:lstStyle/>
        <a:p>
          <a:pPr rtl="0"/>
          <a:r>
            <a:rPr lang="lv-LV">
              <a:latin typeface="Selawik"/>
            </a:rPr>
            <a:t>Biotopu kvalitātes izmaiņas</a:t>
          </a:r>
        </a:p>
      </dgm:t>
    </dgm:pt>
    <dgm:pt modelId="{3BD0CC05-0D72-446F-BA80-F9D7E3BCA9FE}" type="parTrans" cxnId="{EA2645ED-FA7B-404C-AACE-F7CB2C6EA9AA}">
      <dgm:prSet/>
      <dgm:spPr/>
    </dgm:pt>
    <dgm:pt modelId="{7B62A570-9A2E-433E-88A9-286F2B627C88}" type="sibTrans" cxnId="{EA2645ED-FA7B-404C-AACE-F7CB2C6EA9AA}">
      <dgm:prSet/>
      <dgm:spPr/>
    </dgm:pt>
    <dgm:pt modelId="{36DCC3A1-BBB3-44DE-B3C2-4E86573F6D05}">
      <dgm:prSet phldr="0"/>
      <dgm:spPr/>
      <dgm:t>
        <a:bodyPr/>
        <a:lstStyle/>
        <a:p>
          <a:pPr rtl="0"/>
          <a:r>
            <a:rPr lang="lv-LV">
              <a:latin typeface="Calibri Light" panose="020F0302020204030204"/>
            </a:rPr>
            <a:t>Datu precizitātes</a:t>
          </a:r>
          <a:r>
            <a:rPr lang="lv-LV"/>
            <a:t> novērtēšana</a:t>
          </a:r>
          <a:endParaRPr lang="en-GB"/>
        </a:p>
      </dgm:t>
    </dgm:pt>
    <dgm:pt modelId="{82B4E3C5-18A9-4C95-BE8A-4EC7447BB13E}" type="parTrans" cxnId="{556E920E-355F-4468-AD6C-730F41FE5EB8}">
      <dgm:prSet/>
      <dgm:spPr/>
    </dgm:pt>
    <dgm:pt modelId="{B56FF026-1977-47A3-A2F1-D5529CFE9046}" type="sibTrans" cxnId="{556E920E-355F-4468-AD6C-730F41FE5EB8}">
      <dgm:prSet/>
      <dgm:spPr/>
    </dgm:pt>
    <dgm:pt modelId="{90F52572-FA74-4BCF-8338-C584A67C47C0}">
      <dgm:prSet phldr="0"/>
      <dgm:spPr/>
      <dgm:t>
        <a:bodyPr/>
        <a:lstStyle/>
        <a:p>
          <a:r>
            <a:rPr lang="lv-LV">
              <a:latin typeface="Selawik"/>
            </a:rPr>
            <a:t>Kartes</a:t>
          </a:r>
        </a:p>
      </dgm:t>
    </dgm:pt>
    <dgm:pt modelId="{F61E3BC4-E3DA-4D22-A243-4CE7F14775B2}" type="parTrans" cxnId="{ABF8A25B-277E-4513-B4FC-EA1EE314A702}">
      <dgm:prSet/>
      <dgm:spPr/>
    </dgm:pt>
    <dgm:pt modelId="{235A56F5-A8F4-44BD-B91D-897F2DD5CF97}" type="sibTrans" cxnId="{ABF8A25B-277E-4513-B4FC-EA1EE314A702}">
      <dgm:prSet/>
      <dgm:spPr/>
    </dgm:pt>
    <dgm:pt modelId="{59331441-857B-4961-A4BB-6F5C3E7ABD3B}" type="pres">
      <dgm:prSet presAssocID="{91F07E32-996D-4BA6-B1F1-916C66DFB39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48B15DC-9D59-4645-8779-2BED19D86FC7}" type="pres">
      <dgm:prSet presAssocID="{4C290523-4700-4746-AA60-81AA9C579833}" presName="singleCycle" presStyleCnt="0"/>
      <dgm:spPr/>
    </dgm:pt>
    <dgm:pt modelId="{E273BD5F-8588-44D8-A637-6832386906CA}" type="pres">
      <dgm:prSet presAssocID="{4C290523-4700-4746-AA60-81AA9C579833}" presName="singleCenter" presStyleLbl="node1" presStyleIdx="0" presStyleCnt="6">
        <dgm:presLayoutVars>
          <dgm:chMax val="7"/>
          <dgm:chPref val="7"/>
        </dgm:presLayoutVars>
      </dgm:prSet>
      <dgm:spPr/>
    </dgm:pt>
    <dgm:pt modelId="{2A0FED38-D0C1-4AA3-B9AA-9307B71FE977}" type="pres">
      <dgm:prSet presAssocID="{02285BB8-C37D-41C0-A54E-49E97E61A97F}" presName="Name56" presStyleLbl="parChTrans1D2" presStyleIdx="0" presStyleCnt="5"/>
      <dgm:spPr/>
    </dgm:pt>
    <dgm:pt modelId="{576CA039-BF96-4D4E-BE01-72E44FAF076B}" type="pres">
      <dgm:prSet presAssocID="{44AA67E8-0B69-4F7F-A763-FEE77C4FF3E6}" presName="text0" presStyleLbl="node1" presStyleIdx="1" presStyleCnt="6">
        <dgm:presLayoutVars>
          <dgm:bulletEnabled val="1"/>
        </dgm:presLayoutVars>
      </dgm:prSet>
      <dgm:spPr/>
    </dgm:pt>
    <dgm:pt modelId="{C7E59416-B43A-472D-B1A5-D927AE0BEC32}" type="pres">
      <dgm:prSet presAssocID="{3BD0CC05-0D72-446F-BA80-F9D7E3BCA9FE}" presName="Name56" presStyleLbl="parChTrans1D2" presStyleIdx="1" presStyleCnt="5"/>
      <dgm:spPr/>
    </dgm:pt>
    <dgm:pt modelId="{2C13364C-EED1-4709-BFC5-451CE171B4EB}" type="pres">
      <dgm:prSet presAssocID="{A86DE465-4273-4F17-A7F2-BCDFB778708E}" presName="text0" presStyleLbl="node1" presStyleIdx="2" presStyleCnt="6">
        <dgm:presLayoutVars>
          <dgm:bulletEnabled val="1"/>
        </dgm:presLayoutVars>
      </dgm:prSet>
      <dgm:spPr/>
    </dgm:pt>
    <dgm:pt modelId="{C603DCB5-C2F2-40C1-80E3-EC3828CC9510}" type="pres">
      <dgm:prSet presAssocID="{B7626EBC-351C-4D30-807C-273ACF844798}" presName="Name56" presStyleLbl="parChTrans1D2" presStyleIdx="2" presStyleCnt="5"/>
      <dgm:spPr/>
    </dgm:pt>
    <dgm:pt modelId="{772487CA-3EE4-42FF-BA4B-A80E5D8CB424}" type="pres">
      <dgm:prSet presAssocID="{C40E331C-7B5E-44B8-BD8A-159E260F76D2}" presName="text0" presStyleLbl="node1" presStyleIdx="3" presStyleCnt="6">
        <dgm:presLayoutVars>
          <dgm:bulletEnabled val="1"/>
        </dgm:presLayoutVars>
      </dgm:prSet>
      <dgm:spPr/>
    </dgm:pt>
    <dgm:pt modelId="{F365797E-6B88-422D-9830-DBF0D8BCC914}" type="pres">
      <dgm:prSet presAssocID="{F61E3BC4-E3DA-4D22-A243-4CE7F14775B2}" presName="Name56" presStyleLbl="parChTrans1D2" presStyleIdx="3" presStyleCnt="5"/>
      <dgm:spPr/>
    </dgm:pt>
    <dgm:pt modelId="{31661BAF-39ED-4D09-8A96-51C85051D3F0}" type="pres">
      <dgm:prSet presAssocID="{90F52572-FA74-4BCF-8338-C584A67C47C0}" presName="text0" presStyleLbl="node1" presStyleIdx="4" presStyleCnt="6">
        <dgm:presLayoutVars>
          <dgm:bulletEnabled val="1"/>
        </dgm:presLayoutVars>
      </dgm:prSet>
      <dgm:spPr/>
    </dgm:pt>
    <dgm:pt modelId="{8F1A99A2-DD93-4F9F-980B-FF7CA2373C8A}" type="pres">
      <dgm:prSet presAssocID="{82B4E3C5-18A9-4C95-BE8A-4EC7447BB13E}" presName="Name56" presStyleLbl="parChTrans1D2" presStyleIdx="4" presStyleCnt="5"/>
      <dgm:spPr/>
    </dgm:pt>
    <dgm:pt modelId="{22BE4D69-2D20-4DA9-BDE2-AB44C75FAE01}" type="pres">
      <dgm:prSet presAssocID="{36DCC3A1-BBB3-44DE-B3C2-4E86573F6D05}" presName="text0" presStyleLbl="node1" presStyleIdx="5" presStyleCnt="6">
        <dgm:presLayoutVars>
          <dgm:bulletEnabled val="1"/>
        </dgm:presLayoutVars>
      </dgm:prSet>
      <dgm:spPr/>
    </dgm:pt>
  </dgm:ptLst>
  <dgm:cxnLst>
    <dgm:cxn modelId="{1EF7AD01-97AE-4C87-B1E3-712C32B8CCF7}" type="presOf" srcId="{02285BB8-C37D-41C0-A54E-49E97E61A97F}" destId="{2A0FED38-D0C1-4AA3-B9AA-9307B71FE977}" srcOrd="0" destOrd="0" presId="urn:microsoft.com/office/officeart/2008/layout/RadialCluster"/>
    <dgm:cxn modelId="{C2A72005-338E-4350-AE4A-BA7C84F7DBDF}" type="presOf" srcId="{44AA67E8-0B69-4F7F-A763-FEE77C4FF3E6}" destId="{576CA039-BF96-4D4E-BE01-72E44FAF076B}" srcOrd="0" destOrd="0" presId="urn:microsoft.com/office/officeart/2008/layout/RadialCluster"/>
    <dgm:cxn modelId="{CAC4190C-0606-41EE-82F0-0E63F8BFF9F9}" type="presOf" srcId="{3BD0CC05-0D72-446F-BA80-F9D7E3BCA9FE}" destId="{C7E59416-B43A-472D-B1A5-D927AE0BEC32}" srcOrd="0" destOrd="0" presId="urn:microsoft.com/office/officeart/2008/layout/RadialCluster"/>
    <dgm:cxn modelId="{556E920E-355F-4468-AD6C-730F41FE5EB8}" srcId="{4C290523-4700-4746-AA60-81AA9C579833}" destId="{36DCC3A1-BBB3-44DE-B3C2-4E86573F6D05}" srcOrd="4" destOrd="0" parTransId="{82B4E3C5-18A9-4C95-BE8A-4EC7447BB13E}" sibTransId="{B56FF026-1977-47A3-A2F1-D5529CFE9046}"/>
    <dgm:cxn modelId="{A7C9DC27-1037-450E-920D-B596300D308A}" type="presOf" srcId="{91F07E32-996D-4BA6-B1F1-916C66DFB398}" destId="{59331441-857B-4961-A4BB-6F5C3E7ABD3B}" srcOrd="0" destOrd="0" presId="urn:microsoft.com/office/officeart/2008/layout/RadialCluster"/>
    <dgm:cxn modelId="{CE52A830-3C2C-4025-81AA-1C53E5CC3BCB}" type="presOf" srcId="{C40E331C-7B5E-44B8-BD8A-159E260F76D2}" destId="{772487CA-3EE4-42FF-BA4B-A80E5D8CB424}" srcOrd="0" destOrd="0" presId="urn:microsoft.com/office/officeart/2008/layout/RadialCluster"/>
    <dgm:cxn modelId="{D1DA813C-60E4-4196-9E22-BD5EB53E615B}" srcId="{6B25D83C-FC78-4B2C-B4AA-3D50C4FA9527}" destId="{E87CCFB7-86B0-4184-9815-F571983CB3B9}" srcOrd="1" destOrd="0" parTransId="{FC9420A2-77BF-48E2-8D42-9F00C56E8016}" sibTransId="{EE02CC5E-1573-47E2-8192-54E2F25C179E}"/>
    <dgm:cxn modelId="{ABF8A25B-277E-4513-B4FC-EA1EE314A702}" srcId="{4C290523-4700-4746-AA60-81AA9C579833}" destId="{90F52572-FA74-4BCF-8338-C584A67C47C0}" srcOrd="3" destOrd="0" parTransId="{F61E3BC4-E3DA-4D22-A243-4CE7F14775B2}" sibTransId="{235A56F5-A8F4-44BD-B91D-897F2DD5CF97}"/>
    <dgm:cxn modelId="{A52E7A69-0AD7-4C11-A5FB-D7DCDC404C90}" type="presOf" srcId="{82B4E3C5-18A9-4C95-BE8A-4EC7447BB13E}" destId="{8F1A99A2-DD93-4F9F-980B-FF7CA2373C8A}" srcOrd="0" destOrd="0" presId="urn:microsoft.com/office/officeart/2008/layout/RadialCluster"/>
    <dgm:cxn modelId="{F7966F4C-CDC9-48A8-BEB9-4473B857896A}" srcId="{91F07E32-996D-4BA6-B1F1-916C66DFB398}" destId="{6B25D83C-FC78-4B2C-B4AA-3D50C4FA9527}" srcOrd="1" destOrd="0" parTransId="{B313DB12-2914-417D-AF0A-0EAB52952373}" sibTransId="{98F8188F-696E-48F8-B6A6-55A5192075A6}"/>
    <dgm:cxn modelId="{6421544F-D4DA-49CD-B19D-2F49C4A20255}" srcId="{6B25D83C-FC78-4B2C-B4AA-3D50C4FA9527}" destId="{366098B2-021B-4C98-BACA-678F28F29A3F}" srcOrd="0" destOrd="0" parTransId="{913A5F97-E5EF-4621-AB10-904C3D090689}" sibTransId="{3E82CDE0-F4BA-4630-A2BD-078214679BC3}"/>
    <dgm:cxn modelId="{40202474-9FE1-42A9-801C-A9663F918F0C}" srcId="{91F07E32-996D-4BA6-B1F1-916C66DFB398}" destId="{B993BF73-5063-42C0-B8EF-6259B763D5F1}" srcOrd="3" destOrd="0" parTransId="{373A15AD-B99B-4335-AC60-E478C12DCA82}" sibTransId="{86AA02A5-5317-47E5-957D-33797D5669E8}"/>
    <dgm:cxn modelId="{6766A258-E66C-4BA5-8720-D0CB15FD4B3B}" type="presOf" srcId="{90F52572-FA74-4BCF-8338-C584A67C47C0}" destId="{31661BAF-39ED-4D09-8A96-51C85051D3F0}" srcOrd="0" destOrd="0" presId="urn:microsoft.com/office/officeart/2008/layout/RadialCluster"/>
    <dgm:cxn modelId="{C46C7B9E-95A2-407E-8280-F1657906C638}" type="presOf" srcId="{36DCC3A1-BBB3-44DE-B3C2-4E86573F6D05}" destId="{22BE4D69-2D20-4DA9-BDE2-AB44C75FAE01}" srcOrd="0" destOrd="0" presId="urn:microsoft.com/office/officeart/2008/layout/RadialCluster"/>
    <dgm:cxn modelId="{20DD09A9-694B-4623-84B1-E50F362B457F}" type="presOf" srcId="{F61E3BC4-E3DA-4D22-A243-4CE7F14775B2}" destId="{F365797E-6B88-422D-9830-DBF0D8BCC914}" srcOrd="0" destOrd="0" presId="urn:microsoft.com/office/officeart/2008/layout/RadialCluster"/>
    <dgm:cxn modelId="{8F089AB4-79C2-4969-AE9E-20DBA3BAA2AE}" srcId="{4C290523-4700-4746-AA60-81AA9C579833}" destId="{C40E331C-7B5E-44B8-BD8A-159E260F76D2}" srcOrd="2" destOrd="0" parTransId="{B7626EBC-351C-4D30-807C-273ACF844798}" sibTransId="{26DF770D-85D2-4048-867E-D523D3E3A482}"/>
    <dgm:cxn modelId="{76714DB9-383F-4113-ABC8-D3A4E88E4917}" srcId="{91F07E32-996D-4BA6-B1F1-916C66DFB398}" destId="{4C290523-4700-4746-AA60-81AA9C579833}" srcOrd="0" destOrd="0" parTransId="{8443AFAB-D5F1-4462-85ED-1AB551EB783A}" sibTransId="{B320C5F7-62E6-4774-BAA0-43C7966D047A}"/>
    <dgm:cxn modelId="{C3B1A9B9-0151-4ED1-80F5-7606AB30BA9D}" srcId="{B993BF73-5063-42C0-B8EF-6259B763D5F1}" destId="{EE02229E-E7ED-487B-BA4B-F5D7FE616520}" srcOrd="0" destOrd="0" parTransId="{EE032046-45D2-4633-BAD0-9B13C7C18D56}" sibTransId="{D08539F9-3AC1-4AE3-91DA-94514D912DF3}"/>
    <dgm:cxn modelId="{7B8CC9C3-39FB-47F0-9498-E68728913279}" type="presOf" srcId="{4C290523-4700-4746-AA60-81AA9C579833}" destId="{E273BD5F-8588-44D8-A637-6832386906CA}" srcOrd="0" destOrd="0" presId="urn:microsoft.com/office/officeart/2008/layout/RadialCluster"/>
    <dgm:cxn modelId="{23723FD7-162F-47C0-ABA4-DBA552A273B4}" srcId="{B993BF73-5063-42C0-B8EF-6259B763D5F1}" destId="{2F861B04-44A2-4941-88B2-58E09AF1FE7A}" srcOrd="1" destOrd="0" parTransId="{5DF4DE3C-B025-4388-85DE-984177D4E856}" sibTransId="{9B5C28B5-18A1-441D-8AB0-65E81CCC50B1}"/>
    <dgm:cxn modelId="{BFDECCDB-58ED-4B17-92CD-67701BE94478}" srcId="{4C290523-4700-4746-AA60-81AA9C579833}" destId="{44AA67E8-0B69-4F7F-A763-FEE77C4FF3E6}" srcOrd="0" destOrd="0" parTransId="{02285BB8-C37D-41C0-A54E-49E97E61A97F}" sibTransId="{38E50DEE-83F4-4478-A873-10D475AF70F6}"/>
    <dgm:cxn modelId="{526618DD-06B8-421A-AE1B-5FAF8E21F57E}" type="presOf" srcId="{B7626EBC-351C-4D30-807C-273ACF844798}" destId="{C603DCB5-C2F2-40C1-80E3-EC3828CC9510}" srcOrd="0" destOrd="0" presId="urn:microsoft.com/office/officeart/2008/layout/RadialCluster"/>
    <dgm:cxn modelId="{9E2EEAEB-49B2-4D94-9FCA-28240632D80B}" srcId="{91F07E32-996D-4BA6-B1F1-916C66DFB398}" destId="{A219F4FF-749C-47BA-80A9-DBAA2CF08050}" srcOrd="2" destOrd="0" parTransId="{67DE786E-7D6D-48EE-B00A-7D7A63DF8F44}" sibTransId="{3711E0DC-0BD2-446E-8D93-0EAC52EE5B09}"/>
    <dgm:cxn modelId="{EA2645ED-FA7B-404C-AACE-F7CB2C6EA9AA}" srcId="{4C290523-4700-4746-AA60-81AA9C579833}" destId="{A86DE465-4273-4F17-A7F2-BCDFB778708E}" srcOrd="1" destOrd="0" parTransId="{3BD0CC05-0D72-446F-BA80-F9D7E3BCA9FE}" sibTransId="{7B62A570-9A2E-433E-88A9-286F2B627C88}"/>
    <dgm:cxn modelId="{68A6CCF7-977E-480A-BC70-F060AB2B4DFE}" type="presOf" srcId="{A86DE465-4273-4F17-A7F2-BCDFB778708E}" destId="{2C13364C-EED1-4709-BFC5-451CE171B4EB}" srcOrd="0" destOrd="0" presId="urn:microsoft.com/office/officeart/2008/layout/RadialCluster"/>
    <dgm:cxn modelId="{41E402FD-67B2-41F5-82A1-37A0E61B1B1A}" type="presParOf" srcId="{59331441-857B-4961-A4BB-6F5C3E7ABD3B}" destId="{D48B15DC-9D59-4645-8779-2BED19D86FC7}" srcOrd="0" destOrd="0" presId="urn:microsoft.com/office/officeart/2008/layout/RadialCluster"/>
    <dgm:cxn modelId="{1D73240F-D4D3-49ED-B351-75866458D611}" type="presParOf" srcId="{D48B15DC-9D59-4645-8779-2BED19D86FC7}" destId="{E273BD5F-8588-44D8-A637-6832386906CA}" srcOrd="0" destOrd="0" presId="urn:microsoft.com/office/officeart/2008/layout/RadialCluster"/>
    <dgm:cxn modelId="{6A1A4760-0A85-425B-8A23-2F0C5919078C}" type="presParOf" srcId="{D48B15DC-9D59-4645-8779-2BED19D86FC7}" destId="{2A0FED38-D0C1-4AA3-B9AA-9307B71FE977}" srcOrd="1" destOrd="0" presId="urn:microsoft.com/office/officeart/2008/layout/RadialCluster"/>
    <dgm:cxn modelId="{D659B0FF-1B21-4D65-AC44-67625046673D}" type="presParOf" srcId="{D48B15DC-9D59-4645-8779-2BED19D86FC7}" destId="{576CA039-BF96-4D4E-BE01-72E44FAF076B}" srcOrd="2" destOrd="0" presId="urn:microsoft.com/office/officeart/2008/layout/RadialCluster"/>
    <dgm:cxn modelId="{23AA8A33-5EFF-46B2-9128-E22406277D45}" type="presParOf" srcId="{D48B15DC-9D59-4645-8779-2BED19D86FC7}" destId="{C7E59416-B43A-472D-B1A5-D927AE0BEC32}" srcOrd="3" destOrd="0" presId="urn:microsoft.com/office/officeart/2008/layout/RadialCluster"/>
    <dgm:cxn modelId="{E7471C43-36EC-49E6-B743-56FBCFDAB987}" type="presParOf" srcId="{D48B15DC-9D59-4645-8779-2BED19D86FC7}" destId="{2C13364C-EED1-4709-BFC5-451CE171B4EB}" srcOrd="4" destOrd="0" presId="urn:microsoft.com/office/officeart/2008/layout/RadialCluster"/>
    <dgm:cxn modelId="{C65E9624-49A5-4C1C-B73C-DC8C97523404}" type="presParOf" srcId="{D48B15DC-9D59-4645-8779-2BED19D86FC7}" destId="{C603DCB5-C2F2-40C1-80E3-EC3828CC9510}" srcOrd="5" destOrd="0" presId="urn:microsoft.com/office/officeart/2008/layout/RadialCluster"/>
    <dgm:cxn modelId="{1850D3F9-0DA3-4C37-90B8-F78A3CE31811}" type="presParOf" srcId="{D48B15DC-9D59-4645-8779-2BED19D86FC7}" destId="{772487CA-3EE4-42FF-BA4B-A80E5D8CB424}" srcOrd="6" destOrd="0" presId="urn:microsoft.com/office/officeart/2008/layout/RadialCluster"/>
    <dgm:cxn modelId="{CFAB97DF-0F46-471A-BFC4-297EAA107760}" type="presParOf" srcId="{D48B15DC-9D59-4645-8779-2BED19D86FC7}" destId="{F365797E-6B88-422D-9830-DBF0D8BCC914}" srcOrd="7" destOrd="0" presId="urn:microsoft.com/office/officeart/2008/layout/RadialCluster"/>
    <dgm:cxn modelId="{E6430188-90CC-4535-96CF-C9E7A612CC95}" type="presParOf" srcId="{D48B15DC-9D59-4645-8779-2BED19D86FC7}" destId="{31661BAF-39ED-4D09-8A96-51C85051D3F0}" srcOrd="8" destOrd="0" presId="urn:microsoft.com/office/officeart/2008/layout/RadialCluster"/>
    <dgm:cxn modelId="{352B13F4-7D74-4A4D-99AD-94008217E669}" type="presParOf" srcId="{D48B15DC-9D59-4645-8779-2BED19D86FC7}" destId="{8F1A99A2-DD93-4F9F-980B-FF7CA2373C8A}" srcOrd="9" destOrd="0" presId="urn:microsoft.com/office/officeart/2008/layout/RadialCluster"/>
    <dgm:cxn modelId="{3960EA0D-9975-47A2-AA20-95CC9F4BE665}" type="presParOf" srcId="{D48B15DC-9D59-4645-8779-2BED19D86FC7}" destId="{22BE4D69-2D20-4DA9-BDE2-AB44C75FAE01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3BD5F-8588-44D8-A637-6832386906CA}">
      <dsp:nvSpPr>
        <dsp:cNvPr id="0" name=""/>
        <dsp:cNvSpPr/>
      </dsp:nvSpPr>
      <dsp:spPr>
        <a:xfrm>
          <a:off x="1877264" y="1672775"/>
          <a:ext cx="1433807" cy="1433807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>
              <a:latin typeface="Selawik"/>
            </a:rPr>
            <a:t> </a:t>
          </a:r>
          <a:r>
            <a:rPr lang="en-US" sz="1500" b="0" kern="1200" err="1">
              <a:latin typeface="Selawik"/>
            </a:rPr>
            <a:t>Metodoloģija</a:t>
          </a:r>
          <a:endParaRPr lang="lv-LV" sz="1500" b="0" kern="1200">
            <a:latin typeface="Selawik"/>
          </a:endParaRPr>
        </a:p>
      </dsp:txBody>
      <dsp:txXfrm>
        <a:off x="1947257" y="1742768"/>
        <a:ext cx="1293821" cy="1293821"/>
      </dsp:txXfrm>
    </dsp:sp>
    <dsp:sp modelId="{D15806AD-9C57-4200-8C3A-C31EBF5C9BC8}">
      <dsp:nvSpPr>
        <dsp:cNvPr id="0" name=""/>
        <dsp:cNvSpPr/>
      </dsp:nvSpPr>
      <dsp:spPr>
        <a:xfrm rot="16200000">
          <a:off x="2238311" y="1316918"/>
          <a:ext cx="7117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1713" y="0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02F8A-BDFD-43FC-8F11-FBFDD75A4BF1}">
      <dsp:nvSpPr>
        <dsp:cNvPr id="0" name=""/>
        <dsp:cNvSpPr/>
      </dsp:nvSpPr>
      <dsp:spPr>
        <a:xfrm>
          <a:off x="2113842" y="410"/>
          <a:ext cx="960650" cy="960650"/>
        </a:xfrm>
        <a:prstGeom prst="roundRect">
          <a:avLst/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>
              <a:latin typeface="Selawik"/>
            </a:rPr>
            <a:t>DAP metodika 2022</a:t>
          </a:r>
        </a:p>
      </dsp:txBody>
      <dsp:txXfrm>
        <a:off x="2160737" y="47305"/>
        <a:ext cx="866860" cy="866860"/>
      </dsp:txXfrm>
    </dsp:sp>
    <dsp:sp modelId="{A2B2A153-C289-4EB2-89B8-FF92AC38F519}">
      <dsp:nvSpPr>
        <dsp:cNvPr id="0" name=""/>
        <dsp:cNvSpPr/>
      </dsp:nvSpPr>
      <dsp:spPr>
        <a:xfrm>
          <a:off x="3311071" y="2389679"/>
          <a:ext cx="7117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1713" y="0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954417-2480-47F6-B37E-2048022B4C00}">
      <dsp:nvSpPr>
        <dsp:cNvPr id="0" name=""/>
        <dsp:cNvSpPr/>
      </dsp:nvSpPr>
      <dsp:spPr>
        <a:xfrm>
          <a:off x="4022785" y="1909353"/>
          <a:ext cx="960650" cy="960650"/>
        </a:xfrm>
        <a:prstGeom prst="roundRect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>
              <a:latin typeface="Selawik"/>
            </a:rPr>
            <a:t>Zinātniskas publikācijas</a:t>
          </a:r>
          <a:endParaRPr lang="en-US" sz="1200" kern="1200">
            <a:latin typeface="Selawik"/>
          </a:endParaRPr>
        </a:p>
      </dsp:txBody>
      <dsp:txXfrm>
        <a:off x="4069680" y="1956248"/>
        <a:ext cx="866860" cy="866860"/>
      </dsp:txXfrm>
    </dsp:sp>
    <dsp:sp modelId="{E4893548-DDD0-4006-A853-62E62AE58645}">
      <dsp:nvSpPr>
        <dsp:cNvPr id="0" name=""/>
        <dsp:cNvSpPr/>
      </dsp:nvSpPr>
      <dsp:spPr>
        <a:xfrm rot="5400000">
          <a:off x="2238311" y="3462439"/>
          <a:ext cx="7117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1713" y="0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71ADD3-81F6-48F7-84CF-0BDB778F587F}">
      <dsp:nvSpPr>
        <dsp:cNvPr id="0" name=""/>
        <dsp:cNvSpPr/>
      </dsp:nvSpPr>
      <dsp:spPr>
        <a:xfrm>
          <a:off x="2113842" y="3818296"/>
          <a:ext cx="960650" cy="960650"/>
        </a:xfrm>
        <a:prstGeom prst="roundRect">
          <a:avLst/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600" kern="1200">
              <a:latin typeface="Selawik"/>
            </a:rPr>
            <a:t> Pētījumi</a:t>
          </a:r>
        </a:p>
      </dsp:txBody>
      <dsp:txXfrm>
        <a:off x="2160737" y="3865191"/>
        <a:ext cx="866860" cy="866860"/>
      </dsp:txXfrm>
    </dsp:sp>
    <dsp:sp modelId="{F247B396-51B3-440F-B394-2009C54A108C}">
      <dsp:nvSpPr>
        <dsp:cNvPr id="0" name=""/>
        <dsp:cNvSpPr/>
      </dsp:nvSpPr>
      <dsp:spPr>
        <a:xfrm rot="10800000">
          <a:off x="1165550" y="2389679"/>
          <a:ext cx="7117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1713" y="0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A57CE3-702B-444B-B479-D74C0B6E7D9F}">
      <dsp:nvSpPr>
        <dsp:cNvPr id="0" name=""/>
        <dsp:cNvSpPr/>
      </dsp:nvSpPr>
      <dsp:spPr>
        <a:xfrm>
          <a:off x="204899" y="1909353"/>
          <a:ext cx="960650" cy="960650"/>
        </a:xfrm>
        <a:prstGeom prst="round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>
              <a:latin typeface="Selawik"/>
            </a:rPr>
            <a:t> Projekti</a:t>
          </a:r>
          <a:endParaRPr lang="en-US" sz="1700" kern="1200">
            <a:latin typeface="Selawik"/>
          </a:endParaRPr>
        </a:p>
      </dsp:txBody>
      <dsp:txXfrm>
        <a:off x="251794" y="1956248"/>
        <a:ext cx="866860" cy="866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3BD5F-8588-44D8-A637-6832386906CA}">
      <dsp:nvSpPr>
        <dsp:cNvPr id="0" name=""/>
        <dsp:cNvSpPr/>
      </dsp:nvSpPr>
      <dsp:spPr>
        <a:xfrm>
          <a:off x="1237837" y="1662909"/>
          <a:ext cx="1061003" cy="10610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Selawik"/>
            </a:rPr>
            <a:t> </a:t>
          </a:r>
          <a:r>
            <a:rPr lang="en-US" sz="1400" b="1" kern="1200" err="1">
              <a:latin typeface="Selawik"/>
            </a:rPr>
            <a:t>Tāizpētes</a:t>
          </a:r>
          <a:r>
            <a:rPr lang="en-US" sz="1400" b="1" kern="1200">
              <a:latin typeface="Selawik"/>
            </a:rPr>
            <a:t> </a:t>
          </a:r>
          <a:r>
            <a:rPr lang="en-US" sz="1400" b="1" kern="1200" err="1">
              <a:latin typeface="Selawik"/>
            </a:rPr>
            <a:t>rīks</a:t>
          </a:r>
          <a:r>
            <a:rPr lang="en-US" sz="1400" b="1" kern="1200">
              <a:latin typeface="Selawik"/>
            </a:rPr>
            <a:t> </a:t>
          </a:r>
          <a:endParaRPr lang="lv-LV" sz="1400" b="1" kern="1200" err="1">
            <a:latin typeface="Selawik" panose="020B0502040204020203" pitchFamily="34" charset="0"/>
          </a:endParaRPr>
        </a:p>
      </dsp:txBody>
      <dsp:txXfrm>
        <a:off x="1289631" y="1714703"/>
        <a:ext cx="957415" cy="957415"/>
      </dsp:txXfrm>
    </dsp:sp>
    <dsp:sp modelId="{7FA15EF8-58D5-4E59-BA6E-C5AE9B3B8EC3}">
      <dsp:nvSpPr>
        <dsp:cNvPr id="0" name=""/>
        <dsp:cNvSpPr/>
      </dsp:nvSpPr>
      <dsp:spPr>
        <a:xfrm rot="16200000">
          <a:off x="1505008" y="1399579"/>
          <a:ext cx="5266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6661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A89E0-FD0C-4624-A0DF-EB57E6F5AEE5}">
      <dsp:nvSpPr>
        <dsp:cNvPr id="0" name=""/>
        <dsp:cNvSpPr/>
      </dsp:nvSpPr>
      <dsp:spPr>
        <a:xfrm>
          <a:off x="1412902" y="425376"/>
          <a:ext cx="710872" cy="71087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b="0" kern="1200"/>
            <a:t>Datu ieguve un apstrāde</a:t>
          </a:r>
          <a:endParaRPr lang="en-US" sz="1100" b="1" kern="1200">
            <a:latin typeface="Selawik"/>
          </a:endParaRPr>
        </a:p>
      </dsp:txBody>
      <dsp:txXfrm>
        <a:off x="1447604" y="460078"/>
        <a:ext cx="641468" cy="641468"/>
      </dsp:txXfrm>
    </dsp:sp>
    <dsp:sp modelId="{9D7AB876-AA30-4283-8BA3-D6249B200282}">
      <dsp:nvSpPr>
        <dsp:cNvPr id="0" name=""/>
        <dsp:cNvSpPr/>
      </dsp:nvSpPr>
      <dsp:spPr>
        <a:xfrm rot="5400000">
          <a:off x="1505008" y="2987243"/>
          <a:ext cx="5266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6661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ED4FE1-092C-4FD6-BF66-141DB51C0AE1}">
      <dsp:nvSpPr>
        <dsp:cNvPr id="0" name=""/>
        <dsp:cNvSpPr/>
      </dsp:nvSpPr>
      <dsp:spPr>
        <a:xfrm>
          <a:off x="1412902" y="3250574"/>
          <a:ext cx="710872" cy="710872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kern="1200"/>
            <a:t>datu analīze</a:t>
          </a:r>
          <a:endParaRPr lang="en-US" sz="1500" kern="1200">
            <a:latin typeface="Selawik" panose="020B0502040204020203" pitchFamily="34" charset="0"/>
          </a:endParaRPr>
        </a:p>
      </dsp:txBody>
      <dsp:txXfrm>
        <a:off x="1447604" y="3285276"/>
        <a:ext cx="641468" cy="641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3BD5F-8588-44D8-A637-6832386906CA}">
      <dsp:nvSpPr>
        <dsp:cNvPr id="0" name=""/>
        <dsp:cNvSpPr/>
      </dsp:nvSpPr>
      <dsp:spPr>
        <a:xfrm>
          <a:off x="2036104" y="1767409"/>
          <a:ext cx="1359201" cy="135920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Selawik"/>
            </a:rPr>
            <a:t> </a:t>
          </a:r>
          <a:r>
            <a:rPr lang="en-US" sz="1400" b="1" kern="1200" err="1">
              <a:latin typeface="Selawik"/>
            </a:rPr>
            <a:t>Novērtējums</a:t>
          </a:r>
          <a:endParaRPr lang="lv-LV" sz="1400" b="1" kern="1200" err="1">
            <a:latin typeface="Selawik" panose="020B0502040204020203" pitchFamily="34" charset="0"/>
          </a:endParaRPr>
        </a:p>
      </dsp:txBody>
      <dsp:txXfrm>
        <a:off x="2102455" y="1833760"/>
        <a:ext cx="1226499" cy="1226499"/>
      </dsp:txXfrm>
    </dsp:sp>
    <dsp:sp modelId="{2A0FED38-D0C1-4AA3-B9AA-9307B71FE977}">
      <dsp:nvSpPr>
        <dsp:cNvPr id="0" name=""/>
        <dsp:cNvSpPr/>
      </dsp:nvSpPr>
      <dsp:spPr>
        <a:xfrm rot="16200000">
          <a:off x="2331907" y="1383612"/>
          <a:ext cx="7675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7594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6CA039-BF96-4D4E-BE01-72E44FAF076B}">
      <dsp:nvSpPr>
        <dsp:cNvPr id="0" name=""/>
        <dsp:cNvSpPr/>
      </dsp:nvSpPr>
      <dsp:spPr>
        <a:xfrm>
          <a:off x="2260372" y="89150"/>
          <a:ext cx="910664" cy="9106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500" b="0" kern="1200">
              <a:latin typeface="Selawik"/>
            </a:rPr>
            <a:t>Biotopu platību izmaiņas</a:t>
          </a:r>
          <a:endParaRPr lang="lv-LV" sz="1500" b="1" kern="1200" err="1">
            <a:latin typeface="Selawik" panose="020B0502040204020203" pitchFamily="34" charset="0"/>
          </a:endParaRPr>
        </a:p>
      </dsp:txBody>
      <dsp:txXfrm>
        <a:off x="2304827" y="133605"/>
        <a:ext cx="821754" cy="821754"/>
      </dsp:txXfrm>
    </dsp:sp>
    <dsp:sp modelId="{C7E59416-B43A-472D-B1A5-D927AE0BEC32}">
      <dsp:nvSpPr>
        <dsp:cNvPr id="0" name=""/>
        <dsp:cNvSpPr/>
      </dsp:nvSpPr>
      <dsp:spPr>
        <a:xfrm rot="20520000">
          <a:off x="3377949" y="2116618"/>
          <a:ext cx="7091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9188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3364C-EED1-4709-BFC5-451CE171B4EB}">
      <dsp:nvSpPr>
        <dsp:cNvPr id="0" name=""/>
        <dsp:cNvSpPr/>
      </dsp:nvSpPr>
      <dsp:spPr>
        <a:xfrm>
          <a:off x="4069783" y="1403764"/>
          <a:ext cx="910664" cy="9106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>
              <a:latin typeface="Selawik"/>
            </a:rPr>
            <a:t>Biotopu kvalitātes izmaiņas</a:t>
          </a:r>
        </a:p>
      </dsp:txBody>
      <dsp:txXfrm>
        <a:off x="4114238" y="1448219"/>
        <a:ext cx="821754" cy="821754"/>
      </dsp:txXfrm>
    </dsp:sp>
    <dsp:sp modelId="{C603DCB5-C2F2-40C1-80E3-EC3828CC9510}">
      <dsp:nvSpPr>
        <dsp:cNvPr id="0" name=""/>
        <dsp:cNvSpPr/>
      </dsp:nvSpPr>
      <dsp:spPr>
        <a:xfrm rot="3240000">
          <a:off x="3106476" y="3328732"/>
          <a:ext cx="4996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9673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487CA-3EE4-42FF-BA4B-A80E5D8CB424}">
      <dsp:nvSpPr>
        <dsp:cNvPr id="0" name=""/>
        <dsp:cNvSpPr/>
      </dsp:nvSpPr>
      <dsp:spPr>
        <a:xfrm>
          <a:off x="3378649" y="3530854"/>
          <a:ext cx="910664" cy="9106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000" kern="1200">
              <a:latin typeface="Calibri Light" panose="020F0302020204030204"/>
            </a:rPr>
            <a:t>Potenciāli</a:t>
          </a:r>
          <a:r>
            <a:rPr lang="lv-LV" sz="1000" kern="1200"/>
            <a:t> aizsargājamie biotopi</a:t>
          </a:r>
        </a:p>
      </dsp:txBody>
      <dsp:txXfrm>
        <a:off x="3423104" y="3575309"/>
        <a:ext cx="821754" cy="821754"/>
      </dsp:txXfrm>
    </dsp:sp>
    <dsp:sp modelId="{F365797E-6B88-422D-9830-DBF0D8BCC914}">
      <dsp:nvSpPr>
        <dsp:cNvPr id="0" name=""/>
        <dsp:cNvSpPr/>
      </dsp:nvSpPr>
      <dsp:spPr>
        <a:xfrm rot="7560000">
          <a:off x="1825258" y="3328732"/>
          <a:ext cx="4996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9673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661BAF-39ED-4D09-8A96-51C85051D3F0}">
      <dsp:nvSpPr>
        <dsp:cNvPr id="0" name=""/>
        <dsp:cNvSpPr/>
      </dsp:nvSpPr>
      <dsp:spPr>
        <a:xfrm>
          <a:off x="1142094" y="3530854"/>
          <a:ext cx="910664" cy="9106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kern="1200">
              <a:latin typeface="Selawik"/>
            </a:rPr>
            <a:t>Kartes</a:t>
          </a:r>
        </a:p>
      </dsp:txBody>
      <dsp:txXfrm>
        <a:off x="1186549" y="3575309"/>
        <a:ext cx="821754" cy="821754"/>
      </dsp:txXfrm>
    </dsp:sp>
    <dsp:sp modelId="{8F1A99A2-DD93-4F9F-980B-FF7CA2373C8A}">
      <dsp:nvSpPr>
        <dsp:cNvPr id="0" name=""/>
        <dsp:cNvSpPr/>
      </dsp:nvSpPr>
      <dsp:spPr>
        <a:xfrm rot="11880000">
          <a:off x="1344270" y="2116618"/>
          <a:ext cx="7091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9188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E4D69-2D20-4DA9-BDE2-AB44C75FAE01}">
      <dsp:nvSpPr>
        <dsp:cNvPr id="0" name=""/>
        <dsp:cNvSpPr/>
      </dsp:nvSpPr>
      <dsp:spPr>
        <a:xfrm>
          <a:off x="450961" y="1403764"/>
          <a:ext cx="910664" cy="91066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100" kern="1200">
              <a:latin typeface="Calibri Light" panose="020F0302020204030204"/>
            </a:rPr>
            <a:t>Datu precizitātes</a:t>
          </a:r>
          <a:r>
            <a:rPr lang="lv-LV" sz="1100" kern="1200"/>
            <a:t> novērtēšana</a:t>
          </a:r>
          <a:endParaRPr lang="en-GB" sz="1100" kern="1200"/>
        </a:p>
      </dsp:txBody>
      <dsp:txXfrm>
        <a:off x="495416" y="1448219"/>
        <a:ext cx="821754" cy="821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699CC-C0C2-46B0-9086-3DBD65F31371}" type="datetimeFigureOut">
              <a:rPr lang="lv-LV" smtClean="0"/>
              <a:t>14.04.2023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F63C5-0BD1-4544-971B-A554563219A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733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6.jpg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openxmlformats.org/officeDocument/2006/relationships/image" Target="../media/image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4.emf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emf"/><Relationship Id="rId7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emf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emf"/><Relationship Id="rId7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emf"/><Relationship Id="rId7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emf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emf"/><Relationship Id="rId7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4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4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0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emf"/><Relationship Id="rId5" Type="http://schemas.openxmlformats.org/officeDocument/2006/relationships/image" Target="../media/image13.jpeg"/><Relationship Id="rId4" Type="http://schemas.openxmlformats.org/officeDocument/2006/relationships/image" Target="../media/image4.emf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emf"/><Relationship Id="rId7" Type="http://schemas.openxmlformats.org/officeDocument/2006/relationships/image" Target="../media/image1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5" Type="http://schemas.openxmlformats.org/officeDocument/2006/relationships/image" Target="../media/image14.jpeg"/><Relationship Id="rId4" Type="http://schemas.openxmlformats.org/officeDocument/2006/relationships/image" Target="../media/image4.emf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3.emf"/><Relationship Id="rId7" Type="http://schemas.openxmlformats.org/officeDocument/2006/relationships/image" Target="../media/image2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latin typeface="Selawik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elawik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6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19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34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12192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Title of the presentation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1914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54FA42-8BA7-8E4D-963C-BCE6C7F7676B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21610F-27DE-774F-B3AA-5A678E1436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1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  <p15:guide id="4" pos="4815" userDrawn="1">
          <p15:clr>
            <a:srgbClr val="FBAE40"/>
          </p15:clr>
        </p15:guide>
        <p15:guide id="5" orient="horz" pos="82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12192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 dirty="0"/>
              <a:t>Title of the presentation</a:t>
            </a:r>
            <a:endParaRPr lang="en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46886-003F-4D4D-83A0-C04FC37C69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5765800"/>
            <a:ext cx="12198927" cy="1092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4AE69C-0627-0645-A652-A8F1B349D0C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FE71E1-6192-D04B-BA2C-60B4654788BF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</p:spTree>
    <p:extLst>
      <p:ext uri="{BB962C8B-B14F-4D97-AF65-F5344CB8AC3E}">
        <p14:creationId xmlns:p14="http://schemas.microsoft.com/office/powerpoint/2010/main" val="151295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12192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Title of the presentation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46886-003F-4D4D-83A0-C04FC37C69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4AE69C-0627-0645-A652-A8F1B349D0C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FE71E1-6192-D04B-BA2C-60B4654788BF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</p:spTree>
    <p:extLst>
      <p:ext uri="{BB962C8B-B14F-4D97-AF65-F5344CB8AC3E}">
        <p14:creationId xmlns:p14="http://schemas.microsoft.com/office/powerpoint/2010/main" val="151295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8175"/>
            <a:ext cx="12192000" cy="5136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Title of the presentation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1914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280E84-4747-4540-9CBE-6B21AD3307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7775F2-05AD-5444-915C-001D114E8016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</p:spTree>
    <p:extLst>
      <p:ext uri="{BB962C8B-B14F-4D97-AF65-F5344CB8AC3E}">
        <p14:creationId xmlns:p14="http://schemas.microsoft.com/office/powerpoint/2010/main" val="3338453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8175"/>
            <a:ext cx="12192000" cy="5136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 dirty="0"/>
              <a:t>Title of the presentation</a:t>
            </a:r>
            <a:endParaRPr lang="en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2212D8-DBDB-F244-946C-4170B177F6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F9586D-EE5F-D446-AB68-79D486977FF8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0552CF-FC23-E542-8B7B-5A093A4EFE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" y="5765800"/>
            <a:ext cx="1219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4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8175"/>
            <a:ext cx="12192000" cy="5136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Title of the presentation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2212D8-DBDB-F244-946C-4170B177F6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F9586D-EE5F-D446-AB68-79D486977FF8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0552CF-FC23-E542-8B7B-5A093A4EFE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4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Title of the presentation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1914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904C82-1CEA-1042-BE7D-760528D1B4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5D4734-F1B9-6F4C-9BF2-C5F7E5F14DE9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</p:spTree>
    <p:extLst>
      <p:ext uri="{BB962C8B-B14F-4D97-AF65-F5344CB8AC3E}">
        <p14:creationId xmlns:p14="http://schemas.microsoft.com/office/powerpoint/2010/main" val="2081242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Title of the presentation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6E584C-03CF-CE45-9FD1-8720AF2A48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7D05F8-2CB1-6248-8DBF-0EE250B72489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9BEF0A-990E-9347-AD11-AFDBABE51E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20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29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rgbClr val="2C4749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Title of the presentation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C474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F5B54-876A-BB44-B312-C52A42DA813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E459DA-AA22-E343-A153-59ED5B3D522E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</p:spTree>
    <p:extLst>
      <p:ext uri="{BB962C8B-B14F-4D97-AF65-F5344CB8AC3E}">
        <p14:creationId xmlns:p14="http://schemas.microsoft.com/office/powerpoint/2010/main" val="177158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rgbClr val="2C4749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Title of the presentation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C474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2E4E0C-19A1-264C-A1FF-BE78D3BC578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C776DA-1ED9-B044-B633-A4533D2EB223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</p:spTree>
    <p:extLst>
      <p:ext uri="{BB962C8B-B14F-4D97-AF65-F5344CB8AC3E}">
        <p14:creationId xmlns:p14="http://schemas.microsoft.com/office/powerpoint/2010/main" val="4190265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3C4A0-DEF5-D64E-8F79-D5ABB60E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8805"/>
            <a:ext cx="10515600" cy="3638158"/>
          </a:xfrm>
        </p:spPr>
        <p:txBody>
          <a:bodyPr/>
          <a:lstStyle>
            <a:lvl1pPr marL="360000" indent="-360000">
              <a:buFontTx/>
              <a:buBlip>
                <a:blip r:embed="rId2"/>
              </a:buBlip>
              <a:defRPr/>
            </a:lvl1pPr>
            <a:lvl2pPr marL="685800" indent="-228600">
              <a:buClr>
                <a:srgbClr val="96332A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6332A"/>
              </a:buClr>
              <a:buFont typeface="System Font Regular"/>
              <a:buChar char="–"/>
              <a:defRPr>
                <a:solidFill>
                  <a:srgbClr val="2C4749"/>
                </a:solidFill>
              </a:defRPr>
            </a:lvl3pPr>
            <a:lvl4pPr marL="1600200" indent="-228600">
              <a:buClr>
                <a:srgbClr val="96332A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6332A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9F86FE7-EF3F-D342-9093-45E41981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3242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776D06F-67DB-7243-B19F-FF3E5DB3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endParaRPr lang="en-LV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A824821-91B0-7749-98B5-D1186C1B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11D5AD5-7F40-C941-9386-09982625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836C90-DA6C-0F46-919C-540EF26BA6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420687"/>
            <a:ext cx="1714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8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75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11CF4-3C1E-BE40-83B7-08CCA3A3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97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8047A-7F92-DB45-A949-5B102C3C4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53957"/>
            <a:ext cx="5181600" cy="3423005"/>
          </a:xfrm>
        </p:spPr>
        <p:txBody>
          <a:bodyPr/>
          <a:lstStyle>
            <a:lvl1pPr marL="360000" indent="-360000">
              <a:buFontTx/>
              <a:buBlip>
                <a:blip r:embed="rId2"/>
              </a:buBlip>
              <a:defRPr sz="2400"/>
            </a:lvl1pPr>
            <a:lvl2pPr marL="685800" indent="-228600">
              <a:buClr>
                <a:srgbClr val="96332A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6332A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6332A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6332A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8E90F-DCF8-4743-93AE-56480EA23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53957"/>
            <a:ext cx="5181600" cy="3423005"/>
          </a:xfrm>
        </p:spPr>
        <p:txBody>
          <a:bodyPr/>
          <a:lstStyle>
            <a:lvl1pPr marL="360000" indent="-360000">
              <a:buFontTx/>
              <a:buBlip>
                <a:blip r:embed="rId2"/>
              </a:buBlip>
              <a:defRPr sz="2400"/>
            </a:lvl1pPr>
            <a:lvl2pPr marL="685800" indent="-228600">
              <a:buClr>
                <a:srgbClr val="96332A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6332A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6332A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6332A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B2064-E1CC-9F49-9FF8-4D37CA82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CB89C-FBEE-6349-9EE9-31FDAC10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CE504-0D91-D848-9354-C1A5294B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D4073-3C31-EA47-B686-697A3A0660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420687"/>
            <a:ext cx="1714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0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0F2C-BAB1-5A4E-BC0A-EE6B223BB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7098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4554EB-4E51-384B-97FD-D0450ECA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endParaRPr lang="en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7D9DA-D9B2-1A47-9593-7A090A26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CC117-0E52-9B4D-AAA3-4E8A5FC3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C22DF-CF1E-B046-9885-30626B7CC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20687"/>
            <a:ext cx="1714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44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75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12192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Prezentācijas</a:t>
            </a:r>
            <a:r>
              <a:rPr lang="en-GB"/>
              <a:t> </a:t>
            </a:r>
            <a:r>
              <a:rPr lang="en-GB" err="1"/>
              <a:t>nosaukums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1914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54FA42-8BA7-8E4D-963C-BCE6C7F7676B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121610F-27DE-774F-B3AA-5A678E1436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1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12192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Prezentācijas</a:t>
            </a:r>
            <a:r>
              <a:rPr lang="en-GB"/>
              <a:t> </a:t>
            </a:r>
            <a:r>
              <a:rPr lang="en-GB" err="1"/>
              <a:t>nosaukums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46886-003F-4D4D-83A0-C04FC37C69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2B235A4-58FD-E846-BB24-0D490D2BF4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29B115-AA81-F347-80B5-2A28D597A661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5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8175"/>
            <a:ext cx="12192000" cy="5136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Prezentācijas</a:t>
            </a:r>
            <a:r>
              <a:rPr lang="en-GB"/>
              <a:t> </a:t>
            </a:r>
            <a:r>
              <a:rPr lang="en-GB" err="1"/>
              <a:t>nosaukums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1914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E4FAC34-985C-3245-B281-13A653B066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C760EC-26D5-204B-8198-43862D7C4852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53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8175"/>
            <a:ext cx="12192000" cy="5136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Prezentācijas</a:t>
            </a:r>
            <a:r>
              <a:rPr lang="en-GB"/>
              <a:t> </a:t>
            </a:r>
            <a:r>
              <a:rPr lang="en-GB" err="1"/>
              <a:t>nosaukums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46886-003F-4D4D-83A0-C04FC37C69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DD443D3-B461-274A-B991-926CE0D203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DF0241-3728-2046-B773-88D2A80503B8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84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Prezentācijas</a:t>
            </a:r>
            <a:r>
              <a:rPr lang="en-GB"/>
              <a:t> </a:t>
            </a:r>
            <a:r>
              <a:rPr lang="en-GB" err="1"/>
              <a:t>nosaukums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191486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26878AF-B9FD-5D4B-9CD1-9C02968C3E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103D9E-21BF-9C4C-BF9E-938FEFB8F2B1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42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10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Prezentācijas</a:t>
            </a:r>
            <a:r>
              <a:rPr lang="en-GB"/>
              <a:t> </a:t>
            </a:r>
            <a:r>
              <a:rPr lang="en-GB" err="1"/>
              <a:t>nosaukums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46886-003F-4D4D-83A0-C04FC37C69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CDC6E402-2043-D249-8189-4982CE7690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943EE1-1B1A-184D-A090-4491CA66AFF0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20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Prezentācijas</a:t>
            </a:r>
            <a:r>
              <a:rPr lang="en-GB"/>
              <a:t> </a:t>
            </a:r>
            <a:r>
              <a:rPr lang="en-GB" err="1"/>
              <a:t>nosaukums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C474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F3C6427-A6B9-B542-942F-E03AA9F39D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445F23-2FA5-ED48-AE21-F57D1B716E10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8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Prezentācijas</a:t>
            </a:r>
            <a:r>
              <a:rPr lang="en-GB"/>
              <a:t> </a:t>
            </a:r>
            <a:r>
              <a:rPr lang="en-GB" err="1"/>
              <a:t>nosaukums</a:t>
            </a:r>
            <a:endParaRPr lang="en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16CC5-AC96-EC4B-9B0D-FD709EF1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20544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C474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46886-003F-4D4D-83A0-C04FC37C69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C70C8CE-0C4A-8F4C-AF1A-139C09783D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302C41-A8B9-AB43-B345-5B83BB4615B5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65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3C4A0-DEF5-D64E-8F79-D5ABB60E9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8805"/>
            <a:ext cx="10515600" cy="3638158"/>
          </a:xfrm>
        </p:spPr>
        <p:txBody>
          <a:bodyPr/>
          <a:lstStyle>
            <a:lvl1pPr marL="360000" indent="-360000">
              <a:buFontTx/>
              <a:buBlip>
                <a:blip r:embed="rId2"/>
              </a:buBlip>
              <a:defRPr/>
            </a:lvl1pPr>
            <a:lvl2pPr marL="685800" indent="-228600">
              <a:buClr>
                <a:srgbClr val="96332A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6332A"/>
              </a:buClr>
              <a:buFont typeface="System Font Regular"/>
              <a:buChar char="–"/>
              <a:defRPr>
                <a:solidFill>
                  <a:srgbClr val="2C4749"/>
                </a:solidFill>
              </a:defRPr>
            </a:lvl3pPr>
            <a:lvl4pPr marL="1600200" indent="-228600">
              <a:buClr>
                <a:srgbClr val="96332A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6332A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9F86FE7-EF3F-D342-9093-45E41981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3242"/>
            <a:ext cx="10515600" cy="1325563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776D06F-67DB-7243-B19F-FF3E5DB3E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endParaRPr lang="en-LV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A824821-91B0-7749-98B5-D1186C1B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11D5AD5-7F40-C941-9386-09982625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836C90-DA6C-0F46-919C-540EF26BA6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420687"/>
            <a:ext cx="1714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8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75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11CF4-3C1E-BE40-83B7-08CCA3A3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975"/>
            <a:ext cx="10515600" cy="1325563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8047A-7F92-DB45-A949-5B102C3C4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53957"/>
            <a:ext cx="5181600" cy="3423005"/>
          </a:xfrm>
        </p:spPr>
        <p:txBody>
          <a:bodyPr/>
          <a:lstStyle>
            <a:lvl1pPr marL="360000" indent="-360000">
              <a:buFontTx/>
              <a:buBlip>
                <a:blip r:embed="rId2"/>
              </a:buBlip>
              <a:defRPr sz="2400"/>
            </a:lvl1pPr>
            <a:lvl2pPr marL="685800" indent="-228600">
              <a:buClr>
                <a:srgbClr val="96332A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6332A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6332A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6332A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8E90F-DCF8-4743-93AE-56480EA23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53957"/>
            <a:ext cx="5181600" cy="3423005"/>
          </a:xfrm>
        </p:spPr>
        <p:txBody>
          <a:bodyPr/>
          <a:lstStyle>
            <a:lvl1pPr marL="360000" indent="-360000">
              <a:buFontTx/>
              <a:buBlip>
                <a:blip r:embed="rId2"/>
              </a:buBlip>
              <a:defRPr sz="2400"/>
            </a:lvl1pPr>
            <a:lvl2pPr marL="685800" indent="-228600">
              <a:buClr>
                <a:srgbClr val="96332A"/>
              </a:buClr>
              <a:buFont typeface="System Font Regular"/>
              <a:buChar char="–"/>
              <a:defRPr/>
            </a:lvl2pPr>
            <a:lvl3pPr marL="1143000" indent="-228600">
              <a:buClr>
                <a:srgbClr val="96332A"/>
              </a:buClr>
              <a:buFont typeface="System Font Regular"/>
              <a:buChar char="–"/>
              <a:defRPr/>
            </a:lvl3pPr>
            <a:lvl4pPr marL="1600200" indent="-228600">
              <a:buClr>
                <a:srgbClr val="96332A"/>
              </a:buClr>
              <a:buFont typeface="System Font Regular"/>
              <a:buChar char="–"/>
              <a:defRPr/>
            </a:lvl4pPr>
            <a:lvl5pPr marL="2057400" indent="-228600">
              <a:buClr>
                <a:srgbClr val="96332A"/>
              </a:buClr>
              <a:buFont typeface="System Font Regular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B2064-E1CC-9F49-9FF8-4D37CA82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CB89C-FBEE-6349-9EE9-31FDAC10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CE504-0D91-D848-9354-C1A5294B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D4073-3C31-EA47-B686-697A3A0660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420687"/>
            <a:ext cx="1714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0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0F2C-BAB1-5A4E-BC0A-EE6B223BB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7098"/>
            <a:ext cx="10515600" cy="1325563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4554EB-4E51-384B-97FD-D0450ECA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endParaRPr lang="en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7D9DA-D9B2-1A47-9593-7A090A26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CC117-0E52-9B4D-AAA3-4E8A5FC3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C22DF-CF1E-B046-9885-30626B7CC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20687"/>
            <a:ext cx="1714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44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orient="horz" pos="754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9C615-32B7-504A-93DC-F4B7F4892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endParaRPr lang="en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0D59A-E677-D747-8CE3-09BE747F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A4940-E38F-F44A-930F-E401D401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38C64-20A7-544A-BED6-6D676F678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20687"/>
            <a:ext cx="1714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81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C673-FD84-9149-9119-1A513646C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7522"/>
            <a:ext cx="10514011" cy="99987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AF8E2-EC2B-EC43-8840-B40B79BA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0E67C-23D2-0744-80CB-B609CFFA4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42A43-DE1B-8F4D-AB5D-5E8B0EB2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C4749"/>
                </a:solidFill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3E44FBDD-3E3B-0442-8791-C207A0440F7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602706"/>
            <a:ext cx="10515599" cy="350996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endParaRPr lang="en-LV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359279-93F1-3647-BC16-FBDC9C287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20687"/>
            <a:ext cx="1714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89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631E8CBC-FE02-6040-BBB7-49E31706E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2013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07CAF-CF31-9742-86D8-F3CF5709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788EC-06AF-874F-A6D1-36DD1CF27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8C3EA-BB2D-FD41-B998-A0931D4D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5260E-F656-8C47-90D4-9E48D24D6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420687"/>
            <a:ext cx="1714500" cy="52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EFDB4-6487-2147-A46C-C3FBE17AC6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420687"/>
            <a:ext cx="1714500" cy="51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41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12192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  <a:sym typeface="Wingdings" pitchFamily="2" charset="2"/>
              </a:defRPr>
            </a:lvl1pPr>
          </a:lstStyle>
          <a:p>
            <a:r>
              <a:rPr lang="en-GB"/>
              <a:t>Thank you…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D8B092-6A92-CF4B-AEBD-FC94CDF0D5DA}"/>
              </a:ext>
            </a:extLst>
          </p:cNvPr>
          <p:cNvGrpSpPr/>
          <p:nvPr userDrawn="1"/>
        </p:nvGrpSpPr>
        <p:grpSpPr>
          <a:xfrm>
            <a:off x="1005774" y="4286250"/>
            <a:ext cx="4544901" cy="461665"/>
            <a:chOff x="866887" y="4876883"/>
            <a:chExt cx="4544901" cy="4616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093EF0-CBE1-974F-AB5E-0AA259FF2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66887" y="4926255"/>
              <a:ext cx="368300" cy="368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56E34A-16A0-D14F-A106-86DA7399EA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405188" y="4923566"/>
              <a:ext cx="2006600" cy="3683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8ED013-6520-174C-B9B3-08969D2C5524}"/>
                </a:ext>
              </a:extLst>
            </p:cNvPr>
            <p:cNvSpPr txBox="1"/>
            <p:nvPr userDrawn="1"/>
          </p:nvSpPr>
          <p:spPr>
            <a:xfrm>
              <a:off x="1285289" y="4876883"/>
              <a:ext cx="2069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0" i="0" err="1">
                  <a:solidFill>
                    <a:schemeClr val="bg1"/>
                  </a:solidFill>
                  <a:latin typeface="Selawik Semilight" panose="020B0502040204020203" pitchFamily="34" charset="77"/>
                </a:rPr>
                <a:t>latvianature.lv</a:t>
              </a:r>
              <a:endParaRPr lang="en-LV" sz="2400" b="0" i="0">
                <a:solidFill>
                  <a:schemeClr val="bg1"/>
                </a:solidFill>
                <a:latin typeface="Selawik Semilight" panose="020B0502040204020203" pitchFamily="34" charset="77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E89AAAC-B3EB-C948-8B9A-FAF193A92BF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5643DF-6CB4-DE4C-A840-A49995BD1ECE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</p:spTree>
    <p:extLst>
      <p:ext uri="{BB962C8B-B14F-4D97-AF65-F5344CB8AC3E}">
        <p14:creationId xmlns:p14="http://schemas.microsoft.com/office/powerpoint/2010/main" val="226449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05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8175"/>
            <a:ext cx="12192000" cy="5136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Thank you…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75E176-CCB7-1F4C-AA3D-FE2F13A402C6}"/>
              </a:ext>
            </a:extLst>
          </p:cNvPr>
          <p:cNvSpPr txBox="1"/>
          <p:nvPr userDrawn="1"/>
        </p:nvSpPr>
        <p:spPr>
          <a:xfrm>
            <a:off x="1424176" y="4286250"/>
            <a:ext cx="2069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i="0" err="1">
                <a:solidFill>
                  <a:schemeClr val="bg1"/>
                </a:solidFill>
                <a:latin typeface="Selawik Semilight" panose="020B0502040204020203" pitchFamily="34" charset="77"/>
              </a:rPr>
              <a:t>latvianature.lv</a:t>
            </a:r>
            <a:endParaRPr lang="en-LV" sz="2400" b="0" i="0">
              <a:solidFill>
                <a:schemeClr val="bg1"/>
              </a:solidFill>
              <a:latin typeface="Selawik Semilight" panose="020B050204020402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38473-8BE4-6C4E-BD3D-4C5CB98130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5774" y="4338310"/>
            <a:ext cx="368300" cy="36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568855-FF8E-F34C-99F4-EBB42200E8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44075" y="4336606"/>
            <a:ext cx="2006600" cy="368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26EC8F-3BC9-FE46-B314-D3FF5A7334D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A878B8-DE94-F14E-A2E7-FB9586DC7B1A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</p:spTree>
    <p:extLst>
      <p:ext uri="{BB962C8B-B14F-4D97-AF65-F5344CB8AC3E}">
        <p14:creationId xmlns:p14="http://schemas.microsoft.com/office/powerpoint/2010/main" val="2405797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24059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 dirty="0"/>
              <a:t>Thank you…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97B5A-D9A6-8B4C-8ACE-9107C97568FA}"/>
              </a:ext>
            </a:extLst>
          </p:cNvPr>
          <p:cNvGrpSpPr/>
          <p:nvPr userDrawn="1"/>
        </p:nvGrpSpPr>
        <p:grpSpPr>
          <a:xfrm>
            <a:off x="1005774" y="4095256"/>
            <a:ext cx="4544901" cy="461665"/>
            <a:chOff x="866887" y="4876883"/>
            <a:chExt cx="4544901" cy="4616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D16DA9-C08B-374A-941F-3937F30F2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66887" y="4926255"/>
              <a:ext cx="368300" cy="3683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6A7604-BACD-3C43-920E-6A5B5C5873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405188" y="4923566"/>
              <a:ext cx="2006600" cy="3683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33EB15-9A11-3249-8175-B9833626F62A}"/>
                </a:ext>
              </a:extLst>
            </p:cNvPr>
            <p:cNvSpPr txBox="1"/>
            <p:nvPr userDrawn="1"/>
          </p:nvSpPr>
          <p:spPr>
            <a:xfrm>
              <a:off x="1285289" y="4876883"/>
              <a:ext cx="2069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0" i="0" dirty="0" err="1">
                  <a:solidFill>
                    <a:schemeClr val="bg1"/>
                  </a:solidFill>
                  <a:latin typeface="Selawik Semilight" panose="020B0502040204020203" pitchFamily="34" charset="77"/>
                </a:rPr>
                <a:t>latvianature.lv</a:t>
              </a:r>
              <a:endParaRPr lang="en-LV" sz="2400" b="0" i="0" dirty="0">
                <a:solidFill>
                  <a:schemeClr val="bg1"/>
                </a:solidFill>
                <a:latin typeface="Selawik Semilight" panose="020B0502040204020203" pitchFamily="34" charset="77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D2A2157-C8C7-1C41-AF7B-0A65629780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65C284-69FD-3442-B443-B5C90748CF90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40AF09-A2D6-FF45-AB4D-29CDEE3FB3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" y="5765800"/>
            <a:ext cx="1219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8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rgbClr val="2C4749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 dirty="0"/>
              <a:t>Thank you…</a:t>
            </a:r>
            <a:endParaRPr lang="en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4255813-5F10-364A-9416-D8F09A21F40E}"/>
              </a:ext>
            </a:extLst>
          </p:cNvPr>
          <p:cNvGrpSpPr/>
          <p:nvPr userDrawn="1"/>
        </p:nvGrpSpPr>
        <p:grpSpPr>
          <a:xfrm>
            <a:off x="1005774" y="4095256"/>
            <a:ext cx="4544901" cy="461665"/>
            <a:chOff x="1005774" y="4095256"/>
            <a:chExt cx="4544901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20D0D4-8D23-2547-B06C-01ECBDE95DA6}"/>
                </a:ext>
              </a:extLst>
            </p:cNvPr>
            <p:cNvSpPr txBox="1"/>
            <p:nvPr userDrawn="1"/>
          </p:nvSpPr>
          <p:spPr>
            <a:xfrm>
              <a:off x="1424176" y="4095256"/>
              <a:ext cx="2069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0" i="0" dirty="0" err="1">
                  <a:solidFill>
                    <a:srgbClr val="2C4749"/>
                  </a:solidFill>
                  <a:latin typeface="Selawik Semilight" panose="020B0502040204020203" pitchFamily="34" charset="77"/>
                </a:rPr>
                <a:t>latvianature.lv</a:t>
              </a:r>
              <a:endParaRPr lang="en-LV" sz="2400" b="0" i="0" dirty="0">
                <a:solidFill>
                  <a:srgbClr val="2C4749"/>
                </a:solidFill>
                <a:latin typeface="Selawik Semilight" panose="020B0502040204020203" pitchFamily="34" charset="77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16E4B9-0E1F-C54C-87A5-2FE1840DA2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05774" y="4150996"/>
              <a:ext cx="368300" cy="3683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ADCC86-B81D-B14A-B8E1-E235632E8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544075" y="4150996"/>
              <a:ext cx="2006600" cy="3683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A5EDB4-6016-E64D-94DB-8FC9987A2D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CC0897-CED8-374F-B0A7-E6432157637F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 dirty="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D47FC8D-BD8B-BC4B-A1D0-70E42B8435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" y="5765800"/>
            <a:ext cx="1219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9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24059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chemeClr val="bg1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Thank you…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97B5A-D9A6-8B4C-8ACE-9107C97568FA}"/>
              </a:ext>
            </a:extLst>
          </p:cNvPr>
          <p:cNvGrpSpPr/>
          <p:nvPr userDrawn="1"/>
        </p:nvGrpSpPr>
        <p:grpSpPr>
          <a:xfrm>
            <a:off x="1005774" y="4095256"/>
            <a:ext cx="4544901" cy="461665"/>
            <a:chOff x="866887" y="4876883"/>
            <a:chExt cx="4544901" cy="4616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D16DA9-C08B-374A-941F-3937F30F2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66887" y="4926255"/>
              <a:ext cx="368300" cy="3683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6A7604-BACD-3C43-920E-6A5B5C5873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405188" y="4923566"/>
              <a:ext cx="2006600" cy="3683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33EB15-9A11-3249-8175-B9833626F62A}"/>
                </a:ext>
              </a:extLst>
            </p:cNvPr>
            <p:cNvSpPr txBox="1"/>
            <p:nvPr userDrawn="1"/>
          </p:nvSpPr>
          <p:spPr>
            <a:xfrm>
              <a:off x="1285289" y="4876883"/>
              <a:ext cx="2069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0" i="0" err="1">
                  <a:solidFill>
                    <a:schemeClr val="bg1"/>
                  </a:solidFill>
                  <a:latin typeface="Selawik Semilight" panose="020B0502040204020203" pitchFamily="34" charset="77"/>
                </a:rPr>
                <a:t>latvianature.lv</a:t>
              </a:r>
              <a:endParaRPr lang="en-LV" sz="2400" b="0" i="0">
                <a:solidFill>
                  <a:schemeClr val="bg1"/>
                </a:solidFill>
                <a:latin typeface="Selawik Semilight" panose="020B0502040204020203" pitchFamily="34" charset="77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D2A2157-C8C7-1C41-AF7B-0A65629780D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65C284-69FD-3442-B443-B5C90748CF90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40AF09-A2D6-FF45-AB4D-29CDEE3FB3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8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1" i="0">
                <a:solidFill>
                  <a:srgbClr val="2C4749"/>
                </a:solidFill>
                <a:latin typeface="Selawik Semibold" panose="020B0502040204020203" pitchFamily="34" charset="77"/>
              </a:defRPr>
            </a:lvl1pPr>
          </a:lstStyle>
          <a:p>
            <a:r>
              <a:rPr lang="en-GB"/>
              <a:t>Thank you…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4255813-5F10-364A-9416-D8F09A21F40E}"/>
              </a:ext>
            </a:extLst>
          </p:cNvPr>
          <p:cNvGrpSpPr/>
          <p:nvPr userDrawn="1"/>
        </p:nvGrpSpPr>
        <p:grpSpPr>
          <a:xfrm>
            <a:off x="1005774" y="4095256"/>
            <a:ext cx="4544901" cy="461665"/>
            <a:chOff x="1005774" y="4095256"/>
            <a:chExt cx="4544901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20D0D4-8D23-2547-B06C-01ECBDE95DA6}"/>
                </a:ext>
              </a:extLst>
            </p:cNvPr>
            <p:cNvSpPr txBox="1"/>
            <p:nvPr userDrawn="1"/>
          </p:nvSpPr>
          <p:spPr>
            <a:xfrm>
              <a:off x="1424176" y="4095256"/>
              <a:ext cx="2069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0" i="0" err="1">
                  <a:solidFill>
                    <a:srgbClr val="2C4749"/>
                  </a:solidFill>
                  <a:latin typeface="Selawik Semilight" panose="020B0502040204020203" pitchFamily="34" charset="77"/>
                </a:rPr>
                <a:t>latvianature.lv</a:t>
              </a:r>
              <a:endParaRPr lang="en-LV" sz="2400" b="0" i="0">
                <a:solidFill>
                  <a:srgbClr val="2C4749"/>
                </a:solidFill>
                <a:latin typeface="Selawik Semilight" panose="020B0502040204020203" pitchFamily="34" charset="77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16E4B9-0E1F-C54C-87A5-2FE1840DA2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005774" y="4150996"/>
              <a:ext cx="368300" cy="3683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ADCC86-B81D-B14A-B8E1-E235632E8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544075" y="4150996"/>
              <a:ext cx="2006600" cy="3683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A5EDB4-6016-E64D-94DB-8FC9987A2D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643813" y="453801"/>
            <a:ext cx="3708400" cy="863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CC0897-CED8-374F-B0A7-E6432157637F}"/>
              </a:ext>
            </a:extLst>
          </p:cNvPr>
          <p:cNvSpPr txBox="1"/>
          <p:nvPr userDrawn="1"/>
        </p:nvSpPr>
        <p:spPr>
          <a:xfrm>
            <a:off x="3734937" y="498107"/>
            <a:ext cx="374162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EU LIFE Programme project </a:t>
            </a:r>
            <a:br>
              <a:rPr lang="en-LV" sz="110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“Optimising the Governance and Management of the </a:t>
            </a:r>
          </a:p>
          <a:p>
            <a:pPr algn="r">
              <a:lnSpc>
                <a:spcPts val="1100"/>
              </a:lnSpc>
            </a:pPr>
            <a: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Natura 2000 Protected Areas Network in Latvia” </a:t>
            </a:r>
            <a:br>
              <a:rPr lang="en-LV" sz="1100" b="1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</a:br>
            <a:r>
              <a:rPr lang="en-LV" sz="850" b="0" i="0" kern="1200">
                <a:solidFill>
                  <a:srgbClr val="2C4749"/>
                </a:solidFill>
                <a:effectLst/>
                <a:latin typeface="Selawik" panose="020B0502040204020203" pitchFamily="34" charset="77"/>
                <a:ea typeface="+mn-ea"/>
                <a:cs typeface="+mn-cs"/>
              </a:rPr>
              <a:t>(LIFE19 IPE/LV/000010  LIFE-IP LatViaNature)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D47FC8D-BD8B-BC4B-A1D0-70E42B8435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9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4500"/>
            <a:ext cx="12192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defRPr>
            </a:lvl1pPr>
          </a:lstStyle>
          <a:p>
            <a:r>
              <a:rPr lang="en-GB" err="1"/>
              <a:t>Paldies</a:t>
            </a:r>
            <a:r>
              <a:rPr lang="en-GB"/>
              <a:t> par </a:t>
            </a:r>
            <a:r>
              <a:rPr lang="en-GB" err="1"/>
              <a:t>uzmanību</a:t>
            </a:r>
            <a:r>
              <a:rPr lang="en-GB"/>
              <a:t>!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D8B092-6A92-CF4B-AEBD-FC94CDF0D5DA}"/>
              </a:ext>
            </a:extLst>
          </p:cNvPr>
          <p:cNvGrpSpPr/>
          <p:nvPr userDrawn="1"/>
        </p:nvGrpSpPr>
        <p:grpSpPr>
          <a:xfrm>
            <a:off x="1005774" y="4332933"/>
            <a:ext cx="4544901" cy="414387"/>
            <a:chOff x="866887" y="4923566"/>
            <a:chExt cx="4544901" cy="4143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093EF0-CBE1-974F-AB5E-0AA259FF22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66887" y="4926255"/>
              <a:ext cx="368300" cy="368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56E34A-16A0-D14F-A106-86DA7399EA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405188" y="4923566"/>
              <a:ext cx="2006600" cy="3683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08ED013-6520-174C-B9B3-08969D2C5524}"/>
                </a:ext>
              </a:extLst>
            </p:cNvPr>
            <p:cNvSpPr txBox="1"/>
            <p:nvPr userDrawn="1"/>
          </p:nvSpPr>
          <p:spPr>
            <a:xfrm>
              <a:off x="1285289" y="4937843"/>
              <a:ext cx="2042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0" i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latvianature.lv</a:t>
              </a:r>
              <a:endParaRPr lang="en-LV" sz="2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C98DBEC-CF71-484A-A462-0874C7FC87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A1754F-C1E0-D143-8DF3-D46CFBF84018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9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8175"/>
            <a:ext cx="12192000" cy="5136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11811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Paldies</a:t>
            </a:r>
            <a:r>
              <a:rPr lang="en-GB"/>
              <a:t> par </a:t>
            </a:r>
            <a:r>
              <a:rPr lang="en-GB" err="1"/>
              <a:t>uzmanību</a:t>
            </a:r>
            <a:r>
              <a:rPr lang="en-GB"/>
              <a:t>!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E4FAC34-985C-3245-B281-13A653B066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75E176-CCB7-1F4C-AA3D-FE2F13A402C6}"/>
              </a:ext>
            </a:extLst>
          </p:cNvPr>
          <p:cNvSpPr txBox="1"/>
          <p:nvPr userDrawn="1"/>
        </p:nvSpPr>
        <p:spPr>
          <a:xfrm>
            <a:off x="1424176" y="4347210"/>
            <a:ext cx="2042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latvianature.lv</a:t>
            </a:r>
            <a:endParaRPr lang="en-LV" sz="2000" b="0" i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38473-8BE4-6C4E-BD3D-4C5CB98130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5774" y="4338310"/>
            <a:ext cx="368300" cy="36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568855-FF8E-F34C-99F4-EBB42200E8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544075" y="4336606"/>
            <a:ext cx="2006600" cy="368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B4A6F1-DD4A-534B-BAEC-B9DC05250FA3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797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24059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Paldies</a:t>
            </a:r>
            <a:r>
              <a:rPr lang="en-GB"/>
              <a:t> par </a:t>
            </a:r>
            <a:r>
              <a:rPr lang="en-GB" err="1"/>
              <a:t>uzmanību</a:t>
            </a:r>
            <a:r>
              <a:rPr lang="en-GB"/>
              <a:t>!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46886-003F-4D4D-83A0-C04FC37C69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97B5A-D9A6-8B4C-8ACE-9107C97568FA}"/>
              </a:ext>
            </a:extLst>
          </p:cNvPr>
          <p:cNvGrpSpPr/>
          <p:nvPr userDrawn="1"/>
        </p:nvGrpSpPr>
        <p:grpSpPr>
          <a:xfrm>
            <a:off x="1005774" y="4141939"/>
            <a:ext cx="4544901" cy="414387"/>
            <a:chOff x="866887" y="4923566"/>
            <a:chExt cx="4544901" cy="4143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D16DA9-C08B-374A-941F-3937F30F2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66887" y="4926255"/>
              <a:ext cx="368300" cy="3683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6A7604-BACD-3C43-920E-6A5B5C5873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405188" y="4923566"/>
              <a:ext cx="2006600" cy="3683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33EB15-9A11-3249-8175-B9833626F62A}"/>
                </a:ext>
              </a:extLst>
            </p:cNvPr>
            <p:cNvSpPr txBox="1"/>
            <p:nvPr userDrawn="1"/>
          </p:nvSpPr>
          <p:spPr>
            <a:xfrm>
              <a:off x="1285289" y="4937843"/>
              <a:ext cx="2042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0" i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latvianature.lv</a:t>
              </a:r>
              <a:endParaRPr lang="en-LV" sz="20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71CE867-AF76-7A46-A879-1004FD16C5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6FA98D-8568-1449-9BE1-0E12C174EDA9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228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EF2AA6-BD69-364B-82D5-75709B0F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0850"/>
            <a:ext cx="12192000" cy="513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441EB-5B85-0E4C-9B3F-3A146902CC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1725772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err="1"/>
              <a:t>Paldies</a:t>
            </a:r>
            <a:r>
              <a:rPr lang="en-GB"/>
              <a:t> par </a:t>
            </a:r>
            <a:r>
              <a:rPr lang="en-GB" err="1"/>
              <a:t>uzmanību</a:t>
            </a:r>
            <a:r>
              <a:rPr lang="en-GB"/>
              <a:t>!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56FB4-E8F1-4E4D-8B8A-D3037014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76FB9-4337-3B4D-89D4-67ABCA19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B79F1-AF52-D44A-94CE-529A86FA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71DB-C203-D846-8ABF-E1B1BBAAC386}" type="slidenum">
              <a:rPr lang="en-LV" smtClean="0"/>
              <a:t>‹#›</a:t>
            </a:fld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DD68CE-0119-1446-B1AE-54B9891BC7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56634"/>
            <a:ext cx="25400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1DE95-FCB7-644D-A052-4ED657B0C9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5774" y="1417386"/>
            <a:ext cx="13716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246886-003F-4D4D-83A0-C04FC37C69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5800"/>
            <a:ext cx="12192000" cy="10922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C70C8CE-0C4A-8F4C-AF1A-139C09783D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2817" y="441327"/>
            <a:ext cx="3749396" cy="89719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4255813-5F10-364A-9416-D8F09A21F40E}"/>
              </a:ext>
            </a:extLst>
          </p:cNvPr>
          <p:cNvGrpSpPr/>
          <p:nvPr userDrawn="1"/>
        </p:nvGrpSpPr>
        <p:grpSpPr>
          <a:xfrm>
            <a:off x="1005774" y="4146056"/>
            <a:ext cx="4544901" cy="400110"/>
            <a:chOff x="1005774" y="4146056"/>
            <a:chExt cx="4544901" cy="40011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20D0D4-8D23-2547-B06C-01ECBDE95DA6}"/>
                </a:ext>
              </a:extLst>
            </p:cNvPr>
            <p:cNvSpPr txBox="1"/>
            <p:nvPr userDrawn="1"/>
          </p:nvSpPr>
          <p:spPr>
            <a:xfrm>
              <a:off x="1424176" y="4146056"/>
              <a:ext cx="2042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0" i="0" err="1">
                  <a:solidFill>
                    <a:srgbClr val="2C474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latvianature.lv</a:t>
              </a:r>
              <a:endParaRPr lang="en-LV" sz="2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16E4B9-0E1F-C54C-87A5-2FE1840DA2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005774" y="4150996"/>
              <a:ext cx="368300" cy="3683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ADCC86-B81D-B14A-B8E1-E235632E8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544075" y="4150996"/>
              <a:ext cx="2006600" cy="3683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236D630-04F5-F449-BE31-5A2D190547A9}"/>
              </a:ext>
            </a:extLst>
          </p:cNvPr>
          <p:cNvSpPr txBox="1"/>
          <p:nvPr userDrawn="1"/>
        </p:nvSpPr>
        <p:spPr>
          <a:xfrm>
            <a:off x="3840480" y="539219"/>
            <a:ext cx="3636085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 LIFE Program</a:t>
            </a:r>
            <a:r>
              <a:rPr lang="lv-LV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projekts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“Natura 2000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aizsargājamo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teritoriju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pārvaldības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un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apsaimniekošanas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000" b="1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optimizācija</a:t>
            </a:r>
            <a:r>
              <a:rPr lang="en-GB" sz="1000" b="1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</a:p>
          <a:p>
            <a:pPr algn="r">
              <a:lnSpc>
                <a:spcPts val="1520"/>
              </a:lnSpc>
            </a:pP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(LIFE19 IPE/LV/000010 LIFE-IP </a:t>
            </a:r>
            <a:r>
              <a:rPr lang="en-GB" sz="1000" b="0" i="0" err="1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LatViaNature</a:t>
            </a:r>
            <a:r>
              <a:rPr lang="en-GB" sz="1000" b="0" i="0">
                <a:solidFill>
                  <a:srgbClr val="2C474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LV" sz="1000" b="0" i="0">
              <a:solidFill>
                <a:srgbClr val="2C474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991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4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5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4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68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45640-E7B7-445E-B4B1-4C948A5B4349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8AF98-50A8-4048-A03D-2A37D488E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5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651" r:id="rId3"/>
    <p:sldLayoutId id="2147483721" r:id="rId4"/>
    <p:sldLayoutId id="2147483653" r:id="rId5"/>
    <p:sldLayoutId id="2147483722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lawik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3"/>
        </a:buBlip>
        <a:defRPr sz="2800" kern="1200">
          <a:solidFill>
            <a:schemeClr val="tx1"/>
          </a:solidFill>
          <a:latin typeface="Selawik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400" kern="1200">
          <a:solidFill>
            <a:schemeClr val="tx1"/>
          </a:solidFill>
          <a:latin typeface="Selawik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2000" kern="1200">
          <a:solidFill>
            <a:schemeClr val="tx1"/>
          </a:solidFill>
          <a:latin typeface="Selawik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800" kern="1200">
          <a:solidFill>
            <a:schemeClr val="tx1"/>
          </a:solidFill>
          <a:latin typeface="Selawik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defRPr sz="1800" kern="1200">
          <a:solidFill>
            <a:schemeClr val="tx1"/>
          </a:solidFill>
          <a:latin typeface="Selawik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C0363D-E3D5-F540-823C-BE6D2A7C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5DC25-CD62-7C4C-8D19-91C70F814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27B6A-8EA3-824B-9DD0-E907778A7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elawik" panose="020B0502040204020203" pitchFamily="34" charset="77"/>
              </a:defRPr>
            </a:lvl1pPr>
          </a:lstStyle>
          <a:p>
            <a:endParaRPr lang="en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91562-CA50-EC42-8808-D8C24A73B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elawik" panose="020B0502040204020203" pitchFamily="34" charset="77"/>
              </a:defRPr>
            </a:lvl1pPr>
          </a:lstStyle>
          <a:p>
            <a:endParaRPr lang="en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F721E-EFDC-A343-8270-911D4F98F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elawik" panose="020B0502040204020203" pitchFamily="34" charset="77"/>
              </a:defRPr>
            </a:lvl1pPr>
          </a:lstStyle>
          <a:p>
            <a:fld id="{CAD771DB-C203-D846-8ABF-E1B1BBAAC386}" type="slidenum">
              <a:rPr lang="en-LV" smtClean="0"/>
              <a:pPr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45679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5" r:id="rId2"/>
    <p:sldLayoutId id="2147483660" r:id="rId3"/>
    <p:sldLayoutId id="2147483661" r:id="rId4"/>
    <p:sldLayoutId id="2147483716" r:id="rId5"/>
    <p:sldLayoutId id="2147483662" r:id="rId6"/>
    <p:sldLayoutId id="2147483663" r:id="rId7"/>
    <p:sldLayoutId id="2147483664" r:id="rId8"/>
    <p:sldLayoutId id="2147483667" r:id="rId9"/>
    <p:sldLayoutId id="2147483666" r:id="rId10"/>
    <p:sldLayoutId id="2147483674" r:id="rId11"/>
    <p:sldLayoutId id="2147483675" r:id="rId12"/>
    <p:sldLayoutId id="2147483676" r:id="rId13"/>
    <p:sldLayoutId id="2147483649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650" r:id="rId22"/>
    <p:sldLayoutId id="2147483652" r:id="rId23"/>
    <p:sldLayoutId id="2147483654" r:id="rId24"/>
    <p:sldLayoutId id="2147483677" r:id="rId25"/>
    <p:sldLayoutId id="2147483678" r:id="rId26"/>
    <p:sldLayoutId id="2147483679" r:id="rId27"/>
    <p:sldLayoutId id="2147483668" r:id="rId28"/>
    <p:sldLayoutId id="2147483670" r:id="rId29"/>
    <p:sldLayoutId id="2147483717" r:id="rId30"/>
    <p:sldLayoutId id="2147483718" r:id="rId31"/>
    <p:sldLayoutId id="2147483669" r:id="rId32"/>
    <p:sldLayoutId id="2147483671" r:id="rId33"/>
    <p:sldLayoutId id="2147483711" r:id="rId34"/>
    <p:sldLayoutId id="2147483712" r:id="rId35"/>
    <p:sldLayoutId id="2147483713" r:id="rId36"/>
    <p:sldLayoutId id="2147483714" r:id="rId3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lawik" panose="020B050204020402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lawik" panose="020B0502040204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lawik" panose="020B05020402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lawik" panose="020B05020402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lawik" panose="020B05020402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lawik" panose="020B05020402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23.png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51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7AF3A33-4587-9841-8358-D9C66063B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119" y="2483141"/>
            <a:ext cx="10921577" cy="2088859"/>
          </a:xfrm>
        </p:spPr>
        <p:txBody>
          <a:bodyPr>
            <a:normAutofit/>
          </a:bodyPr>
          <a:lstStyle/>
          <a:p>
            <a:pPr algn="ctr"/>
            <a:r>
              <a:rPr lang="lv-LV" b="0" dirty="0">
                <a:latin typeface="Selawik Semibold"/>
              </a:rPr>
              <a:t>Dabas aizsardzības pārvaldes pieredze </a:t>
            </a:r>
            <a:r>
              <a:rPr lang="lv-LV" b="0" dirty="0" err="1">
                <a:latin typeface="Selawik Semibold"/>
              </a:rPr>
              <a:t>tālizpētes</a:t>
            </a:r>
            <a:r>
              <a:rPr lang="lv-LV" b="0" dirty="0">
                <a:latin typeface="Selawik Semibold"/>
              </a:rPr>
              <a:t> izmantošanā</a:t>
            </a:r>
            <a:endParaRPr lang="en-US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2B141A48-B2CB-1E40-B737-95990FC02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516" y="5156220"/>
            <a:ext cx="9144000" cy="104324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/>
            <a:r>
              <a:rPr lang="lv-LV" dirty="0">
                <a:latin typeface="Selawik"/>
              </a:rPr>
              <a:t>Jānis Kotāns </a:t>
            </a:r>
            <a:endParaRPr lang="en-US" dirty="0"/>
          </a:p>
          <a:p>
            <a:pPr algn="ctr"/>
            <a:r>
              <a:rPr lang="lv-LV" dirty="0">
                <a:latin typeface="Selawik"/>
              </a:rPr>
              <a:t>Dabas aizsardzības pārvaldes LIFE IP </a:t>
            </a:r>
            <a:r>
              <a:rPr lang="lv-LV" dirty="0" err="1">
                <a:latin typeface="Selawik"/>
              </a:rPr>
              <a:t>LatViaNature</a:t>
            </a:r>
            <a:r>
              <a:rPr lang="lv-LV" dirty="0">
                <a:latin typeface="Selawik"/>
              </a:rPr>
              <a:t> Datu nodaļas vadītājs</a:t>
            </a:r>
            <a:endParaRPr lang="en-US"/>
          </a:p>
          <a:p>
            <a:pPr algn="ctr"/>
            <a:r>
              <a:rPr lang="lv-LV" dirty="0">
                <a:latin typeface="Selawik"/>
              </a:rPr>
              <a:t>2023. gada 12. aprīlī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863208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169717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PurvEO</a:t>
            </a:r>
            <a:endParaRPr lang="en-US" dirty="0" err="1"/>
          </a:p>
        </p:txBody>
      </p:sp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C367CF35-2F59-4E69-5C96-1DEDF2075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85" y="1408805"/>
            <a:ext cx="11655706" cy="41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2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169717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MireClass</a:t>
            </a:r>
            <a:endParaRPr lang="en-US" dirty="0" err="1"/>
          </a:p>
        </p:txBody>
      </p:sp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232884D4-B0A6-6208-13A4-829F154B2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85" y="1597689"/>
            <a:ext cx="11356693" cy="44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73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169717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MireClass</a:t>
            </a:r>
            <a:endParaRPr lang="en-US" dirty="0" err="1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2A25CFD-2666-EAE6-11DE-8F7469B57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031193"/>
            <a:ext cx="10410825" cy="577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5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169717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MireClass</a:t>
            </a:r>
            <a:endParaRPr lang="en-US" dirty="0" err="1"/>
          </a:p>
        </p:txBody>
      </p:sp>
      <p:pic>
        <p:nvPicPr>
          <p:cNvPr id="2" name="Picture 4" descr="Map&#10;&#10;Description automatically generated">
            <a:extLst>
              <a:ext uri="{FF2B5EF4-FFF2-40B4-BE49-F238E27FC236}">
                <a16:creationId xmlns:a16="http://schemas.microsoft.com/office/drawing/2014/main" id="{D13F243D-B4B0-C9AC-D3A8-D503E5ADF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1106500"/>
            <a:ext cx="8620125" cy="56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67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169717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MireClass</a:t>
            </a:r>
            <a:endParaRPr lang="en-US" dirty="0" err="1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A8144FAB-D829-53AA-8116-A940E26CE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488400"/>
            <a:ext cx="9134475" cy="46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4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330798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>
                <a:latin typeface="Selawik"/>
                <a:cs typeface="Calibri Light"/>
              </a:rPr>
              <a:t>C.10: </a:t>
            </a:r>
            <a:r>
              <a:rPr lang="lv-LV" sz="2800" b="1" err="1">
                <a:latin typeface="Selawik"/>
                <a:cs typeface="Calibri Light"/>
              </a:rPr>
              <a:t>Tālizpēte</a:t>
            </a:r>
          </a:p>
        </p:txBody>
      </p:sp>
      <p:sp>
        <p:nvSpPr>
          <p:cNvPr id="9" name="Satura vietturis 5">
            <a:extLst>
              <a:ext uri="{FF2B5EF4-FFF2-40B4-BE49-F238E27FC236}">
                <a16:creationId xmlns:a16="http://schemas.microsoft.com/office/drawing/2014/main" id="{A61829FC-A819-B7AE-3D48-59AF93201B50}"/>
              </a:ext>
            </a:extLst>
          </p:cNvPr>
          <p:cNvSpPr txBox="1">
            <a:spLocks/>
          </p:cNvSpPr>
          <p:nvPr/>
        </p:nvSpPr>
        <p:spPr>
          <a:xfrm>
            <a:off x="555506" y="1259685"/>
            <a:ext cx="11293204" cy="977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Mērķis</a:t>
            </a:r>
            <a:r>
              <a:rPr lang="en-US" sz="2000" b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: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19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veikt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uz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rastru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analīzi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balstītas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programmatūras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vides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izstrādes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priekšizpēti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,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izmantojot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tālizpētes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datus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, 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lai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noteiktu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jaunas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potenciāli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aizsargājamo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biotopu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vietas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vai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konstatētu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izmaiņas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tajos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.</a:t>
            </a:r>
          </a:p>
          <a:p>
            <a:pPr algn="l"/>
            <a:endParaRPr lang="en-US" sz="2000">
              <a:latin typeface="Selawik"/>
              <a:cs typeface="Calibri"/>
            </a:endParaRPr>
          </a:p>
          <a:p>
            <a:pPr algn="l"/>
            <a:endParaRPr lang="en-US" sz="2000">
              <a:latin typeface="Selawik"/>
              <a:ea typeface="+mn-lt"/>
              <a:cs typeface="+mn-lt"/>
            </a:endParaRPr>
          </a:p>
        </p:txBody>
      </p:sp>
      <p:sp>
        <p:nvSpPr>
          <p:cNvPr id="2" name="Satura vietturis 5">
            <a:extLst>
              <a:ext uri="{FF2B5EF4-FFF2-40B4-BE49-F238E27FC236}">
                <a16:creationId xmlns:a16="http://schemas.microsoft.com/office/drawing/2014/main" id="{153060AE-D737-DA96-C0DC-DE7B3F8F621D}"/>
              </a:ext>
            </a:extLst>
          </p:cNvPr>
          <p:cNvSpPr txBox="1">
            <a:spLocks/>
          </p:cNvSpPr>
          <p:nvPr/>
        </p:nvSpPr>
        <p:spPr>
          <a:xfrm>
            <a:off x="514258" y="4176133"/>
            <a:ext cx="7041056" cy="2413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err="1">
                <a:latin typeface="Selawik"/>
                <a:ea typeface="+mn-lt"/>
                <a:cs typeface="+mn-lt"/>
              </a:rPr>
              <a:t>Nododamais</a:t>
            </a:r>
            <a:r>
              <a:rPr lang="en-US" sz="2000" b="1">
                <a:latin typeface="Selawik"/>
                <a:ea typeface="+mn-lt"/>
                <a:cs typeface="+mn-lt"/>
              </a:rPr>
              <a:t> </a:t>
            </a:r>
            <a:r>
              <a:rPr lang="en-US" sz="2000" b="1" err="1">
                <a:latin typeface="Selawik"/>
                <a:ea typeface="+mn-lt"/>
                <a:cs typeface="+mn-lt"/>
              </a:rPr>
              <a:t>darba</a:t>
            </a:r>
            <a:r>
              <a:rPr lang="en-US" sz="2000" b="1">
                <a:latin typeface="Selawik"/>
                <a:ea typeface="+mn-lt"/>
                <a:cs typeface="+mn-lt"/>
              </a:rPr>
              <a:t> </a:t>
            </a:r>
            <a:r>
              <a:rPr lang="en-US" sz="2000" b="1" err="1">
                <a:latin typeface="Selawik"/>
                <a:ea typeface="+mn-lt"/>
                <a:cs typeface="+mn-lt"/>
              </a:rPr>
              <a:t>rezultāts</a:t>
            </a:r>
            <a:r>
              <a:rPr lang="en-US" sz="2000" b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2000" b="1">
                <a:latin typeface="Selawik"/>
                <a:ea typeface="+mn-lt"/>
                <a:cs typeface="+mn-lt"/>
              </a:rPr>
              <a:t>- </a:t>
            </a:r>
            <a:r>
              <a:rPr lang="lv-LV" sz="2000" b="1" err="1">
                <a:ea typeface="+mn-lt"/>
                <a:cs typeface="+mn-lt"/>
              </a:rPr>
              <a:t>tālizpētes</a:t>
            </a:r>
            <a:r>
              <a:rPr lang="lv-LV" sz="2000" b="1">
                <a:ea typeface="+mn-lt"/>
                <a:cs typeface="+mn-lt"/>
              </a:rPr>
              <a:t> datu analītiskais rīks un tā sagatavotie dati valsts mērogā:</a:t>
            </a:r>
            <a:endParaRPr lang="en-US" sz="2000" b="1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r>
              <a:rPr lang="lv-LV" sz="2000">
                <a:ea typeface="+mn-lt"/>
                <a:cs typeface="+mn-lt"/>
              </a:rPr>
              <a:t>aizsargājamie biotopi.</a:t>
            </a:r>
            <a:endParaRPr lang="en-US" sz="200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r>
              <a:rPr lang="lv-LV" sz="2000">
                <a:ea typeface="+mn-lt"/>
                <a:cs typeface="+mn-lt"/>
              </a:rPr>
              <a:t>potenciāli aizsargājamie biotopi.</a:t>
            </a:r>
            <a:endParaRPr lang="en-US" sz="200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r>
              <a:rPr lang="lv-LV" sz="2000">
                <a:ea typeface="+mn-lt"/>
                <a:cs typeface="+mn-lt"/>
              </a:rPr>
              <a:t>iznīcinātie aizsargājamie biotopi.  </a:t>
            </a:r>
            <a:endParaRPr lang="en-US" sz="200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r>
              <a:rPr lang="lv-LV" sz="2000">
                <a:ea typeface="+mn-lt"/>
                <a:cs typeface="+mn-lt"/>
              </a:rPr>
              <a:t>ietekmētie aizsargājamie biotopi.</a:t>
            </a:r>
            <a:endParaRPr lang="en-US" sz="2000">
              <a:ea typeface="+mn-lt"/>
              <a:cs typeface="+mn-lt"/>
            </a:endParaRPr>
          </a:p>
        </p:txBody>
      </p:sp>
      <p:pic>
        <p:nvPicPr>
          <p:cNvPr id="4" name="Picture 4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C7CFAFED-68FC-A9C8-F1FC-91385CAC6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843" y="3199093"/>
            <a:ext cx="4248385" cy="3662709"/>
          </a:xfrm>
          <a:prstGeom prst="rect">
            <a:avLst/>
          </a:prstGeom>
        </p:spPr>
      </p:pic>
      <p:sp>
        <p:nvSpPr>
          <p:cNvPr id="5" name="Satura vietturis 5">
            <a:extLst>
              <a:ext uri="{FF2B5EF4-FFF2-40B4-BE49-F238E27FC236}">
                <a16:creationId xmlns:a16="http://schemas.microsoft.com/office/drawing/2014/main" id="{A20E0B84-ED81-D737-FB6A-474B2F494B5C}"/>
              </a:ext>
            </a:extLst>
          </p:cNvPr>
          <p:cNvSpPr txBox="1">
            <a:spLocks/>
          </p:cNvSpPr>
          <p:nvPr/>
        </p:nvSpPr>
        <p:spPr>
          <a:xfrm>
            <a:off x="518240" y="3373818"/>
            <a:ext cx="11725944" cy="544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Izpildes</a:t>
            </a:r>
            <a:r>
              <a:rPr lang="en-US" sz="2000" b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b="1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veids</a:t>
            </a:r>
            <a:r>
              <a:rPr lang="en-US" sz="2000" b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: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līgumdarbs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ar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ārējo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izpildītāju</a:t>
            </a:r>
            <a:r>
              <a:rPr lang="en-US" sz="200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.</a:t>
            </a:r>
          </a:p>
          <a:p>
            <a:pPr algn="l"/>
            <a:endParaRPr lang="en-US" sz="2000">
              <a:latin typeface="Selawik"/>
              <a:cs typeface="Calibri"/>
            </a:endParaRPr>
          </a:p>
          <a:p>
            <a:pPr algn="l"/>
            <a:endParaRPr lang="en-US" sz="2000">
              <a:latin typeface="Selawik"/>
              <a:ea typeface="+mn-lt"/>
              <a:cs typeface="+mn-lt"/>
            </a:endParaRP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FCF6757C-2EDA-B604-2AEC-AC95B3BAFD95}"/>
              </a:ext>
            </a:extLst>
          </p:cNvPr>
          <p:cNvSpPr txBox="1">
            <a:spLocks/>
          </p:cNvSpPr>
          <p:nvPr/>
        </p:nvSpPr>
        <p:spPr>
          <a:xfrm>
            <a:off x="516429" y="2549223"/>
            <a:ext cx="11293204" cy="6455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Ieviešanas</a:t>
            </a:r>
            <a:r>
              <a:rPr lang="en-US" sz="2000" b="1" dirty="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laiks</a:t>
            </a:r>
            <a:r>
              <a:rPr lang="en-US" sz="2000" b="1" dirty="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:</a:t>
            </a:r>
            <a:r>
              <a:rPr lang="en-US" sz="2000" dirty="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 </a:t>
            </a:r>
            <a:r>
              <a:rPr lang="en-US" sz="1900" dirty="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01.01.2023</a:t>
            </a:r>
            <a:r>
              <a:rPr lang="en-US" sz="2000" dirty="0">
                <a:solidFill>
                  <a:srgbClr val="000000"/>
                </a:solidFill>
                <a:latin typeface="Selawik"/>
                <a:ea typeface="+mn-lt"/>
                <a:cs typeface="Calibri"/>
              </a:rPr>
              <a:t>.-31.12.2025.</a:t>
            </a:r>
          </a:p>
          <a:p>
            <a:pPr algn="l"/>
            <a:endParaRPr lang="en-US" sz="2000">
              <a:latin typeface="Selawik"/>
              <a:cs typeface="Calibri"/>
            </a:endParaRPr>
          </a:p>
          <a:p>
            <a:pPr algn="l"/>
            <a:endParaRPr lang="en-US" sz="2000">
              <a:latin typeface="Selawik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3569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2543561" y="215622"/>
            <a:ext cx="6722869" cy="5530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err="1">
                <a:latin typeface="Selawik"/>
                <a:cs typeface="Calibri Light"/>
              </a:rPr>
              <a:t>Tālizpētes</a:t>
            </a:r>
            <a:r>
              <a:rPr lang="lv-LV" sz="2800" b="1">
                <a:latin typeface="Selawik"/>
                <a:cs typeface="Calibri Light"/>
              </a:rPr>
              <a:t> rīka izstrāde un pielietošana</a:t>
            </a:r>
          </a:p>
        </p:txBody>
      </p:sp>
      <p:grpSp>
        <p:nvGrpSpPr>
          <p:cNvPr id="2558" name="Group 2557">
            <a:extLst>
              <a:ext uri="{FF2B5EF4-FFF2-40B4-BE49-F238E27FC236}">
                <a16:creationId xmlns:a16="http://schemas.microsoft.com/office/drawing/2014/main" id="{AE324D0D-56C5-07B7-7830-CBE4392A279D}"/>
              </a:ext>
            </a:extLst>
          </p:cNvPr>
          <p:cNvGrpSpPr/>
          <p:nvPr/>
        </p:nvGrpSpPr>
        <p:grpSpPr>
          <a:xfrm>
            <a:off x="-294659" y="956453"/>
            <a:ext cx="12726223" cy="5656621"/>
            <a:chOff x="-327440" y="606266"/>
            <a:chExt cx="12815870" cy="5656621"/>
          </a:xfrm>
        </p:grpSpPr>
        <p:pic>
          <p:nvPicPr>
            <p:cNvPr id="13" name="Picture 12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26E3C70B-2034-5DEC-166D-8401482EB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918" y="606266"/>
              <a:ext cx="3013298" cy="5520596"/>
            </a:xfrm>
            <a:prstGeom prst="rect">
              <a:avLst/>
            </a:prstGeom>
          </p:spPr>
        </p:pic>
        <p:graphicFrame>
          <p:nvGraphicFramePr>
            <p:cNvPr id="15" name="Diagram 2">
              <a:extLst>
                <a:ext uri="{FF2B5EF4-FFF2-40B4-BE49-F238E27FC236}">
                  <a16:creationId xmlns:a16="http://schemas.microsoft.com/office/drawing/2014/main" id="{0992506C-529D-23F1-DB64-A7D2A2A5F93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84236808"/>
                </p:ext>
              </p:extLst>
            </p:nvPr>
          </p:nvGraphicFramePr>
          <p:xfrm>
            <a:off x="-327440" y="1483529"/>
            <a:ext cx="5224884" cy="47793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17" name="Diagram 2">
              <a:extLst>
                <a:ext uri="{FF2B5EF4-FFF2-40B4-BE49-F238E27FC236}">
                  <a16:creationId xmlns:a16="http://schemas.microsoft.com/office/drawing/2014/main" id="{59380186-4835-FBD6-E378-C827FBF9686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6602200"/>
                </p:ext>
              </p:extLst>
            </p:nvPr>
          </p:nvGraphicFramePr>
          <p:xfrm>
            <a:off x="4204227" y="1681733"/>
            <a:ext cx="3561591" cy="43868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473" name="Arrow: Right 472">
              <a:extLst>
                <a:ext uri="{FF2B5EF4-FFF2-40B4-BE49-F238E27FC236}">
                  <a16:creationId xmlns:a16="http://schemas.microsoft.com/office/drawing/2014/main" id="{810726F8-EF44-55A3-2915-EE9240DBE9B1}"/>
                </a:ext>
              </a:extLst>
            </p:cNvPr>
            <p:cNvSpPr/>
            <p:nvPr/>
          </p:nvSpPr>
          <p:spPr>
            <a:xfrm rot="20280000">
              <a:off x="3650664" y="2705614"/>
              <a:ext cx="1446298" cy="411898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856" name="Diagram 2">
              <a:extLst>
                <a:ext uri="{FF2B5EF4-FFF2-40B4-BE49-F238E27FC236}">
                  <a16:creationId xmlns:a16="http://schemas.microsoft.com/office/drawing/2014/main" id="{3D210DAB-9E02-E057-FC26-1F87E586206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75480110"/>
                </p:ext>
              </p:extLst>
            </p:nvPr>
          </p:nvGraphicFramePr>
          <p:xfrm>
            <a:off x="7018761" y="1487664"/>
            <a:ext cx="5469669" cy="453067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</p:grpSp>
      <p:sp>
        <p:nvSpPr>
          <p:cNvPr id="3155" name="Arrow: Right 3154">
            <a:extLst>
              <a:ext uri="{FF2B5EF4-FFF2-40B4-BE49-F238E27FC236}">
                <a16:creationId xmlns:a16="http://schemas.microsoft.com/office/drawing/2014/main" id="{65E8504D-2518-A52E-AE46-3D100E7341DB}"/>
              </a:ext>
            </a:extLst>
          </p:cNvPr>
          <p:cNvSpPr/>
          <p:nvPr/>
        </p:nvSpPr>
        <p:spPr>
          <a:xfrm rot="19980000">
            <a:off x="6984193" y="4777778"/>
            <a:ext cx="1240525" cy="38577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934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77463-9B60-2B40-BB08-C04BC088C8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>
                <a:latin typeface="Selawik Semibold"/>
              </a:rPr>
              <a:t>Paldies par uzmanību!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91461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2508061" y="149770"/>
            <a:ext cx="6441706" cy="8578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800" b="1" dirty="0">
                <a:latin typeface="Selawik"/>
                <a:ea typeface="+mj-lt"/>
                <a:cs typeface="+mj-lt"/>
              </a:rPr>
              <a:t>Dabas aizsardzības pārvaldes pieredze</a:t>
            </a:r>
            <a:endParaRPr lang="en-US" dirty="0">
              <a:latin typeface="Calibri Light" panose="020F0302020204030204"/>
              <a:ea typeface="+mj-lt"/>
              <a:cs typeface="+mj-lt"/>
            </a:endParaRPr>
          </a:p>
          <a:p>
            <a:r>
              <a:rPr lang="lv-LV" sz="2800" b="1" dirty="0">
                <a:latin typeface="Selawik"/>
                <a:ea typeface="+mj-lt"/>
                <a:cs typeface="+mj-lt"/>
              </a:rPr>
              <a:t> </a:t>
            </a:r>
            <a:r>
              <a:rPr lang="lv-LV" sz="2800" b="1" dirty="0" err="1">
                <a:latin typeface="Selawik"/>
                <a:ea typeface="+mj-lt"/>
                <a:cs typeface="+mj-lt"/>
              </a:rPr>
              <a:t>tālizpētes</a:t>
            </a:r>
            <a:r>
              <a:rPr lang="lv-LV" sz="2800" b="1" dirty="0">
                <a:latin typeface="Selawik"/>
                <a:ea typeface="+mj-lt"/>
                <a:cs typeface="+mj-lt"/>
              </a:rPr>
              <a:t> izmantošanā</a:t>
            </a:r>
            <a:endParaRPr lang="en-US" dirty="0">
              <a:cs typeface="Calibri Light"/>
            </a:endParaRPr>
          </a:p>
        </p:txBody>
      </p:sp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2D4C899A-99C2-F3F6-5B1A-71C2B27A0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1897295"/>
            <a:ext cx="5133975" cy="2139486"/>
          </a:xfrm>
          <a:prstGeom prst="rect">
            <a:avLst/>
          </a:prstGeom>
        </p:spPr>
      </p:pic>
      <p:pic>
        <p:nvPicPr>
          <p:cNvPr id="8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99128DB-AB19-3F12-4893-125AF57E6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050" y="1382486"/>
            <a:ext cx="6067425" cy="1302204"/>
          </a:xfrm>
          <a:prstGeom prst="rect">
            <a:avLst/>
          </a:prstGeom>
        </p:spPr>
      </p:pic>
      <p:pic>
        <p:nvPicPr>
          <p:cNvPr id="10" name="Picture 12" descr="Text&#10;&#10;Description automatically generated">
            <a:extLst>
              <a:ext uri="{FF2B5EF4-FFF2-40B4-BE49-F238E27FC236}">
                <a16:creationId xmlns:a16="http://schemas.microsoft.com/office/drawing/2014/main" id="{A3357639-3592-41F1-C915-6934C002F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850" y="4691853"/>
            <a:ext cx="7000875" cy="931869"/>
          </a:xfrm>
          <a:prstGeom prst="rect">
            <a:avLst/>
          </a:prstGeom>
        </p:spPr>
      </p:pic>
      <p:pic>
        <p:nvPicPr>
          <p:cNvPr id="13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7B351F2B-B34D-D95A-7872-B8B29E3AB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5330863"/>
            <a:ext cx="2743200" cy="1511224"/>
          </a:xfrm>
          <a:prstGeom prst="rect">
            <a:avLst/>
          </a:prstGeom>
        </p:spPr>
      </p:pic>
      <p:pic>
        <p:nvPicPr>
          <p:cNvPr id="14" name="Picture 14" descr="Icon&#10;&#10;Description automatically generated">
            <a:extLst>
              <a:ext uri="{FF2B5EF4-FFF2-40B4-BE49-F238E27FC236}">
                <a16:creationId xmlns:a16="http://schemas.microsoft.com/office/drawing/2014/main" id="{9D27FC74-DDFE-CC8F-0C14-19B512632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5897707"/>
            <a:ext cx="2743200" cy="872836"/>
          </a:xfrm>
          <a:prstGeom prst="rect">
            <a:avLst/>
          </a:prstGeom>
        </p:spPr>
      </p:pic>
      <p:pic>
        <p:nvPicPr>
          <p:cNvPr id="15" name="Picture 15" descr="Logo&#10;&#10;Description automatically generated">
            <a:extLst>
              <a:ext uri="{FF2B5EF4-FFF2-40B4-BE49-F238E27FC236}">
                <a16:creationId xmlns:a16="http://schemas.microsoft.com/office/drawing/2014/main" id="{5A2C4640-5614-629E-9FAF-501463AAF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7825" y="2221379"/>
            <a:ext cx="2743200" cy="9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90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2508061" y="149770"/>
            <a:ext cx="6441706" cy="8578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800" b="1" dirty="0">
                <a:latin typeface="Selawik"/>
                <a:ea typeface="+mj-lt"/>
                <a:cs typeface="+mj-lt"/>
              </a:rPr>
              <a:t>Dabas aizsardzības pārvaldes pieredze</a:t>
            </a:r>
            <a:endParaRPr lang="en-US" dirty="0">
              <a:latin typeface="Calibri Light" panose="020F0302020204030204"/>
              <a:ea typeface="+mj-lt"/>
              <a:cs typeface="+mj-lt"/>
            </a:endParaRPr>
          </a:p>
          <a:p>
            <a:r>
              <a:rPr lang="lv-LV" sz="2800" b="1" dirty="0">
                <a:latin typeface="Selawik"/>
                <a:ea typeface="+mj-lt"/>
                <a:cs typeface="+mj-lt"/>
              </a:rPr>
              <a:t> </a:t>
            </a:r>
            <a:r>
              <a:rPr lang="lv-LV" sz="2800" b="1" dirty="0" err="1">
                <a:latin typeface="Selawik"/>
                <a:ea typeface="+mj-lt"/>
                <a:cs typeface="+mj-lt"/>
              </a:rPr>
              <a:t>tālizpētes</a:t>
            </a:r>
            <a:r>
              <a:rPr lang="lv-LV" sz="2800" b="1" dirty="0">
                <a:latin typeface="Selawik"/>
                <a:ea typeface="+mj-lt"/>
                <a:cs typeface="+mj-lt"/>
              </a:rPr>
              <a:t> izmantošanā</a:t>
            </a:r>
            <a:endParaRPr lang="en-US" dirty="0">
              <a:cs typeface="Calibri Light"/>
            </a:endParaRPr>
          </a:p>
        </p:txBody>
      </p:sp>
      <p:pic>
        <p:nvPicPr>
          <p:cNvPr id="2" name="Picture 3" descr="Map&#10;&#10;Description automatically generated">
            <a:extLst>
              <a:ext uri="{FF2B5EF4-FFF2-40B4-BE49-F238E27FC236}">
                <a16:creationId xmlns:a16="http://schemas.microsoft.com/office/drawing/2014/main" id="{9E3AF7DC-7DC7-C81D-E4AE-19EFEC51E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5" y="1289365"/>
            <a:ext cx="9201150" cy="54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65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330798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PurvEO</a:t>
            </a:r>
            <a:endParaRPr lang="en-US" dirty="0" err="1"/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945E7CAE-C87C-1CB4-B02D-6D090F161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1093731"/>
            <a:ext cx="6591300" cy="1193912"/>
          </a:xfrm>
          <a:prstGeom prst="rect">
            <a:avLst/>
          </a:prstGeom>
        </p:spPr>
      </p:pic>
      <p:pic>
        <p:nvPicPr>
          <p:cNvPr id="8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734484E-CDDE-3FD4-2769-63FAB8935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" y="2809325"/>
            <a:ext cx="5295900" cy="1953725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1599983-B2C3-1FBA-426A-B33E0C8E9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725" y="2806270"/>
            <a:ext cx="5981700" cy="22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6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330798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PurvEO</a:t>
            </a:r>
            <a:endParaRPr lang="en-US" dirty="0" err="1"/>
          </a:p>
        </p:txBody>
      </p:sp>
      <p:pic>
        <p:nvPicPr>
          <p:cNvPr id="2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CBE916-884F-0581-4A25-A42703FF6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25" y="1781724"/>
            <a:ext cx="5486400" cy="1942003"/>
          </a:xfrm>
          <a:prstGeom prst="rect">
            <a:avLst/>
          </a:prstGeom>
        </p:spPr>
      </p:pic>
      <p:pic>
        <p:nvPicPr>
          <p:cNvPr id="4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74A55885-FA18-6779-64B8-8CBD48AF6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625" y="1741089"/>
            <a:ext cx="5200650" cy="1689898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F8990866-0BBD-3C79-ADDC-EA670E8A1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3225" y="4112377"/>
            <a:ext cx="5429250" cy="162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4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330798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PurvEO</a:t>
            </a:r>
            <a:endParaRPr lang="en-US" dirty="0" err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622D3B2-41D6-CE1A-9DD4-5B3D5441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338313"/>
            <a:ext cx="5762625" cy="2209699"/>
          </a:xfrm>
          <a:prstGeom prst="rect">
            <a:avLst/>
          </a:prstGeom>
        </p:spPr>
      </p:pic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524A840D-1831-A4FC-D1E6-69244DF16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25" y="3606559"/>
            <a:ext cx="4686300" cy="3254858"/>
          </a:xfrm>
          <a:prstGeom prst="rect">
            <a:avLst/>
          </a:prstGeom>
        </p:spPr>
      </p:pic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0F683D17-713D-FBB1-4464-15EF6F309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716" y="3609360"/>
            <a:ext cx="6412856" cy="294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330798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PurvEO</a:t>
            </a:r>
            <a:endParaRPr lang="en-US" dirty="0" err="1"/>
          </a:p>
        </p:txBody>
      </p:sp>
      <p:pic>
        <p:nvPicPr>
          <p:cNvPr id="7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E73E835-CB8A-6B70-8CE7-1C4B6495D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018" y="663168"/>
            <a:ext cx="6067425" cy="130220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542F14D-7559-B163-4EE3-6D4A29683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881" y="1879818"/>
            <a:ext cx="7903579" cy="47476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5E96BB29-4020-5005-A8AF-C8E7BF4B5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679" y="2836265"/>
            <a:ext cx="9360060" cy="35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9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330798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PurvEO</a:t>
            </a:r>
            <a:endParaRPr lang="en-US" dirty="0" err="1"/>
          </a:p>
        </p:txBody>
      </p:sp>
      <p:pic>
        <p:nvPicPr>
          <p:cNvPr id="2" name="Picture 3" descr="Map&#10;&#10;Description automatically generated">
            <a:extLst>
              <a:ext uri="{FF2B5EF4-FFF2-40B4-BE49-F238E27FC236}">
                <a16:creationId xmlns:a16="http://schemas.microsoft.com/office/drawing/2014/main" id="{15C89218-D3DE-A094-694E-5E82C92A1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970" y="730584"/>
            <a:ext cx="7016186" cy="61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89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652632A8-76A5-4491-B499-BFFAE557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" y="151144"/>
            <a:ext cx="1973278" cy="698601"/>
          </a:xfrm>
          <a:prstGeom prst="rect">
            <a:avLst/>
          </a:prstGeom>
        </p:spPr>
      </p:pic>
      <p:pic>
        <p:nvPicPr>
          <p:cNvPr id="12" name="Attēls 2">
            <a:extLst>
              <a:ext uri="{FF2B5EF4-FFF2-40B4-BE49-F238E27FC236}">
                <a16:creationId xmlns:a16="http://schemas.microsoft.com/office/drawing/2014/main" id="{1A1252C3-C08F-424F-84EB-A51F5C1F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938" y="149294"/>
            <a:ext cx="2358508" cy="684000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391DF05F-201D-34C8-59C6-3E1F30A33109}"/>
              </a:ext>
            </a:extLst>
          </p:cNvPr>
          <p:cNvSpPr txBox="1">
            <a:spLocks/>
          </p:cNvSpPr>
          <p:nvPr/>
        </p:nvSpPr>
        <p:spPr>
          <a:xfrm>
            <a:off x="4041586" y="149770"/>
            <a:ext cx="1697171" cy="553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sz="2800" b="1" dirty="0" err="1">
                <a:latin typeface="Selawik"/>
                <a:ea typeface="+mj-lt"/>
                <a:cs typeface="+mj-lt"/>
              </a:rPr>
              <a:t>PurvEO</a:t>
            </a:r>
            <a:endParaRPr lang="en-US" dirty="0" err="1"/>
          </a:p>
        </p:txBody>
      </p:sp>
      <p:pic>
        <p:nvPicPr>
          <p:cNvPr id="4" name="Picture 4" descr="Website, map&#10;&#10;Description automatically generated">
            <a:extLst>
              <a:ext uri="{FF2B5EF4-FFF2-40B4-BE49-F238E27FC236}">
                <a16:creationId xmlns:a16="http://schemas.microsoft.com/office/drawing/2014/main" id="{FAC11A55-C51B-B345-A7B7-CC298403E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995" y="841119"/>
            <a:ext cx="7373073" cy="60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65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LN">
      <a:dk1>
        <a:srgbClr val="2C4749"/>
      </a:dk1>
      <a:lt1>
        <a:srgbClr val="FFFFFF"/>
      </a:lt1>
      <a:dk2>
        <a:srgbClr val="4F7348"/>
      </a:dk2>
      <a:lt2>
        <a:srgbClr val="E7E6E6"/>
      </a:lt2>
      <a:accent1>
        <a:srgbClr val="96332A"/>
      </a:accent1>
      <a:accent2>
        <a:srgbClr val="CA9993"/>
      </a:accent2>
      <a:accent3>
        <a:srgbClr val="2C4749"/>
      </a:accent3>
      <a:accent4>
        <a:srgbClr val="4F7348"/>
      </a:accent4>
      <a:accent5>
        <a:srgbClr val="A7B9A3"/>
      </a:accent5>
      <a:accent6>
        <a:srgbClr val="95A3A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cf2262-1f1d-4d40-b8e9-95476283415b" xsi:nil="true"/>
    <lcf76f155ced4ddcb4097134ff3c332f xmlns="4f0330e0-ca1d-44dc-b595-c9626fe08e9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877B7E34736F1C4DB0D934BBD4A6A0D0" ma:contentTypeVersion="16" ma:contentTypeDescription="Izveidot jaunu dokumentu." ma:contentTypeScope="" ma:versionID="8ea2d5d7a28ce076a9c12d6810c809a7">
  <xsd:schema xmlns:xsd="http://www.w3.org/2001/XMLSchema" xmlns:xs="http://www.w3.org/2001/XMLSchema" xmlns:p="http://schemas.microsoft.com/office/2006/metadata/properties" xmlns:ns2="4f0330e0-ca1d-44dc-b595-c9626fe08e92" xmlns:ns3="b6cf2262-1f1d-4d40-b8e9-95476283415b" targetNamespace="http://schemas.microsoft.com/office/2006/metadata/properties" ma:root="true" ma:fieldsID="52c7f67dcf352f0256c7666ad70d1ea7" ns2:_="" ns3:_="">
    <xsd:import namespace="4f0330e0-ca1d-44dc-b595-c9626fe08e92"/>
    <xsd:import namespace="b6cf2262-1f1d-4d40-b8e9-9547628341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330e0-ca1d-44dc-b595-c9626fe08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ttēlu atzīmes" ma:readOnly="false" ma:fieldId="{5cf76f15-5ced-4ddc-b409-7134ff3c332f}" ma:taxonomyMulti="true" ma:sspId="550e1e53-5410-4bdb-8c8a-c3d0be1f47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f2262-1f1d-4d40-b8e9-9547628341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d184af1-cfcc-4ce6-931a-f72912caa38a}" ma:internalName="TaxCatchAll" ma:showField="CatchAllData" ma:web="b6cf2262-1f1d-4d40-b8e9-9547628341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8EDBDA-3E04-4955-8382-967597157418}">
  <ds:schemaRefs>
    <ds:schemaRef ds:uri="4f0330e0-ca1d-44dc-b595-c9626fe08e92"/>
    <ds:schemaRef ds:uri="b6cf2262-1f1d-4d40-b8e9-95476283415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10B287B-19C3-4233-A34A-EC74BF8281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351948-D337-47D9-85A3-7926C0297D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330e0-ca1d-44dc-b595-c9626fe08e92"/>
    <ds:schemaRef ds:uri="b6cf2262-1f1d-4d40-b8e9-9547628341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Microsoft Office PowerPoint</Application>
  <PresentationFormat>Widescreen</PresentationFormat>
  <Paragraphs>44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Selawik</vt:lpstr>
      <vt:lpstr>Selawik Semibold</vt:lpstr>
      <vt:lpstr>Selawik Semilight</vt:lpstr>
      <vt:lpstr>System Font Regular</vt:lpstr>
      <vt:lpstr>Verdana</vt:lpstr>
      <vt:lpstr>Office Theme</vt:lpstr>
      <vt:lpstr>Office Theme</vt:lpstr>
      <vt:lpstr>Dabas aizsardzības pārvaldes pieredze tālizpētes izmantošanā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AKTUĀLĀS PROJEKTA RĪCĪBAS 2021</dc:title>
  <dc:creator>Inga Pikšena</dc:creator>
  <cp:lastModifiedBy>Karīna Dvorjaņinova</cp:lastModifiedBy>
  <cp:revision>148</cp:revision>
  <dcterms:created xsi:type="dcterms:W3CDTF">2021-01-09T17:56:44Z</dcterms:created>
  <dcterms:modified xsi:type="dcterms:W3CDTF">2023-04-14T11:10:36Z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0x010100877B7E34736F1C4DB0D934BBD4A6A0D0</vt:lpwstr>
  </property>
  <property fmtid="{D5CDD505-2E9C-101B-9397-08002B2CF9AE}" pid="3" name="MediaServiceImageTags">
    <vt:lpwstr/>
  </property>
</Properties>
</file>