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slideLayouts/slideLayout23.xml" ContentType="application/vnd.openxmlformats-officedocument.presentationml.slideLayout+xml"/>
  <Override PartName="/ppt/theme/theme4.xml" ContentType="application/vnd.openxmlformats-officedocument.theme+xml"/>
  <Override PartName="/ppt/slideLayouts/slideLayout24.xml" ContentType="application/vnd.openxmlformats-officedocument.presentationml.slideLayout+xml"/>
  <Override PartName="/ppt/theme/theme5.xml" ContentType="application/vnd.openxmlformats-officedocument.theme+xml"/>
  <Override PartName="/ppt/slideLayouts/slideLayout25.xml" ContentType="application/vnd.openxmlformats-officedocument.presentationml.slideLayout+xml"/>
  <Override PartName="/ppt/theme/theme6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7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8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9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theme/theme1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652" r:id="rId2"/>
    <p:sldMasterId id="2147483684" r:id="rId3"/>
    <p:sldMasterId id="2147483797" r:id="rId4"/>
    <p:sldMasterId id="2147483881" r:id="rId5"/>
    <p:sldMasterId id="2147483934" r:id="rId6"/>
    <p:sldMasterId id="2147483999" r:id="rId7"/>
    <p:sldMasterId id="2147484013" r:id="rId8"/>
    <p:sldMasterId id="2147484019" r:id="rId9"/>
    <p:sldMasterId id="2147484037" r:id="rId10"/>
  </p:sldMasterIdLst>
  <p:notesMasterIdLst>
    <p:notesMasterId r:id="rId19"/>
  </p:notesMasterIdLst>
  <p:handoutMasterIdLst>
    <p:handoutMasterId r:id="rId20"/>
  </p:handoutMasterIdLst>
  <p:sldIdLst>
    <p:sldId id="530" r:id="rId11"/>
    <p:sldId id="550" r:id="rId12"/>
    <p:sldId id="551" r:id="rId13"/>
    <p:sldId id="552" r:id="rId14"/>
    <p:sldId id="553" r:id="rId15"/>
    <p:sldId id="554" r:id="rId16"/>
    <p:sldId id="609" r:id="rId17"/>
    <p:sldId id="583" r:id="rId18"/>
  </p:sldIdLst>
  <p:sldSz cx="12192000" cy="6858000"/>
  <p:notesSz cx="6669088" cy="9872663"/>
  <p:defaultTextStyle>
    <a:defPPr>
      <a:defRPr lang="en-US"/>
    </a:defPPr>
    <a:lvl1pPr marL="0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86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29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71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15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57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00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44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7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Inta Pēdiņa" initials="IP" lastIdx="8" clrIdx="0">
    <p:extLst>
      <p:ext uri="{19B8F6BF-5375-455C-9EA6-DF929625EA0E}">
        <p15:presenceInfo xmlns:p15="http://schemas.microsoft.com/office/powerpoint/2012/main" userId="S-1-5-21-924060480-1444801791-4070566659-4249" providerId="AD"/>
      </p:ext>
    </p:extLst>
  </p:cmAuthor>
  <p:cmAuthor id="2" name="Lana Frančeska Dreimane" initials="LFD" lastIdx="3" clrIdx="1">
    <p:extLst>
      <p:ext uri="{19B8F6BF-5375-455C-9EA6-DF929625EA0E}">
        <p15:presenceInfo xmlns:p15="http://schemas.microsoft.com/office/powerpoint/2012/main" userId="S-1-5-21-924060480-1444801791-4070566659-2787" providerId="AD"/>
      </p:ext>
    </p:extLst>
  </p:cmAuthor>
  <p:cmAuthor id="3" name="Baiba Švāne" initials="BŠ" lastIdx="1" clrIdx="2">
    <p:extLst>
      <p:ext uri="{19B8F6BF-5375-455C-9EA6-DF929625EA0E}">
        <p15:presenceInfo xmlns:p15="http://schemas.microsoft.com/office/powerpoint/2012/main" userId="S-1-5-21-924060480-1444801791-4070566659-4227" providerId="AD"/>
      </p:ext>
    </p:extLst>
  </p:cmAuthor>
  <p:cmAuthor id="4" name="Anna Skane" initials="AS" lastIdx="1" clrIdx="3">
    <p:extLst>
      <p:ext uri="{19B8F6BF-5375-455C-9EA6-DF929625EA0E}">
        <p15:presenceInfo xmlns:p15="http://schemas.microsoft.com/office/powerpoint/2012/main" userId="S-1-5-21-924060480-1444801791-4070566659-3512" providerId="AD"/>
      </p:ext>
    </p:extLst>
  </p:cmAuthor>
  <p:cmAuthor id="5" name="Laila Bekmane" initials="LB" lastIdx="4" clrIdx="4">
    <p:extLst>
      <p:ext uri="{19B8F6BF-5375-455C-9EA6-DF929625EA0E}">
        <p15:presenceInfo xmlns:p15="http://schemas.microsoft.com/office/powerpoint/2012/main" userId="S-1-5-21-924060480-1444801791-4070566659-348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E06CA"/>
    <a:srgbClr val="E7D1FB"/>
    <a:srgbClr val="9D19B7"/>
    <a:srgbClr val="FFFFFF"/>
    <a:srgbClr val="5556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879" autoAdjust="0"/>
    <p:restoredTop sz="91607" autoAdjust="0"/>
  </p:normalViewPr>
  <p:slideViewPr>
    <p:cSldViewPr snapToGrid="0">
      <p:cViewPr varScale="1">
        <p:scale>
          <a:sx n="104" d="100"/>
          <a:sy n="104" d="100"/>
        </p:scale>
        <p:origin x="132" y="114"/>
      </p:cViewPr>
      <p:guideLst>
        <p:guide orient="horz" pos="237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3" Type="http://schemas.openxmlformats.org/officeDocument/2006/relationships/slideMaster" Target="slideMasters/slideMaster3.xml"/><Relationship Id="rId21" Type="http://schemas.openxmlformats.org/officeDocument/2006/relationships/commentAuthors" Target="commentAuthor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viewProps" Target="viewProps.xml"/><Relationship Id="rId10" Type="http://schemas.openxmlformats.org/officeDocument/2006/relationships/slideMaster" Target="slideMasters/slideMaster10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362" cy="4941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8155" y="0"/>
            <a:ext cx="2889362" cy="4941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B3E0C3-01B9-4A82-AED9-1DE62553352C}" type="datetimeFigureOut">
              <a:rPr lang="en-US" smtClean="0"/>
              <a:t>4/14/2023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8470"/>
            <a:ext cx="2889362" cy="49419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8155" y="9378470"/>
            <a:ext cx="2889362" cy="49419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960046-8539-4A54-8065-4A795399DC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22867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7606" y="0"/>
            <a:ext cx="288993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F001B4-8C34-4842-BBCD-109A5F87A7F1}" type="datetimeFigureOut">
              <a:rPr lang="en-US" smtClean="0"/>
              <a:t>4/14/2023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4650" y="1235075"/>
            <a:ext cx="5919788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909" y="4751219"/>
            <a:ext cx="5335270" cy="388736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7318"/>
            <a:ext cx="288993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7606" y="9377318"/>
            <a:ext cx="288993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957045-3533-40A3-8DF3-76C90D066B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62253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4BB4AE6-33B2-4859-8A31-DF3F563B9111}" type="slidenum">
              <a:rPr lang="lv-LV" altLang="lv-LV" smtClean="0">
                <a:solidFill>
                  <a:prstClr val="black"/>
                </a:solidFill>
              </a:rPr>
              <a:pPr>
                <a:defRPr/>
              </a:pPr>
              <a:t>1</a:t>
            </a:fld>
            <a:endParaRPr lang="lv-LV" altLang="lv-LV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28060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7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7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7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7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3.jpeg"/></Relationships>
</file>

<file path=ppt/slideLayouts/_rels/slideLayout3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7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3.jpeg"/></Relationships>
</file>

<file path=ppt/slideLayouts/_rels/slideLayout3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8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0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0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0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0.xml"/></Relationships>
</file>

<file path=ppt/slideLayouts/_rels/slideLayout4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0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raphic 2">
            <a:extLst>
              <a:ext uri="{FF2B5EF4-FFF2-40B4-BE49-F238E27FC236}">
                <a16:creationId xmlns:a16="http://schemas.microsoft.com/office/drawing/2014/main" id="{C6032FB9-BC74-4D22-9490-C57A3761EB46}"/>
              </a:ext>
            </a:extLst>
          </p:cNvPr>
          <p:cNvSpPr/>
          <p:nvPr userDrawn="1"/>
        </p:nvSpPr>
        <p:spPr>
          <a:xfrm flipH="1">
            <a:off x="3994321" y="809154"/>
            <a:ext cx="4427783" cy="5323880"/>
          </a:xfrm>
          <a:custGeom>
            <a:avLst/>
            <a:gdLst>
              <a:gd name="connsiteX0" fmla="*/ 198332 w 800100"/>
              <a:gd name="connsiteY0" fmla="*/ 961703 h 962025"/>
              <a:gd name="connsiteX1" fmla="*/ 646959 w 800100"/>
              <a:gd name="connsiteY1" fmla="*/ 961703 h 962025"/>
              <a:gd name="connsiteX2" fmla="*/ 610764 w 800100"/>
              <a:gd name="connsiteY2" fmla="*/ 885503 h 962025"/>
              <a:gd name="connsiteX3" fmla="*/ 686964 w 800100"/>
              <a:gd name="connsiteY3" fmla="*/ 625471 h 962025"/>
              <a:gd name="connsiteX4" fmla="*/ 786024 w 800100"/>
              <a:gd name="connsiteY4" fmla="*/ 283523 h 962025"/>
              <a:gd name="connsiteX5" fmla="*/ 359304 w 800100"/>
              <a:gd name="connsiteY5" fmla="*/ 14918 h 962025"/>
              <a:gd name="connsiteX6" fmla="*/ 124037 w 800100"/>
              <a:gd name="connsiteY6" fmla="*/ 211133 h 962025"/>
              <a:gd name="connsiteX7" fmla="*/ 116417 w 800100"/>
              <a:gd name="connsiteY7" fmla="*/ 270188 h 962025"/>
              <a:gd name="connsiteX8" fmla="*/ 59267 w 800100"/>
              <a:gd name="connsiteY8" fmla="*/ 367343 h 962025"/>
              <a:gd name="connsiteX9" fmla="*/ 13547 w 800100"/>
              <a:gd name="connsiteY9" fmla="*/ 427351 h 962025"/>
              <a:gd name="connsiteX10" fmla="*/ 24024 w 800100"/>
              <a:gd name="connsiteY10" fmla="*/ 515933 h 962025"/>
              <a:gd name="connsiteX11" fmla="*/ 63077 w 800100"/>
              <a:gd name="connsiteY11" fmla="*/ 552128 h 962025"/>
              <a:gd name="connsiteX12" fmla="*/ 18309 w 800100"/>
              <a:gd name="connsiteY12" fmla="*/ 570226 h 962025"/>
              <a:gd name="connsiteX13" fmla="*/ 30692 w 800100"/>
              <a:gd name="connsiteY13" fmla="*/ 609278 h 962025"/>
              <a:gd name="connsiteX14" fmla="*/ 29739 w 800100"/>
              <a:gd name="connsiteY14" fmla="*/ 673096 h 962025"/>
              <a:gd name="connsiteX15" fmla="*/ 85937 w 800100"/>
              <a:gd name="connsiteY15" fmla="*/ 744533 h 962025"/>
              <a:gd name="connsiteX16" fmla="*/ 225002 w 800100"/>
              <a:gd name="connsiteY16" fmla="*/ 764536 h 962025"/>
              <a:gd name="connsiteX17" fmla="*/ 198332 w 800100"/>
              <a:gd name="connsiteY17" fmla="*/ 961703 h 962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800100" h="962025">
                <a:moveTo>
                  <a:pt x="198332" y="961703"/>
                </a:moveTo>
                <a:lnTo>
                  <a:pt x="646959" y="961703"/>
                </a:lnTo>
                <a:cubicBezTo>
                  <a:pt x="633624" y="935986"/>
                  <a:pt x="619337" y="903601"/>
                  <a:pt x="610764" y="885503"/>
                </a:cubicBezTo>
                <a:cubicBezTo>
                  <a:pt x="586952" y="829306"/>
                  <a:pt x="604097" y="706433"/>
                  <a:pt x="686964" y="625471"/>
                </a:cubicBezTo>
                <a:cubicBezTo>
                  <a:pt x="766022" y="548318"/>
                  <a:pt x="817457" y="398776"/>
                  <a:pt x="786024" y="283523"/>
                </a:cubicBezTo>
                <a:cubicBezTo>
                  <a:pt x="734589" y="93023"/>
                  <a:pt x="563139" y="-25087"/>
                  <a:pt x="359304" y="14918"/>
                </a:cubicBezTo>
                <a:cubicBezTo>
                  <a:pt x="359304" y="14918"/>
                  <a:pt x="183092" y="36826"/>
                  <a:pt x="124037" y="211133"/>
                </a:cubicBezTo>
                <a:cubicBezTo>
                  <a:pt x="124037" y="211133"/>
                  <a:pt x="114512" y="236851"/>
                  <a:pt x="116417" y="270188"/>
                </a:cubicBezTo>
                <a:cubicBezTo>
                  <a:pt x="121179" y="323528"/>
                  <a:pt x="83079" y="354961"/>
                  <a:pt x="59267" y="367343"/>
                </a:cubicBezTo>
                <a:cubicBezTo>
                  <a:pt x="34502" y="380678"/>
                  <a:pt x="-9313" y="402586"/>
                  <a:pt x="13547" y="427351"/>
                </a:cubicBezTo>
                <a:cubicBezTo>
                  <a:pt x="41169" y="457831"/>
                  <a:pt x="39264" y="496883"/>
                  <a:pt x="24024" y="515933"/>
                </a:cubicBezTo>
                <a:cubicBezTo>
                  <a:pt x="4974" y="538793"/>
                  <a:pt x="60219" y="539746"/>
                  <a:pt x="63077" y="552128"/>
                </a:cubicBezTo>
                <a:cubicBezTo>
                  <a:pt x="65934" y="565463"/>
                  <a:pt x="22119" y="554986"/>
                  <a:pt x="18309" y="570226"/>
                </a:cubicBezTo>
                <a:cubicBezTo>
                  <a:pt x="14499" y="586418"/>
                  <a:pt x="26882" y="590228"/>
                  <a:pt x="30692" y="609278"/>
                </a:cubicBezTo>
                <a:cubicBezTo>
                  <a:pt x="34502" y="628328"/>
                  <a:pt x="31644" y="663571"/>
                  <a:pt x="29739" y="673096"/>
                </a:cubicBezTo>
                <a:cubicBezTo>
                  <a:pt x="27834" y="682621"/>
                  <a:pt x="33549" y="739771"/>
                  <a:pt x="85937" y="744533"/>
                </a:cubicBezTo>
                <a:cubicBezTo>
                  <a:pt x="138324" y="749296"/>
                  <a:pt x="204047" y="738818"/>
                  <a:pt x="225002" y="764536"/>
                </a:cubicBezTo>
                <a:cubicBezTo>
                  <a:pt x="244052" y="790253"/>
                  <a:pt x="222144" y="890266"/>
                  <a:pt x="198332" y="96170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0237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1" y="339509"/>
            <a:ext cx="12192000" cy="792605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5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162500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A0E8D5F8-DCBB-4697-978C-9F18383C891F}"/>
              </a:ext>
            </a:extLst>
          </p:cNvPr>
          <p:cNvSpPr/>
          <p:nvPr userDrawn="1"/>
        </p:nvSpPr>
        <p:spPr>
          <a:xfrm>
            <a:off x="0" y="161317"/>
            <a:ext cx="11191164" cy="1026038"/>
          </a:xfrm>
          <a:custGeom>
            <a:avLst/>
            <a:gdLst>
              <a:gd name="connsiteX0" fmla="*/ 0 w 11191164"/>
              <a:gd name="connsiteY0" fmla="*/ 0 h 1026038"/>
              <a:gd name="connsiteX1" fmla="*/ 10678145 w 11191164"/>
              <a:gd name="connsiteY1" fmla="*/ 0 h 1026038"/>
              <a:gd name="connsiteX2" fmla="*/ 11191164 w 11191164"/>
              <a:gd name="connsiteY2" fmla="*/ 513019 h 1026038"/>
              <a:gd name="connsiteX3" fmla="*/ 10678145 w 11191164"/>
              <a:gd name="connsiteY3" fmla="*/ 1026038 h 1026038"/>
              <a:gd name="connsiteX4" fmla="*/ 0 w 11191164"/>
              <a:gd name="connsiteY4" fmla="*/ 1026038 h 1026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91164" h="1026038">
                <a:moveTo>
                  <a:pt x="0" y="0"/>
                </a:moveTo>
                <a:lnTo>
                  <a:pt x="10678145" y="0"/>
                </a:lnTo>
                <a:cubicBezTo>
                  <a:pt x="10961478" y="0"/>
                  <a:pt x="11191164" y="229686"/>
                  <a:pt x="11191164" y="513019"/>
                </a:cubicBezTo>
                <a:cubicBezTo>
                  <a:pt x="11191164" y="796352"/>
                  <a:pt x="10961478" y="1026038"/>
                  <a:pt x="10678145" y="1026038"/>
                </a:cubicBezTo>
                <a:lnTo>
                  <a:pt x="0" y="1026038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120734" y="339509"/>
            <a:ext cx="9775991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1FC942A5-2D0D-4483-A217-3F3729323734}"/>
              </a:ext>
            </a:extLst>
          </p:cNvPr>
          <p:cNvSpPr/>
          <p:nvPr userDrawn="1"/>
        </p:nvSpPr>
        <p:spPr>
          <a:xfrm>
            <a:off x="0" y="161317"/>
            <a:ext cx="1668083" cy="1026038"/>
          </a:xfrm>
          <a:custGeom>
            <a:avLst/>
            <a:gdLst>
              <a:gd name="connsiteX0" fmla="*/ 5086770 w 5086770"/>
              <a:gd name="connsiteY0" fmla="*/ 1174706 h 3128874"/>
              <a:gd name="connsiteX1" fmla="*/ 5086770 w 5086770"/>
              <a:gd name="connsiteY1" fmla="*/ 1184663 h 3128874"/>
              <a:gd name="connsiteX2" fmla="*/ 5079830 w 5086770"/>
              <a:gd name="connsiteY2" fmla="*/ 1185820 h 3128874"/>
              <a:gd name="connsiteX3" fmla="*/ 5078289 w 5086770"/>
              <a:gd name="connsiteY3" fmla="*/ 1182737 h 3128874"/>
              <a:gd name="connsiteX4" fmla="*/ 5078289 w 5086770"/>
              <a:gd name="connsiteY4" fmla="*/ 1179654 h 3128874"/>
              <a:gd name="connsiteX5" fmla="*/ 1690658 w 5086770"/>
              <a:gd name="connsiteY5" fmla="*/ 810655 h 3128874"/>
              <a:gd name="connsiteX6" fmla="*/ 1349061 w 5086770"/>
              <a:gd name="connsiteY6" fmla="*/ 1934928 h 3128874"/>
              <a:gd name="connsiteX7" fmla="*/ 2035854 w 5086770"/>
              <a:gd name="connsiteY7" fmla="*/ 1934928 h 3128874"/>
              <a:gd name="connsiteX8" fmla="*/ 3765314 w 5086770"/>
              <a:gd name="connsiteY8" fmla="*/ 0 h 3128874"/>
              <a:gd name="connsiteX9" fmla="*/ 4465138 w 5086770"/>
              <a:gd name="connsiteY9" fmla="*/ 0 h 3128874"/>
              <a:gd name="connsiteX10" fmla="*/ 4675955 w 5086770"/>
              <a:gd name="connsiteY10" fmla="*/ 0 h 3128874"/>
              <a:gd name="connsiteX11" fmla="*/ 4659036 w 5086770"/>
              <a:gd name="connsiteY11" fmla="*/ 34412 h 3128874"/>
              <a:gd name="connsiteX12" fmla="*/ 4651327 w 5086770"/>
              <a:gd name="connsiteY12" fmla="*/ 45203 h 3128874"/>
              <a:gd name="connsiteX13" fmla="*/ 4648245 w 5086770"/>
              <a:gd name="connsiteY13" fmla="*/ 51368 h 3128874"/>
              <a:gd name="connsiteX14" fmla="*/ 4483319 w 5086770"/>
              <a:gd name="connsiteY14" fmla="*/ 361184 h 3128874"/>
              <a:gd name="connsiteX15" fmla="*/ 4480236 w 5086770"/>
              <a:gd name="connsiteY15" fmla="*/ 373515 h 3128874"/>
              <a:gd name="connsiteX16" fmla="*/ 4474071 w 5086770"/>
              <a:gd name="connsiteY16" fmla="*/ 398176 h 3128874"/>
              <a:gd name="connsiteX17" fmla="*/ 4450950 w 5086770"/>
              <a:gd name="connsiteY17" fmla="*/ 498367 h 3128874"/>
              <a:gd name="connsiteX18" fmla="*/ 4440161 w 5086770"/>
              <a:gd name="connsiteY18" fmla="*/ 527652 h 3128874"/>
              <a:gd name="connsiteX19" fmla="*/ 4441700 w 5086770"/>
              <a:gd name="connsiteY19" fmla="*/ 539983 h 3128874"/>
              <a:gd name="connsiteX20" fmla="*/ 4437078 w 5086770"/>
              <a:gd name="connsiteY20" fmla="*/ 561562 h 3128874"/>
              <a:gd name="connsiteX21" fmla="*/ 4433995 w 5086770"/>
              <a:gd name="connsiteY21" fmla="*/ 576976 h 3128874"/>
              <a:gd name="connsiteX22" fmla="*/ 4433994 w 5086770"/>
              <a:gd name="connsiteY22" fmla="*/ 578519 h 3128874"/>
              <a:gd name="connsiteX23" fmla="*/ 4413956 w 5086770"/>
              <a:gd name="connsiteY23" fmla="*/ 797393 h 3128874"/>
              <a:gd name="connsiteX24" fmla="*/ 4438619 w 5086770"/>
              <a:gd name="connsiteY24" fmla="*/ 996230 h 3128874"/>
              <a:gd name="connsiteX25" fmla="*/ 4433995 w 5086770"/>
              <a:gd name="connsiteY25" fmla="*/ 1016268 h 3128874"/>
              <a:gd name="connsiteX26" fmla="*/ 4435536 w 5086770"/>
              <a:gd name="connsiteY26" fmla="*/ 1025517 h 3128874"/>
              <a:gd name="connsiteX27" fmla="*/ 4437078 w 5086770"/>
              <a:gd name="connsiteY27" fmla="*/ 1027057 h 3128874"/>
              <a:gd name="connsiteX28" fmla="*/ 4432452 w 5086770"/>
              <a:gd name="connsiteY28" fmla="*/ 1048636 h 3128874"/>
              <a:gd name="connsiteX29" fmla="*/ 4413956 w 5086770"/>
              <a:gd name="connsiteY29" fmla="*/ 1085630 h 3128874"/>
              <a:gd name="connsiteX30" fmla="*/ 4196623 w 5086770"/>
              <a:gd name="connsiteY30" fmla="*/ 1389280 h 3128874"/>
              <a:gd name="connsiteX31" fmla="*/ 4085645 w 5086770"/>
              <a:gd name="connsiteY31" fmla="*/ 1597365 h 3128874"/>
              <a:gd name="connsiteX32" fmla="*/ 4216661 w 5086770"/>
              <a:gd name="connsiteY32" fmla="*/ 1697556 h 3128874"/>
              <a:gd name="connsiteX33" fmla="*/ 4250571 w 5086770"/>
              <a:gd name="connsiteY33" fmla="*/ 1811617 h 3128874"/>
              <a:gd name="connsiteX34" fmla="*/ 4173502 w 5086770"/>
              <a:gd name="connsiteY34" fmla="*/ 1888685 h 3128874"/>
              <a:gd name="connsiteX35" fmla="*/ 4213578 w 5086770"/>
              <a:gd name="connsiteY35" fmla="*/ 2022784 h 3128874"/>
              <a:gd name="connsiteX36" fmla="*/ 4347678 w 5086770"/>
              <a:gd name="connsiteY36" fmla="*/ 2090605 h 3128874"/>
              <a:gd name="connsiteX37" fmla="*/ 4233616 w 5086770"/>
              <a:gd name="connsiteY37" fmla="*/ 2138388 h 3128874"/>
              <a:gd name="connsiteX38" fmla="*/ 4227451 w 5086770"/>
              <a:gd name="connsiteY38" fmla="*/ 2258616 h 3128874"/>
              <a:gd name="connsiteX39" fmla="*/ 4350761 w 5086770"/>
              <a:gd name="connsiteY39" fmla="*/ 2320270 h 3128874"/>
              <a:gd name="connsiteX40" fmla="*/ 4333805 w 5086770"/>
              <a:gd name="connsiteY40" fmla="*/ 2462077 h 3128874"/>
              <a:gd name="connsiteX41" fmla="*/ 4467905 w 5086770"/>
              <a:gd name="connsiteY41" fmla="*/ 2719486 h 3128874"/>
              <a:gd name="connsiteX42" fmla="*/ 4800655 w 5086770"/>
              <a:gd name="connsiteY42" fmla="*/ 2748491 h 3128874"/>
              <a:gd name="connsiteX43" fmla="*/ 4838191 w 5086770"/>
              <a:gd name="connsiteY43" fmla="*/ 2744074 h 3128874"/>
              <a:gd name="connsiteX44" fmla="*/ 4863823 w 5086770"/>
              <a:gd name="connsiteY44" fmla="*/ 2765476 h 3128874"/>
              <a:gd name="connsiteX45" fmla="*/ 4934321 w 5086770"/>
              <a:gd name="connsiteY45" fmla="*/ 2911083 h 3128874"/>
              <a:gd name="connsiteX46" fmla="*/ 4964162 w 5086770"/>
              <a:gd name="connsiteY46" fmla="*/ 3074402 h 3128874"/>
              <a:gd name="connsiteX47" fmla="*/ 4967647 w 5086770"/>
              <a:gd name="connsiteY47" fmla="*/ 3128874 h 3128874"/>
              <a:gd name="connsiteX48" fmla="*/ 4465138 w 5086770"/>
              <a:gd name="connsiteY48" fmla="*/ 3128874 h 3128874"/>
              <a:gd name="connsiteX49" fmla="*/ 4465138 w 5086770"/>
              <a:gd name="connsiteY49" fmla="*/ 3127460 h 3128874"/>
              <a:gd name="connsiteX50" fmla="*/ 3765314 w 5086770"/>
              <a:gd name="connsiteY50" fmla="*/ 3127460 h 3128874"/>
              <a:gd name="connsiteX51" fmla="*/ 1175459 w 5086770"/>
              <a:gd name="connsiteY51" fmla="*/ 0 h 3128874"/>
              <a:gd name="connsiteX52" fmla="*/ 2229594 w 5086770"/>
              <a:gd name="connsiteY52" fmla="*/ 0 h 3128874"/>
              <a:gd name="connsiteX53" fmla="*/ 3404781 w 5086770"/>
              <a:gd name="connsiteY53" fmla="*/ 3127460 h 3128874"/>
              <a:gd name="connsiteX54" fmla="*/ 2392789 w 5086770"/>
              <a:gd name="connsiteY54" fmla="*/ 3127460 h 3128874"/>
              <a:gd name="connsiteX55" fmla="*/ 2236317 w 5086770"/>
              <a:gd name="connsiteY55" fmla="*/ 2611186 h 3128874"/>
              <a:gd name="connsiteX56" fmla="*/ 1139165 w 5086770"/>
              <a:gd name="connsiteY56" fmla="*/ 2611186 h 3128874"/>
              <a:gd name="connsiteX57" fmla="*/ 986721 w 5086770"/>
              <a:gd name="connsiteY57" fmla="*/ 3127460 h 3128874"/>
              <a:gd name="connsiteX58" fmla="*/ 0 w 5086770"/>
              <a:gd name="connsiteY58" fmla="*/ 3127460 h 31288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5086770" h="3128874">
                <a:moveTo>
                  <a:pt x="5086770" y="1174706"/>
                </a:moveTo>
                <a:lnTo>
                  <a:pt x="5086770" y="1184663"/>
                </a:lnTo>
                <a:lnTo>
                  <a:pt x="5079830" y="1185820"/>
                </a:lnTo>
                <a:cubicBezTo>
                  <a:pt x="5079829" y="1184277"/>
                  <a:pt x="5078289" y="1184277"/>
                  <a:pt x="5078289" y="1182737"/>
                </a:cubicBezTo>
                <a:lnTo>
                  <a:pt x="5078289" y="1179654"/>
                </a:lnTo>
                <a:close/>
                <a:moveTo>
                  <a:pt x="1690658" y="810655"/>
                </a:moveTo>
                <a:lnTo>
                  <a:pt x="1349061" y="1934928"/>
                </a:lnTo>
                <a:lnTo>
                  <a:pt x="2035854" y="1934928"/>
                </a:lnTo>
                <a:close/>
                <a:moveTo>
                  <a:pt x="3765314" y="0"/>
                </a:moveTo>
                <a:lnTo>
                  <a:pt x="4465138" y="0"/>
                </a:lnTo>
                <a:lnTo>
                  <a:pt x="4675955" y="0"/>
                </a:lnTo>
                <a:lnTo>
                  <a:pt x="4659036" y="34412"/>
                </a:lnTo>
                <a:cubicBezTo>
                  <a:pt x="4655952" y="37496"/>
                  <a:pt x="4652870" y="40578"/>
                  <a:pt x="4651327" y="45203"/>
                </a:cubicBezTo>
                <a:cubicBezTo>
                  <a:pt x="4649787" y="48285"/>
                  <a:pt x="4649788" y="49827"/>
                  <a:pt x="4648245" y="51368"/>
                </a:cubicBezTo>
                <a:cubicBezTo>
                  <a:pt x="4632831" y="72947"/>
                  <a:pt x="4528018" y="224002"/>
                  <a:pt x="4483319" y="361184"/>
                </a:cubicBezTo>
                <a:cubicBezTo>
                  <a:pt x="4481777" y="365808"/>
                  <a:pt x="4480236" y="368891"/>
                  <a:pt x="4480236" y="373515"/>
                </a:cubicBezTo>
                <a:cubicBezTo>
                  <a:pt x="4478694" y="381223"/>
                  <a:pt x="4475612" y="390471"/>
                  <a:pt x="4474071" y="398176"/>
                </a:cubicBezTo>
                <a:cubicBezTo>
                  <a:pt x="4466362" y="432087"/>
                  <a:pt x="4458657" y="465997"/>
                  <a:pt x="4450950" y="498367"/>
                </a:cubicBezTo>
                <a:cubicBezTo>
                  <a:pt x="4444783" y="506073"/>
                  <a:pt x="4440160" y="516863"/>
                  <a:pt x="4440161" y="527652"/>
                </a:cubicBezTo>
                <a:cubicBezTo>
                  <a:pt x="4440160" y="532277"/>
                  <a:pt x="4440160" y="535360"/>
                  <a:pt x="4441700" y="539983"/>
                </a:cubicBezTo>
                <a:cubicBezTo>
                  <a:pt x="4440161" y="547691"/>
                  <a:pt x="4438618" y="555397"/>
                  <a:pt x="4437078" y="561562"/>
                </a:cubicBezTo>
                <a:cubicBezTo>
                  <a:pt x="4435535" y="566187"/>
                  <a:pt x="4433995" y="570810"/>
                  <a:pt x="4433995" y="576976"/>
                </a:cubicBezTo>
                <a:cubicBezTo>
                  <a:pt x="4433995" y="576976"/>
                  <a:pt x="4433994" y="578519"/>
                  <a:pt x="4433994" y="578519"/>
                </a:cubicBezTo>
                <a:cubicBezTo>
                  <a:pt x="4417039" y="674083"/>
                  <a:pt x="4407790" y="755776"/>
                  <a:pt x="4413956" y="797393"/>
                </a:cubicBezTo>
                <a:cubicBezTo>
                  <a:pt x="4421664" y="846717"/>
                  <a:pt x="4440160" y="929951"/>
                  <a:pt x="4438619" y="996230"/>
                </a:cubicBezTo>
                <a:cubicBezTo>
                  <a:pt x="4435535" y="1002395"/>
                  <a:pt x="4433995" y="1008560"/>
                  <a:pt x="4433995" y="1016268"/>
                </a:cubicBezTo>
                <a:cubicBezTo>
                  <a:pt x="4433995" y="1019351"/>
                  <a:pt x="4435536" y="1022434"/>
                  <a:pt x="4435536" y="1025517"/>
                </a:cubicBezTo>
                <a:cubicBezTo>
                  <a:pt x="4435536" y="1025517"/>
                  <a:pt x="4435535" y="1027057"/>
                  <a:pt x="4437078" y="1027057"/>
                </a:cubicBezTo>
                <a:cubicBezTo>
                  <a:pt x="4435536" y="1034764"/>
                  <a:pt x="4433994" y="1042471"/>
                  <a:pt x="4432452" y="1048636"/>
                </a:cubicBezTo>
                <a:lnTo>
                  <a:pt x="4413956" y="1085630"/>
                </a:lnTo>
                <a:cubicBezTo>
                  <a:pt x="4369257" y="1164240"/>
                  <a:pt x="4258278" y="1339957"/>
                  <a:pt x="4196623" y="1389280"/>
                </a:cubicBezTo>
                <a:cubicBezTo>
                  <a:pt x="4128802" y="1441687"/>
                  <a:pt x="4062523" y="1538793"/>
                  <a:pt x="4085645" y="1597365"/>
                </a:cubicBezTo>
                <a:cubicBezTo>
                  <a:pt x="4119555" y="1660562"/>
                  <a:pt x="4181210" y="1688307"/>
                  <a:pt x="4216661" y="1697556"/>
                </a:cubicBezTo>
                <a:cubicBezTo>
                  <a:pt x="4252112" y="1706804"/>
                  <a:pt x="4275233" y="1779247"/>
                  <a:pt x="4250571" y="1811617"/>
                </a:cubicBezTo>
                <a:cubicBezTo>
                  <a:pt x="4225909" y="1843985"/>
                  <a:pt x="4187375" y="1853233"/>
                  <a:pt x="4173502" y="1888685"/>
                </a:cubicBezTo>
                <a:cubicBezTo>
                  <a:pt x="4159630" y="1924137"/>
                  <a:pt x="4153465" y="1998123"/>
                  <a:pt x="4213578" y="2022784"/>
                </a:cubicBezTo>
                <a:cubicBezTo>
                  <a:pt x="4259818" y="2041281"/>
                  <a:pt x="4349219" y="2081356"/>
                  <a:pt x="4347678" y="2090605"/>
                </a:cubicBezTo>
                <a:cubicBezTo>
                  <a:pt x="4346136" y="2099853"/>
                  <a:pt x="4250570" y="2107561"/>
                  <a:pt x="4233616" y="2138388"/>
                </a:cubicBezTo>
                <a:cubicBezTo>
                  <a:pt x="4216660" y="2169216"/>
                  <a:pt x="4204330" y="2220080"/>
                  <a:pt x="4227451" y="2258616"/>
                </a:cubicBezTo>
                <a:cubicBezTo>
                  <a:pt x="4250571" y="2297149"/>
                  <a:pt x="4332264" y="2292526"/>
                  <a:pt x="4350761" y="2320270"/>
                </a:cubicBezTo>
                <a:cubicBezTo>
                  <a:pt x="4381588" y="2371135"/>
                  <a:pt x="4358466" y="2378843"/>
                  <a:pt x="4333805" y="2462077"/>
                </a:cubicBezTo>
                <a:cubicBezTo>
                  <a:pt x="4306060" y="2551476"/>
                  <a:pt x="4302977" y="2650125"/>
                  <a:pt x="4467905" y="2719486"/>
                </a:cubicBezTo>
                <a:cubicBezTo>
                  <a:pt x="4562314" y="2758983"/>
                  <a:pt x="4694054" y="2758743"/>
                  <a:pt x="4800655" y="2748491"/>
                </a:cubicBezTo>
                <a:lnTo>
                  <a:pt x="4838191" y="2744074"/>
                </a:lnTo>
                <a:lnTo>
                  <a:pt x="4863823" y="2765476"/>
                </a:lnTo>
                <a:cubicBezTo>
                  <a:pt x="4895578" y="2799449"/>
                  <a:pt x="4917344" y="2847230"/>
                  <a:pt x="4934321" y="2911083"/>
                </a:cubicBezTo>
                <a:cubicBezTo>
                  <a:pt x="4945640" y="2953651"/>
                  <a:pt x="4957371" y="3013267"/>
                  <a:pt x="4964162" y="3074402"/>
                </a:cubicBezTo>
                <a:lnTo>
                  <a:pt x="4967647" y="3128874"/>
                </a:lnTo>
                <a:lnTo>
                  <a:pt x="4465138" y="3128874"/>
                </a:lnTo>
                <a:lnTo>
                  <a:pt x="4465138" y="3127460"/>
                </a:lnTo>
                <a:lnTo>
                  <a:pt x="3765314" y="3127460"/>
                </a:lnTo>
                <a:close/>
                <a:moveTo>
                  <a:pt x="1175459" y="0"/>
                </a:moveTo>
                <a:lnTo>
                  <a:pt x="2229594" y="0"/>
                </a:lnTo>
                <a:lnTo>
                  <a:pt x="3404781" y="3127460"/>
                </a:lnTo>
                <a:lnTo>
                  <a:pt x="2392789" y="3127460"/>
                </a:lnTo>
                <a:lnTo>
                  <a:pt x="2236317" y="2611186"/>
                </a:lnTo>
                <a:lnTo>
                  <a:pt x="1139165" y="2611186"/>
                </a:lnTo>
                <a:lnTo>
                  <a:pt x="986721" y="3127460"/>
                </a:lnTo>
                <a:lnTo>
                  <a:pt x="0" y="312746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A01515AE-4193-4204-AAE3-28BCF655ED34}"/>
              </a:ext>
            </a:extLst>
          </p:cNvPr>
          <p:cNvSpPr/>
          <p:nvPr userDrawn="1"/>
        </p:nvSpPr>
        <p:spPr>
          <a:xfrm>
            <a:off x="11288971" y="161317"/>
            <a:ext cx="903029" cy="1026038"/>
          </a:xfrm>
          <a:custGeom>
            <a:avLst/>
            <a:gdLst>
              <a:gd name="connsiteX0" fmla="*/ 513019 w 903029"/>
              <a:gd name="connsiteY0" fmla="*/ 0 h 1026038"/>
              <a:gd name="connsiteX1" fmla="*/ 903029 w 903029"/>
              <a:gd name="connsiteY1" fmla="*/ 0 h 1026038"/>
              <a:gd name="connsiteX2" fmla="*/ 903029 w 903029"/>
              <a:gd name="connsiteY2" fmla="*/ 1026038 h 1026038"/>
              <a:gd name="connsiteX3" fmla="*/ 513019 w 903029"/>
              <a:gd name="connsiteY3" fmla="*/ 1026038 h 1026038"/>
              <a:gd name="connsiteX4" fmla="*/ 0 w 903029"/>
              <a:gd name="connsiteY4" fmla="*/ 513019 h 1026038"/>
              <a:gd name="connsiteX5" fmla="*/ 513019 w 903029"/>
              <a:gd name="connsiteY5" fmla="*/ 0 h 1026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3029" h="1026038">
                <a:moveTo>
                  <a:pt x="513019" y="0"/>
                </a:moveTo>
                <a:lnTo>
                  <a:pt x="903029" y="0"/>
                </a:lnTo>
                <a:lnTo>
                  <a:pt x="903029" y="1026038"/>
                </a:lnTo>
                <a:lnTo>
                  <a:pt x="513019" y="1026038"/>
                </a:lnTo>
                <a:cubicBezTo>
                  <a:pt x="229686" y="1026038"/>
                  <a:pt x="0" y="796352"/>
                  <a:pt x="0" y="513019"/>
                </a:cubicBezTo>
                <a:cubicBezTo>
                  <a:pt x="0" y="229686"/>
                  <a:pt x="229686" y="0"/>
                  <a:pt x="513019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02876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그림 개체 틀 2">
            <a:extLst>
              <a:ext uri="{FF2B5EF4-FFF2-40B4-BE49-F238E27FC236}">
                <a16:creationId xmlns:a16="http://schemas.microsoft.com/office/drawing/2014/main" id="{6BEAFC25-821F-477D-B4DA-EF0E26AE084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2664000"/>
          </a:xfrm>
          <a:prstGeom prst="rect">
            <a:avLst/>
          </a:pr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Sent to Back</a:t>
            </a:r>
            <a:endParaRPr lang="ko-KR" altLang="en-US" dirty="0"/>
          </a:p>
        </p:txBody>
      </p:sp>
      <p:sp>
        <p:nvSpPr>
          <p:cNvPr id="6" name="그림 개체 틀 2">
            <a:extLst>
              <a:ext uri="{FF2B5EF4-FFF2-40B4-BE49-F238E27FC236}">
                <a16:creationId xmlns:a16="http://schemas.microsoft.com/office/drawing/2014/main" id="{2C30C39C-AAA9-4761-B982-E964F936EA3C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1032695" y="1988366"/>
            <a:ext cx="2444297" cy="2444297"/>
          </a:xfrm>
          <a:prstGeom prst="ellipse">
            <a:avLst/>
          </a:prstGeom>
          <a:solidFill>
            <a:schemeClr val="bg1">
              <a:lumMod val="95000"/>
            </a:schemeClr>
          </a:solidFill>
          <a:ln w="15875">
            <a:noFill/>
          </a:ln>
          <a:effectLst>
            <a:innerShdw blurRad="114300">
              <a:schemeClr val="bg1"/>
            </a:innerShdw>
          </a:effectLst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Bring to Front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322183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그림 개체 틀 2">
            <a:extLst>
              <a:ext uri="{FF2B5EF4-FFF2-40B4-BE49-F238E27FC236}">
                <a16:creationId xmlns:a16="http://schemas.microsoft.com/office/drawing/2014/main" id="{6BEAFC25-821F-477D-B4DA-EF0E26AE084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Sent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343040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43073D1A-A4A7-4F5B-BE54-63CEAB575F6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266709" y="529965"/>
            <a:ext cx="4925290" cy="5798070"/>
          </a:xfrm>
          <a:custGeom>
            <a:avLst/>
            <a:gdLst>
              <a:gd name="connsiteX0" fmla="*/ 857449 w 4925290"/>
              <a:gd name="connsiteY0" fmla="*/ 0 h 5798070"/>
              <a:gd name="connsiteX1" fmla="*/ 4214649 w 4925290"/>
              <a:gd name="connsiteY1" fmla="*/ 0 h 5798070"/>
              <a:gd name="connsiteX2" fmla="*/ 4925290 w 4925290"/>
              <a:gd name="connsiteY2" fmla="*/ 1223176 h 5798070"/>
              <a:gd name="connsiteX3" fmla="*/ 4925290 w 4925290"/>
              <a:gd name="connsiteY3" fmla="*/ 4574894 h 5798070"/>
              <a:gd name="connsiteX4" fmla="*/ 4214649 w 4925290"/>
              <a:gd name="connsiteY4" fmla="*/ 5798070 h 5798070"/>
              <a:gd name="connsiteX5" fmla="*/ 857449 w 4925290"/>
              <a:gd name="connsiteY5" fmla="*/ 5798070 h 5798070"/>
              <a:gd name="connsiteX6" fmla="*/ 0 w 4925290"/>
              <a:gd name="connsiteY6" fmla="*/ 4322202 h 5798070"/>
              <a:gd name="connsiteX7" fmla="*/ 2152428 w 4925290"/>
              <a:gd name="connsiteY7" fmla="*/ 4322202 h 5798070"/>
              <a:gd name="connsiteX8" fmla="*/ 2979260 w 4925290"/>
              <a:gd name="connsiteY8" fmla="*/ 2899035 h 5798070"/>
              <a:gd name="connsiteX9" fmla="*/ 2152428 w 4925290"/>
              <a:gd name="connsiteY9" fmla="*/ 1475868 h 5798070"/>
              <a:gd name="connsiteX10" fmla="*/ 0 w 4925290"/>
              <a:gd name="connsiteY10" fmla="*/ 1475868 h 57980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925290" h="5798070">
                <a:moveTo>
                  <a:pt x="857449" y="0"/>
                </a:moveTo>
                <a:lnTo>
                  <a:pt x="4214649" y="0"/>
                </a:lnTo>
                <a:lnTo>
                  <a:pt x="4925290" y="1223176"/>
                </a:lnTo>
                <a:lnTo>
                  <a:pt x="4925290" y="4574894"/>
                </a:lnTo>
                <a:lnTo>
                  <a:pt x="4214649" y="5798070"/>
                </a:lnTo>
                <a:lnTo>
                  <a:pt x="857449" y="5798070"/>
                </a:lnTo>
                <a:lnTo>
                  <a:pt x="0" y="4322202"/>
                </a:lnTo>
                <a:lnTo>
                  <a:pt x="2152428" y="4322202"/>
                </a:lnTo>
                <a:lnTo>
                  <a:pt x="2979260" y="2899035"/>
                </a:lnTo>
                <a:lnTo>
                  <a:pt x="2152428" y="1475868"/>
                </a:lnTo>
                <a:lnTo>
                  <a:pt x="0" y="147586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8CF70162-E0C4-4E2A-B2CE-73A49347672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525108" y="2105085"/>
            <a:ext cx="4925290" cy="2647831"/>
          </a:xfrm>
          <a:custGeom>
            <a:avLst/>
            <a:gdLst>
              <a:gd name="connsiteX0" fmla="*/ 769169 w 6213231"/>
              <a:gd name="connsiteY0" fmla="*/ 0 h 2647831"/>
              <a:gd name="connsiteX1" fmla="*/ 5444062 w 6213231"/>
              <a:gd name="connsiteY1" fmla="*/ 0 h 2647831"/>
              <a:gd name="connsiteX2" fmla="*/ 6213231 w 6213231"/>
              <a:gd name="connsiteY2" fmla="*/ 1323916 h 2647831"/>
              <a:gd name="connsiteX3" fmla="*/ 5444062 w 6213231"/>
              <a:gd name="connsiteY3" fmla="*/ 2647831 h 2647831"/>
              <a:gd name="connsiteX4" fmla="*/ 769169 w 6213231"/>
              <a:gd name="connsiteY4" fmla="*/ 2647831 h 2647831"/>
              <a:gd name="connsiteX5" fmla="*/ 0 w 6213231"/>
              <a:gd name="connsiteY5" fmla="*/ 1323916 h 26478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213231" h="2647831">
                <a:moveTo>
                  <a:pt x="769169" y="0"/>
                </a:moveTo>
                <a:lnTo>
                  <a:pt x="5444062" y="0"/>
                </a:lnTo>
                <a:lnTo>
                  <a:pt x="6213231" y="1323916"/>
                </a:lnTo>
                <a:lnTo>
                  <a:pt x="5444062" y="2647831"/>
                </a:lnTo>
                <a:lnTo>
                  <a:pt x="769169" y="2647831"/>
                </a:lnTo>
                <a:lnTo>
                  <a:pt x="0" y="132391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847684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그림 개체 틀 2">
            <a:extLst>
              <a:ext uri="{FF2B5EF4-FFF2-40B4-BE49-F238E27FC236}">
                <a16:creationId xmlns:a16="http://schemas.microsoft.com/office/drawing/2014/main" id="{6BEAFC25-821F-477D-B4DA-EF0E26AE084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160586" y="0"/>
            <a:ext cx="4853352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Sent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329724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icture Placeholder 33">
            <a:extLst>
              <a:ext uri="{FF2B5EF4-FFF2-40B4-BE49-F238E27FC236}">
                <a16:creationId xmlns:a16="http://schemas.microsoft.com/office/drawing/2014/main" id="{21AEC72C-3C89-4B08-B67E-E04E47BA302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847486" y="342900"/>
            <a:ext cx="5926499" cy="6172200"/>
          </a:xfrm>
          <a:custGeom>
            <a:avLst/>
            <a:gdLst>
              <a:gd name="connsiteX0" fmla="*/ 1240972 w 5926499"/>
              <a:gd name="connsiteY0" fmla="*/ 0 h 6172200"/>
              <a:gd name="connsiteX1" fmla="*/ 5926499 w 5926499"/>
              <a:gd name="connsiteY1" fmla="*/ 0 h 6172200"/>
              <a:gd name="connsiteX2" fmla="*/ 5926499 w 5926499"/>
              <a:gd name="connsiteY2" fmla="*/ 6172200 h 6172200"/>
              <a:gd name="connsiteX3" fmla="*/ 1240972 w 5926499"/>
              <a:gd name="connsiteY3" fmla="*/ 6172200 h 6172200"/>
              <a:gd name="connsiteX4" fmla="*/ 1240972 w 5926499"/>
              <a:gd name="connsiteY4" fmla="*/ 6015988 h 6172200"/>
              <a:gd name="connsiteX5" fmla="*/ 92399 w 5926499"/>
              <a:gd name="connsiteY5" fmla="*/ 6015988 h 6172200"/>
              <a:gd name="connsiteX6" fmla="*/ 92399 w 5926499"/>
              <a:gd name="connsiteY6" fmla="*/ 5938701 h 6172200"/>
              <a:gd name="connsiteX7" fmla="*/ 1240972 w 5926499"/>
              <a:gd name="connsiteY7" fmla="*/ 5938701 h 6172200"/>
              <a:gd name="connsiteX8" fmla="*/ 1240972 w 5926499"/>
              <a:gd name="connsiteY8" fmla="*/ 5859778 h 6172200"/>
              <a:gd name="connsiteX9" fmla="*/ 497028 w 5926499"/>
              <a:gd name="connsiteY9" fmla="*/ 5859778 h 6172200"/>
              <a:gd name="connsiteX10" fmla="*/ 497028 w 5926499"/>
              <a:gd name="connsiteY10" fmla="*/ 5668190 h 6172200"/>
              <a:gd name="connsiteX11" fmla="*/ 1240972 w 5926499"/>
              <a:gd name="connsiteY11" fmla="*/ 5668190 h 6172200"/>
              <a:gd name="connsiteX12" fmla="*/ 1240972 w 5926499"/>
              <a:gd name="connsiteY12" fmla="*/ 5589267 h 6172200"/>
              <a:gd name="connsiteX13" fmla="*/ 2775704 w 5926499"/>
              <a:gd name="connsiteY13" fmla="*/ 5589267 h 6172200"/>
              <a:gd name="connsiteX14" fmla="*/ 2775704 w 5926499"/>
              <a:gd name="connsiteY14" fmla="*/ 5511980 h 6172200"/>
              <a:gd name="connsiteX15" fmla="*/ 1240972 w 5926499"/>
              <a:gd name="connsiteY15" fmla="*/ 5511980 h 6172200"/>
              <a:gd name="connsiteX16" fmla="*/ 1240972 w 5926499"/>
              <a:gd name="connsiteY16" fmla="*/ 5222694 h 6172200"/>
              <a:gd name="connsiteX17" fmla="*/ 2993421 w 5926499"/>
              <a:gd name="connsiteY17" fmla="*/ 5222694 h 6172200"/>
              <a:gd name="connsiteX18" fmla="*/ 2993421 w 5926499"/>
              <a:gd name="connsiteY18" fmla="*/ 5031107 h 6172200"/>
              <a:gd name="connsiteX19" fmla="*/ 1240972 w 5926499"/>
              <a:gd name="connsiteY19" fmla="*/ 5031107 h 6172200"/>
              <a:gd name="connsiteX20" fmla="*/ 1240972 w 5926499"/>
              <a:gd name="connsiteY20" fmla="*/ 4922382 h 6172200"/>
              <a:gd name="connsiteX21" fmla="*/ 225578 w 5926499"/>
              <a:gd name="connsiteY21" fmla="*/ 4922382 h 6172200"/>
              <a:gd name="connsiteX22" fmla="*/ 225578 w 5926499"/>
              <a:gd name="connsiteY22" fmla="*/ 4845095 h 6172200"/>
              <a:gd name="connsiteX23" fmla="*/ 1240972 w 5926499"/>
              <a:gd name="connsiteY23" fmla="*/ 4845095 h 6172200"/>
              <a:gd name="connsiteX24" fmla="*/ 1240972 w 5926499"/>
              <a:gd name="connsiteY24" fmla="*/ 4721133 h 6172200"/>
              <a:gd name="connsiteX25" fmla="*/ 2181818 w 5926499"/>
              <a:gd name="connsiteY25" fmla="*/ 4721133 h 6172200"/>
              <a:gd name="connsiteX26" fmla="*/ 2181818 w 5926499"/>
              <a:gd name="connsiteY26" fmla="*/ 4655818 h 6172200"/>
              <a:gd name="connsiteX27" fmla="*/ 1240972 w 5926499"/>
              <a:gd name="connsiteY27" fmla="*/ 4655818 h 6172200"/>
              <a:gd name="connsiteX28" fmla="*/ 1240972 w 5926499"/>
              <a:gd name="connsiteY28" fmla="*/ 4516481 h 6172200"/>
              <a:gd name="connsiteX29" fmla="*/ 497028 w 5926499"/>
              <a:gd name="connsiteY29" fmla="*/ 4516481 h 6172200"/>
              <a:gd name="connsiteX30" fmla="*/ 497028 w 5926499"/>
              <a:gd name="connsiteY30" fmla="*/ 4439194 h 6172200"/>
              <a:gd name="connsiteX31" fmla="*/ 1240972 w 5926499"/>
              <a:gd name="connsiteY31" fmla="*/ 4439194 h 6172200"/>
              <a:gd name="connsiteX32" fmla="*/ 1240972 w 5926499"/>
              <a:gd name="connsiteY32" fmla="*/ 4321628 h 6172200"/>
              <a:gd name="connsiteX33" fmla="*/ 2347278 w 5926499"/>
              <a:gd name="connsiteY33" fmla="*/ 4321628 h 6172200"/>
              <a:gd name="connsiteX34" fmla="*/ 2347278 w 5926499"/>
              <a:gd name="connsiteY34" fmla="*/ 4130040 h 6172200"/>
              <a:gd name="connsiteX35" fmla="*/ 1240972 w 5926499"/>
              <a:gd name="connsiteY35" fmla="*/ 4130040 h 6172200"/>
              <a:gd name="connsiteX36" fmla="*/ 1240972 w 5926499"/>
              <a:gd name="connsiteY36" fmla="*/ 3828776 h 6172200"/>
              <a:gd name="connsiteX37" fmla="*/ 2347278 w 5926499"/>
              <a:gd name="connsiteY37" fmla="*/ 3828776 h 6172200"/>
              <a:gd name="connsiteX38" fmla="*/ 2347278 w 5926499"/>
              <a:gd name="connsiteY38" fmla="*/ 3751489 h 6172200"/>
              <a:gd name="connsiteX39" fmla="*/ 1240972 w 5926499"/>
              <a:gd name="connsiteY39" fmla="*/ 3751489 h 6172200"/>
              <a:gd name="connsiteX40" fmla="*/ 1240972 w 5926499"/>
              <a:gd name="connsiteY40" fmla="*/ 3567249 h 6172200"/>
              <a:gd name="connsiteX41" fmla="*/ 544605 w 5926499"/>
              <a:gd name="connsiteY41" fmla="*/ 3567249 h 6172200"/>
              <a:gd name="connsiteX42" fmla="*/ 544605 w 5926499"/>
              <a:gd name="connsiteY42" fmla="*/ 3279866 h 6172200"/>
              <a:gd name="connsiteX43" fmla="*/ 1240972 w 5926499"/>
              <a:gd name="connsiteY43" fmla="*/ 3279866 h 6172200"/>
              <a:gd name="connsiteX44" fmla="*/ 1240972 w 5926499"/>
              <a:gd name="connsiteY44" fmla="*/ 3141069 h 6172200"/>
              <a:gd name="connsiteX45" fmla="*/ 0 w 5926499"/>
              <a:gd name="connsiteY45" fmla="*/ 3141069 h 6172200"/>
              <a:gd name="connsiteX46" fmla="*/ 0 w 5926499"/>
              <a:gd name="connsiteY46" fmla="*/ 3063782 h 6172200"/>
              <a:gd name="connsiteX47" fmla="*/ 1240972 w 5926499"/>
              <a:gd name="connsiteY47" fmla="*/ 3063782 h 6172200"/>
              <a:gd name="connsiteX48" fmla="*/ 1240972 w 5926499"/>
              <a:gd name="connsiteY48" fmla="*/ 2942953 h 6172200"/>
              <a:gd name="connsiteX49" fmla="*/ 343464 w 5926499"/>
              <a:gd name="connsiteY49" fmla="*/ 2942953 h 6172200"/>
              <a:gd name="connsiteX50" fmla="*/ 343464 w 5926499"/>
              <a:gd name="connsiteY50" fmla="*/ 2865666 h 6172200"/>
              <a:gd name="connsiteX51" fmla="*/ 1240972 w 5926499"/>
              <a:gd name="connsiteY51" fmla="*/ 2865666 h 6172200"/>
              <a:gd name="connsiteX52" fmla="*/ 1240972 w 5926499"/>
              <a:gd name="connsiteY52" fmla="*/ 2770414 h 6172200"/>
              <a:gd name="connsiteX53" fmla="*/ 2020709 w 5926499"/>
              <a:gd name="connsiteY53" fmla="*/ 2770414 h 6172200"/>
              <a:gd name="connsiteX54" fmla="*/ 2020709 w 5926499"/>
              <a:gd name="connsiteY54" fmla="*/ 2705099 h 6172200"/>
              <a:gd name="connsiteX55" fmla="*/ 1240972 w 5926499"/>
              <a:gd name="connsiteY55" fmla="*/ 2705099 h 6172200"/>
              <a:gd name="connsiteX56" fmla="*/ 1240972 w 5926499"/>
              <a:gd name="connsiteY56" fmla="*/ 2453364 h 6172200"/>
              <a:gd name="connsiteX57" fmla="*/ 2113162 w 5926499"/>
              <a:gd name="connsiteY57" fmla="*/ 2453364 h 6172200"/>
              <a:gd name="connsiteX58" fmla="*/ 2113162 w 5926499"/>
              <a:gd name="connsiteY58" fmla="*/ 2261777 h 6172200"/>
              <a:gd name="connsiteX59" fmla="*/ 1240972 w 5926499"/>
              <a:gd name="connsiteY59" fmla="*/ 2261777 h 6172200"/>
              <a:gd name="connsiteX60" fmla="*/ 1240972 w 5926499"/>
              <a:gd name="connsiteY60" fmla="*/ 2065018 h 6172200"/>
              <a:gd name="connsiteX61" fmla="*/ 544605 w 5926499"/>
              <a:gd name="connsiteY61" fmla="*/ 2065018 h 6172200"/>
              <a:gd name="connsiteX62" fmla="*/ 544605 w 5926499"/>
              <a:gd name="connsiteY62" fmla="*/ 1999703 h 6172200"/>
              <a:gd name="connsiteX63" fmla="*/ 1240972 w 5926499"/>
              <a:gd name="connsiteY63" fmla="*/ 1999703 h 6172200"/>
              <a:gd name="connsiteX64" fmla="*/ 1240972 w 5926499"/>
              <a:gd name="connsiteY64" fmla="*/ 1794507 h 6172200"/>
              <a:gd name="connsiteX65" fmla="*/ 2587402 w 5926499"/>
              <a:gd name="connsiteY65" fmla="*/ 1794507 h 6172200"/>
              <a:gd name="connsiteX66" fmla="*/ 2587402 w 5926499"/>
              <a:gd name="connsiteY66" fmla="*/ 1717220 h 6172200"/>
              <a:gd name="connsiteX67" fmla="*/ 1240972 w 5926499"/>
              <a:gd name="connsiteY67" fmla="*/ 1717220 h 6172200"/>
              <a:gd name="connsiteX68" fmla="*/ 1240972 w 5926499"/>
              <a:gd name="connsiteY68" fmla="*/ 1582782 h 6172200"/>
              <a:gd name="connsiteX69" fmla="*/ 191589 w 5926499"/>
              <a:gd name="connsiteY69" fmla="*/ 1582782 h 6172200"/>
              <a:gd name="connsiteX70" fmla="*/ 191589 w 5926499"/>
              <a:gd name="connsiteY70" fmla="*/ 1391193 h 6172200"/>
              <a:gd name="connsiteX71" fmla="*/ 1240972 w 5926499"/>
              <a:gd name="connsiteY71" fmla="*/ 1391193 h 6172200"/>
              <a:gd name="connsiteX72" fmla="*/ 1240972 w 5926499"/>
              <a:gd name="connsiteY72" fmla="*/ 1256756 h 6172200"/>
              <a:gd name="connsiteX73" fmla="*/ 2981203 w 5926499"/>
              <a:gd name="connsiteY73" fmla="*/ 1256756 h 6172200"/>
              <a:gd name="connsiteX74" fmla="*/ 2981203 w 5926499"/>
              <a:gd name="connsiteY74" fmla="*/ 1179469 h 6172200"/>
              <a:gd name="connsiteX75" fmla="*/ 1240972 w 5926499"/>
              <a:gd name="connsiteY75" fmla="*/ 1179469 h 6172200"/>
              <a:gd name="connsiteX76" fmla="*/ 1240972 w 5926499"/>
              <a:gd name="connsiteY76" fmla="*/ 1024346 h 6172200"/>
              <a:gd name="connsiteX77" fmla="*/ 2051188 w 5926499"/>
              <a:gd name="connsiteY77" fmla="*/ 1024346 h 6172200"/>
              <a:gd name="connsiteX78" fmla="*/ 2051188 w 5926499"/>
              <a:gd name="connsiteY78" fmla="*/ 828402 h 6172200"/>
              <a:gd name="connsiteX79" fmla="*/ 1240972 w 5926499"/>
              <a:gd name="connsiteY79" fmla="*/ 828402 h 6172200"/>
              <a:gd name="connsiteX80" fmla="*/ 1240972 w 5926499"/>
              <a:gd name="connsiteY80" fmla="*/ 695597 h 6172200"/>
              <a:gd name="connsiteX81" fmla="*/ 579440 w 5926499"/>
              <a:gd name="connsiteY81" fmla="*/ 695597 h 6172200"/>
              <a:gd name="connsiteX82" fmla="*/ 579440 w 5926499"/>
              <a:gd name="connsiteY82" fmla="*/ 504009 h 6172200"/>
              <a:gd name="connsiteX83" fmla="*/ 1240972 w 5926499"/>
              <a:gd name="connsiteY83" fmla="*/ 504009 h 6172200"/>
              <a:gd name="connsiteX84" fmla="*/ 1240972 w 5926499"/>
              <a:gd name="connsiteY84" fmla="*/ 447943 h 6172200"/>
              <a:gd name="connsiteX85" fmla="*/ 977276 w 5926499"/>
              <a:gd name="connsiteY85" fmla="*/ 447943 h 6172200"/>
              <a:gd name="connsiteX86" fmla="*/ 977276 w 5926499"/>
              <a:gd name="connsiteY86" fmla="*/ 370656 h 6172200"/>
              <a:gd name="connsiteX87" fmla="*/ 1240972 w 5926499"/>
              <a:gd name="connsiteY87" fmla="*/ 370656 h 617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</a:cxnLst>
            <a:rect l="l" t="t" r="r" b="b"/>
            <a:pathLst>
              <a:path w="5926499" h="6172200">
                <a:moveTo>
                  <a:pt x="1240972" y="0"/>
                </a:moveTo>
                <a:lnTo>
                  <a:pt x="5926499" y="0"/>
                </a:lnTo>
                <a:lnTo>
                  <a:pt x="5926499" y="6172200"/>
                </a:lnTo>
                <a:lnTo>
                  <a:pt x="1240972" y="6172200"/>
                </a:lnTo>
                <a:lnTo>
                  <a:pt x="1240972" y="6015988"/>
                </a:lnTo>
                <a:lnTo>
                  <a:pt x="92399" y="6015988"/>
                </a:lnTo>
                <a:lnTo>
                  <a:pt x="92399" y="5938701"/>
                </a:lnTo>
                <a:lnTo>
                  <a:pt x="1240972" y="5938701"/>
                </a:lnTo>
                <a:lnTo>
                  <a:pt x="1240972" y="5859778"/>
                </a:lnTo>
                <a:lnTo>
                  <a:pt x="497028" y="5859778"/>
                </a:lnTo>
                <a:lnTo>
                  <a:pt x="497028" y="5668190"/>
                </a:lnTo>
                <a:lnTo>
                  <a:pt x="1240972" y="5668190"/>
                </a:lnTo>
                <a:lnTo>
                  <a:pt x="1240972" y="5589267"/>
                </a:lnTo>
                <a:lnTo>
                  <a:pt x="2775704" y="5589267"/>
                </a:lnTo>
                <a:lnTo>
                  <a:pt x="2775704" y="5511980"/>
                </a:lnTo>
                <a:lnTo>
                  <a:pt x="1240972" y="5511980"/>
                </a:lnTo>
                <a:lnTo>
                  <a:pt x="1240972" y="5222694"/>
                </a:lnTo>
                <a:lnTo>
                  <a:pt x="2993421" y="5222694"/>
                </a:lnTo>
                <a:lnTo>
                  <a:pt x="2993421" y="5031107"/>
                </a:lnTo>
                <a:lnTo>
                  <a:pt x="1240972" y="5031107"/>
                </a:lnTo>
                <a:lnTo>
                  <a:pt x="1240972" y="4922382"/>
                </a:lnTo>
                <a:lnTo>
                  <a:pt x="225578" y="4922382"/>
                </a:lnTo>
                <a:lnTo>
                  <a:pt x="225578" y="4845095"/>
                </a:lnTo>
                <a:lnTo>
                  <a:pt x="1240972" y="4845095"/>
                </a:lnTo>
                <a:lnTo>
                  <a:pt x="1240972" y="4721133"/>
                </a:lnTo>
                <a:lnTo>
                  <a:pt x="2181818" y="4721133"/>
                </a:lnTo>
                <a:lnTo>
                  <a:pt x="2181818" y="4655818"/>
                </a:lnTo>
                <a:lnTo>
                  <a:pt x="1240972" y="4655818"/>
                </a:lnTo>
                <a:lnTo>
                  <a:pt x="1240972" y="4516481"/>
                </a:lnTo>
                <a:lnTo>
                  <a:pt x="497028" y="4516481"/>
                </a:lnTo>
                <a:lnTo>
                  <a:pt x="497028" y="4439194"/>
                </a:lnTo>
                <a:lnTo>
                  <a:pt x="1240972" y="4439194"/>
                </a:lnTo>
                <a:lnTo>
                  <a:pt x="1240972" y="4321628"/>
                </a:lnTo>
                <a:lnTo>
                  <a:pt x="2347278" y="4321628"/>
                </a:lnTo>
                <a:lnTo>
                  <a:pt x="2347278" y="4130040"/>
                </a:lnTo>
                <a:lnTo>
                  <a:pt x="1240972" y="4130040"/>
                </a:lnTo>
                <a:lnTo>
                  <a:pt x="1240972" y="3828776"/>
                </a:lnTo>
                <a:lnTo>
                  <a:pt x="2347278" y="3828776"/>
                </a:lnTo>
                <a:lnTo>
                  <a:pt x="2347278" y="3751489"/>
                </a:lnTo>
                <a:lnTo>
                  <a:pt x="1240972" y="3751489"/>
                </a:lnTo>
                <a:lnTo>
                  <a:pt x="1240972" y="3567249"/>
                </a:lnTo>
                <a:lnTo>
                  <a:pt x="544605" y="3567249"/>
                </a:lnTo>
                <a:lnTo>
                  <a:pt x="544605" y="3279866"/>
                </a:lnTo>
                <a:lnTo>
                  <a:pt x="1240972" y="3279866"/>
                </a:lnTo>
                <a:lnTo>
                  <a:pt x="1240972" y="3141069"/>
                </a:lnTo>
                <a:lnTo>
                  <a:pt x="0" y="3141069"/>
                </a:lnTo>
                <a:lnTo>
                  <a:pt x="0" y="3063782"/>
                </a:lnTo>
                <a:lnTo>
                  <a:pt x="1240972" y="3063782"/>
                </a:lnTo>
                <a:lnTo>
                  <a:pt x="1240972" y="2942953"/>
                </a:lnTo>
                <a:lnTo>
                  <a:pt x="343464" y="2942953"/>
                </a:lnTo>
                <a:lnTo>
                  <a:pt x="343464" y="2865666"/>
                </a:lnTo>
                <a:lnTo>
                  <a:pt x="1240972" y="2865666"/>
                </a:lnTo>
                <a:lnTo>
                  <a:pt x="1240972" y="2770414"/>
                </a:lnTo>
                <a:lnTo>
                  <a:pt x="2020709" y="2770414"/>
                </a:lnTo>
                <a:lnTo>
                  <a:pt x="2020709" y="2705099"/>
                </a:lnTo>
                <a:lnTo>
                  <a:pt x="1240972" y="2705099"/>
                </a:lnTo>
                <a:lnTo>
                  <a:pt x="1240972" y="2453364"/>
                </a:lnTo>
                <a:lnTo>
                  <a:pt x="2113162" y="2453364"/>
                </a:lnTo>
                <a:lnTo>
                  <a:pt x="2113162" y="2261777"/>
                </a:lnTo>
                <a:lnTo>
                  <a:pt x="1240972" y="2261777"/>
                </a:lnTo>
                <a:lnTo>
                  <a:pt x="1240972" y="2065018"/>
                </a:lnTo>
                <a:lnTo>
                  <a:pt x="544605" y="2065018"/>
                </a:lnTo>
                <a:lnTo>
                  <a:pt x="544605" y="1999703"/>
                </a:lnTo>
                <a:lnTo>
                  <a:pt x="1240972" y="1999703"/>
                </a:lnTo>
                <a:lnTo>
                  <a:pt x="1240972" y="1794507"/>
                </a:lnTo>
                <a:lnTo>
                  <a:pt x="2587402" y="1794507"/>
                </a:lnTo>
                <a:lnTo>
                  <a:pt x="2587402" y="1717220"/>
                </a:lnTo>
                <a:lnTo>
                  <a:pt x="1240972" y="1717220"/>
                </a:lnTo>
                <a:lnTo>
                  <a:pt x="1240972" y="1582782"/>
                </a:lnTo>
                <a:lnTo>
                  <a:pt x="191589" y="1582782"/>
                </a:lnTo>
                <a:lnTo>
                  <a:pt x="191589" y="1391193"/>
                </a:lnTo>
                <a:lnTo>
                  <a:pt x="1240972" y="1391193"/>
                </a:lnTo>
                <a:lnTo>
                  <a:pt x="1240972" y="1256756"/>
                </a:lnTo>
                <a:lnTo>
                  <a:pt x="2981203" y="1256756"/>
                </a:lnTo>
                <a:lnTo>
                  <a:pt x="2981203" y="1179469"/>
                </a:lnTo>
                <a:lnTo>
                  <a:pt x="1240972" y="1179469"/>
                </a:lnTo>
                <a:lnTo>
                  <a:pt x="1240972" y="1024346"/>
                </a:lnTo>
                <a:lnTo>
                  <a:pt x="2051188" y="1024346"/>
                </a:lnTo>
                <a:lnTo>
                  <a:pt x="2051188" y="828402"/>
                </a:lnTo>
                <a:lnTo>
                  <a:pt x="1240972" y="828402"/>
                </a:lnTo>
                <a:lnTo>
                  <a:pt x="1240972" y="695597"/>
                </a:lnTo>
                <a:lnTo>
                  <a:pt x="579440" y="695597"/>
                </a:lnTo>
                <a:lnTo>
                  <a:pt x="579440" y="504009"/>
                </a:lnTo>
                <a:lnTo>
                  <a:pt x="1240972" y="504009"/>
                </a:lnTo>
                <a:lnTo>
                  <a:pt x="1240972" y="447943"/>
                </a:lnTo>
                <a:lnTo>
                  <a:pt x="977276" y="447943"/>
                </a:lnTo>
                <a:lnTo>
                  <a:pt x="977276" y="370656"/>
                </a:lnTo>
                <a:lnTo>
                  <a:pt x="1240972" y="37065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963849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8">
            <a:extLst>
              <a:ext uri="{FF2B5EF4-FFF2-40B4-BE49-F238E27FC236}">
                <a16:creationId xmlns:a16="http://schemas.microsoft.com/office/drawing/2014/main" id="{7716AF73-4FDC-4EE1-93FD-95D020AA10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02109" y="3464085"/>
            <a:ext cx="8013701" cy="5664195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020E7B0-EEAD-49CA-8FB6-FDB9A617E27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8EECCE-6AE8-4284-90BF-09D29790F892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3" y="1825627"/>
            <a:ext cx="10515600" cy="4351336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D2E16E-E25D-4668-B4BC-10F06FB771F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EDCF6903-3EBA-4316-B3F4-FBE66D76F037}" type="datetime1">
              <a:rPr lang="lv-LV"/>
              <a:pPr lvl="0"/>
              <a:t>14.04.2023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ACFBEF-C322-41C5-B78E-E916D67A3D8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76485054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260155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70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0"/>
            <a:ext cx="2347912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0"/>
            <a:ext cx="1825398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F27D887F-9FC9-4D8A-A0A8-44EE970C7521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98213307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/>
          <p:cNvPicPr>
            <a:picLocks noChangeAspect="1"/>
          </p:cNvPicPr>
          <p:nvPr userDrawn="1"/>
        </p:nvPicPr>
        <p:blipFill rotWithShape="1">
          <a:blip r:embed="rId2" cstate="screen">
            <a:alphaModFix amt="25000"/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t="24959" r="-135" b="-1"/>
          <a:stretch/>
        </p:blipFill>
        <p:spPr>
          <a:xfrm>
            <a:off x="-1663" y="0"/>
            <a:ext cx="1220790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816605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0BAEAE0F-A9D6-46CC-A279-395D0AC23C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4034AD56-F7CB-4A87-B7B1-64ED5A4AAE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840C5876-F175-4610-B844-5FAF5BC0BA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8A5D4E-C2A1-4AC2-8A2B-C18BF4EB5428}" type="datetimeFigureOut">
              <a:rPr lang="lv-LV" smtClean="0">
                <a:solidFill>
                  <a:prstClr val="black"/>
                </a:solidFill>
              </a:rPr>
              <a:pPr/>
              <a:t>14.04.2023</a:t>
            </a:fld>
            <a:endParaRPr lang="lv-LV">
              <a:solidFill>
                <a:prstClr val="black"/>
              </a:solidFill>
            </a:endParaRPr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DD2BAC60-1D58-47A1-AD11-A19932C492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lv-LV">
              <a:solidFill>
                <a:prstClr val="black"/>
              </a:solidFill>
            </a:endParaRPr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A6E971E8-E48C-461A-B1F6-F15DAEB12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F57FF2F-85E8-4742-90EF-800BB5EA9058}" type="slidenum">
              <a:rPr lang="lv-LV" smtClean="0">
                <a:solidFill>
                  <a:prstClr val="black"/>
                </a:solidFill>
              </a:rPr>
              <a:pPr/>
              <a:t>‹#›</a:t>
            </a:fld>
            <a:endParaRPr lang="lv-LV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1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5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589095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828221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535148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317875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raphic 2">
            <a:extLst>
              <a:ext uri="{FF2B5EF4-FFF2-40B4-BE49-F238E27FC236}">
                <a16:creationId xmlns:a16="http://schemas.microsoft.com/office/drawing/2014/main" id="{C6032FB9-BC74-4D22-9490-C57A3761EB46}"/>
              </a:ext>
            </a:extLst>
          </p:cNvPr>
          <p:cNvSpPr/>
          <p:nvPr userDrawn="1"/>
        </p:nvSpPr>
        <p:spPr>
          <a:xfrm flipH="1">
            <a:off x="3994321" y="809154"/>
            <a:ext cx="4427783" cy="5323880"/>
          </a:xfrm>
          <a:custGeom>
            <a:avLst/>
            <a:gdLst>
              <a:gd name="connsiteX0" fmla="*/ 198332 w 800100"/>
              <a:gd name="connsiteY0" fmla="*/ 961703 h 962025"/>
              <a:gd name="connsiteX1" fmla="*/ 646959 w 800100"/>
              <a:gd name="connsiteY1" fmla="*/ 961703 h 962025"/>
              <a:gd name="connsiteX2" fmla="*/ 610764 w 800100"/>
              <a:gd name="connsiteY2" fmla="*/ 885503 h 962025"/>
              <a:gd name="connsiteX3" fmla="*/ 686964 w 800100"/>
              <a:gd name="connsiteY3" fmla="*/ 625471 h 962025"/>
              <a:gd name="connsiteX4" fmla="*/ 786024 w 800100"/>
              <a:gd name="connsiteY4" fmla="*/ 283523 h 962025"/>
              <a:gd name="connsiteX5" fmla="*/ 359304 w 800100"/>
              <a:gd name="connsiteY5" fmla="*/ 14918 h 962025"/>
              <a:gd name="connsiteX6" fmla="*/ 124037 w 800100"/>
              <a:gd name="connsiteY6" fmla="*/ 211133 h 962025"/>
              <a:gd name="connsiteX7" fmla="*/ 116417 w 800100"/>
              <a:gd name="connsiteY7" fmla="*/ 270188 h 962025"/>
              <a:gd name="connsiteX8" fmla="*/ 59267 w 800100"/>
              <a:gd name="connsiteY8" fmla="*/ 367343 h 962025"/>
              <a:gd name="connsiteX9" fmla="*/ 13547 w 800100"/>
              <a:gd name="connsiteY9" fmla="*/ 427351 h 962025"/>
              <a:gd name="connsiteX10" fmla="*/ 24024 w 800100"/>
              <a:gd name="connsiteY10" fmla="*/ 515933 h 962025"/>
              <a:gd name="connsiteX11" fmla="*/ 63077 w 800100"/>
              <a:gd name="connsiteY11" fmla="*/ 552128 h 962025"/>
              <a:gd name="connsiteX12" fmla="*/ 18309 w 800100"/>
              <a:gd name="connsiteY12" fmla="*/ 570226 h 962025"/>
              <a:gd name="connsiteX13" fmla="*/ 30692 w 800100"/>
              <a:gd name="connsiteY13" fmla="*/ 609278 h 962025"/>
              <a:gd name="connsiteX14" fmla="*/ 29739 w 800100"/>
              <a:gd name="connsiteY14" fmla="*/ 673096 h 962025"/>
              <a:gd name="connsiteX15" fmla="*/ 85937 w 800100"/>
              <a:gd name="connsiteY15" fmla="*/ 744533 h 962025"/>
              <a:gd name="connsiteX16" fmla="*/ 225002 w 800100"/>
              <a:gd name="connsiteY16" fmla="*/ 764536 h 962025"/>
              <a:gd name="connsiteX17" fmla="*/ 198332 w 800100"/>
              <a:gd name="connsiteY17" fmla="*/ 961703 h 962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800100" h="962025">
                <a:moveTo>
                  <a:pt x="198332" y="961703"/>
                </a:moveTo>
                <a:lnTo>
                  <a:pt x="646959" y="961703"/>
                </a:lnTo>
                <a:cubicBezTo>
                  <a:pt x="633624" y="935986"/>
                  <a:pt x="619337" y="903601"/>
                  <a:pt x="610764" y="885503"/>
                </a:cubicBezTo>
                <a:cubicBezTo>
                  <a:pt x="586952" y="829306"/>
                  <a:pt x="604097" y="706433"/>
                  <a:pt x="686964" y="625471"/>
                </a:cubicBezTo>
                <a:cubicBezTo>
                  <a:pt x="766022" y="548318"/>
                  <a:pt x="817457" y="398776"/>
                  <a:pt x="786024" y="283523"/>
                </a:cubicBezTo>
                <a:cubicBezTo>
                  <a:pt x="734589" y="93023"/>
                  <a:pt x="563139" y="-25087"/>
                  <a:pt x="359304" y="14918"/>
                </a:cubicBezTo>
                <a:cubicBezTo>
                  <a:pt x="359304" y="14918"/>
                  <a:pt x="183092" y="36826"/>
                  <a:pt x="124037" y="211133"/>
                </a:cubicBezTo>
                <a:cubicBezTo>
                  <a:pt x="124037" y="211133"/>
                  <a:pt x="114512" y="236851"/>
                  <a:pt x="116417" y="270188"/>
                </a:cubicBezTo>
                <a:cubicBezTo>
                  <a:pt x="121179" y="323528"/>
                  <a:pt x="83079" y="354961"/>
                  <a:pt x="59267" y="367343"/>
                </a:cubicBezTo>
                <a:cubicBezTo>
                  <a:pt x="34502" y="380678"/>
                  <a:pt x="-9313" y="402586"/>
                  <a:pt x="13547" y="427351"/>
                </a:cubicBezTo>
                <a:cubicBezTo>
                  <a:pt x="41169" y="457831"/>
                  <a:pt x="39264" y="496883"/>
                  <a:pt x="24024" y="515933"/>
                </a:cubicBezTo>
                <a:cubicBezTo>
                  <a:pt x="4974" y="538793"/>
                  <a:pt x="60219" y="539746"/>
                  <a:pt x="63077" y="552128"/>
                </a:cubicBezTo>
                <a:cubicBezTo>
                  <a:pt x="65934" y="565463"/>
                  <a:pt x="22119" y="554986"/>
                  <a:pt x="18309" y="570226"/>
                </a:cubicBezTo>
                <a:cubicBezTo>
                  <a:pt x="14499" y="586418"/>
                  <a:pt x="26882" y="590228"/>
                  <a:pt x="30692" y="609278"/>
                </a:cubicBezTo>
                <a:cubicBezTo>
                  <a:pt x="34502" y="628328"/>
                  <a:pt x="31644" y="663571"/>
                  <a:pt x="29739" y="673096"/>
                </a:cubicBezTo>
                <a:cubicBezTo>
                  <a:pt x="27834" y="682621"/>
                  <a:pt x="33549" y="739771"/>
                  <a:pt x="85937" y="744533"/>
                </a:cubicBezTo>
                <a:cubicBezTo>
                  <a:pt x="138324" y="749296"/>
                  <a:pt x="204047" y="738818"/>
                  <a:pt x="225002" y="764536"/>
                </a:cubicBezTo>
                <a:cubicBezTo>
                  <a:pt x="244052" y="790253"/>
                  <a:pt x="222144" y="890266"/>
                  <a:pt x="198332" y="96170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57326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0"/>
            <a:ext cx="2347912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0"/>
            <a:ext cx="1825398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F27D887F-9FC9-4D8A-A0A8-44EE970C7521}" type="slidenum">
              <a:rPr lang="en-US" altLang="lv-LV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lv-LV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50687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077" t="52945"/>
          <a:stretch>
            <a:fillRect/>
          </a:stretch>
        </p:blipFill>
        <p:spPr bwMode="auto">
          <a:xfrm>
            <a:off x="10390169" y="4462390"/>
            <a:ext cx="1801831" cy="2395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lide Number Placeholder 22"/>
          <p:cNvSpPr txBox="1">
            <a:spLocks/>
          </p:cNvSpPr>
          <p:nvPr userDrawn="1"/>
        </p:nvSpPr>
        <p:spPr>
          <a:xfrm>
            <a:off x="10345738" y="6365875"/>
            <a:ext cx="538162" cy="304800"/>
          </a:xfrm>
          <a:prstGeom prst="rect">
            <a:avLst/>
          </a:prstGeom>
        </p:spPr>
        <p:txBody>
          <a:bodyPr lIns="93957" tIns="46979" rIns="93957" bIns="46979" anchor="ctr"/>
          <a:lstStyle>
            <a:defPPr>
              <a:defRPr lang="en-US"/>
            </a:defPPr>
            <a:lvl1pPr algn="r" defTabSz="938213" rtl="0" eaLnBrk="1" fontAlgn="base" hangingPunct="1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898989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+mn-cs"/>
              </a:defRPr>
            </a:lvl1pPr>
            <a:lvl2pPr marL="468313" indent="-11113"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2pPr>
            <a:lvl3pPr marL="938213" indent="-23813"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3pPr>
            <a:lvl4pPr marL="1408113" indent="-36513"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4pPr>
            <a:lvl5pPr marL="1878013" indent="-49213"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5pPr>
            <a:lvl6pPr marL="2286000" algn="l" defTabSz="914400" rtl="0" eaLnBrk="1" latinLnBrk="0" hangingPunct="1">
              <a:defRPr sz="17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6pPr>
            <a:lvl7pPr marL="2743200" algn="l" defTabSz="914400" rtl="0" eaLnBrk="1" latinLnBrk="0" hangingPunct="1">
              <a:defRPr sz="17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7pPr>
            <a:lvl8pPr marL="3200400" algn="l" defTabSz="914400" rtl="0" eaLnBrk="1" latinLnBrk="0" hangingPunct="1">
              <a:defRPr sz="17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8pPr>
            <a:lvl9pPr marL="3657600" algn="l" defTabSz="914400" rtl="0" eaLnBrk="1" latinLnBrk="0" hangingPunct="1">
              <a:defRPr sz="17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9pPr>
          </a:lstStyle>
          <a:p>
            <a:pPr>
              <a:defRPr/>
            </a:pPr>
            <a:fld id="{1B2D00A0-1C00-4CA6-AED5-92EDBD30512B}" type="slidenum">
              <a:rPr lang="en-US" altLang="lv-LV" sz="1400" b="0" smtClean="0"/>
              <a:pPr>
                <a:defRPr/>
              </a:pPr>
              <a:t>‹#›</a:t>
            </a:fld>
            <a:endParaRPr lang="en-US" altLang="lv-LV" b="0" dirty="0"/>
          </a:p>
        </p:txBody>
      </p:sp>
      <p:pic>
        <p:nvPicPr>
          <p:cNvPr id="8" name="Picture 46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988" y="0"/>
            <a:ext cx="1106487" cy="143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270933"/>
            <a:ext cx="8128000" cy="1036642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54400" y="1752603"/>
            <a:ext cx="8128000" cy="437357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8284796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077" t="52945"/>
          <a:stretch>
            <a:fillRect/>
          </a:stretch>
        </p:blipFill>
        <p:spPr bwMode="auto">
          <a:xfrm>
            <a:off x="10390169" y="4460741"/>
            <a:ext cx="1801831" cy="2395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lide Number Placeholder 22"/>
          <p:cNvSpPr txBox="1">
            <a:spLocks/>
          </p:cNvSpPr>
          <p:nvPr userDrawn="1"/>
        </p:nvSpPr>
        <p:spPr>
          <a:xfrm>
            <a:off x="10345738" y="6365875"/>
            <a:ext cx="538162" cy="304800"/>
          </a:xfrm>
          <a:prstGeom prst="rect">
            <a:avLst/>
          </a:prstGeom>
        </p:spPr>
        <p:txBody>
          <a:bodyPr lIns="93957" tIns="46979" rIns="93957" bIns="46979" anchor="ctr"/>
          <a:lstStyle>
            <a:defPPr>
              <a:defRPr lang="en-US"/>
            </a:defPPr>
            <a:lvl1pPr algn="r" defTabSz="938213" rtl="0" eaLnBrk="1" fontAlgn="base" hangingPunct="1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898989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+mn-cs"/>
              </a:defRPr>
            </a:lvl1pPr>
            <a:lvl2pPr marL="468313" indent="-11113"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2pPr>
            <a:lvl3pPr marL="938213" indent="-23813"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3pPr>
            <a:lvl4pPr marL="1408113" indent="-36513"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4pPr>
            <a:lvl5pPr marL="1878013" indent="-49213"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5pPr>
            <a:lvl6pPr marL="2286000" algn="l" defTabSz="914400" rtl="0" eaLnBrk="1" latinLnBrk="0" hangingPunct="1">
              <a:defRPr sz="17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6pPr>
            <a:lvl7pPr marL="2743200" algn="l" defTabSz="914400" rtl="0" eaLnBrk="1" latinLnBrk="0" hangingPunct="1">
              <a:defRPr sz="17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7pPr>
            <a:lvl8pPr marL="3200400" algn="l" defTabSz="914400" rtl="0" eaLnBrk="1" latinLnBrk="0" hangingPunct="1">
              <a:defRPr sz="17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8pPr>
            <a:lvl9pPr marL="3657600" algn="l" defTabSz="914400" rtl="0" eaLnBrk="1" latinLnBrk="0" hangingPunct="1">
              <a:defRPr sz="17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9pPr>
          </a:lstStyle>
          <a:p>
            <a:pPr>
              <a:defRPr/>
            </a:pPr>
            <a:fld id="{3EDD1B4B-5038-47D7-8D0D-A4ADB9D544C9}" type="slidenum">
              <a:rPr lang="en-US" altLang="lv-LV" sz="1400" b="0" smtClean="0"/>
              <a:pPr>
                <a:defRPr/>
              </a:pPr>
              <a:t>‹#›</a:t>
            </a:fld>
            <a:endParaRPr lang="en-US" altLang="lv-LV" b="0" dirty="0"/>
          </a:p>
        </p:txBody>
      </p:sp>
      <p:pic>
        <p:nvPicPr>
          <p:cNvPr id="8" name="Picture 46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988" y="0"/>
            <a:ext cx="1106487" cy="143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81000"/>
            <a:ext cx="8128000" cy="1036642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1013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54400" y="1752607"/>
            <a:ext cx="8128000" cy="437357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844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844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844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844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844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422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buNone/>
              <a:defRPr sz="422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  <a:prstGeom prst="rect">
            <a:avLst/>
          </a:prstGeom>
        </p:spPr>
        <p:txBody>
          <a:bodyPr/>
          <a:lstStyle>
            <a:lvl1pPr>
              <a:defRPr sz="422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14498229-AD48-4492-9BF1-3F3B2618466F}" type="slidenum">
              <a:rPr lang="en-US" altLang="lv-LV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lv-LV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68358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077" t="52945"/>
          <a:stretch>
            <a:fillRect/>
          </a:stretch>
        </p:blipFill>
        <p:spPr bwMode="auto">
          <a:xfrm>
            <a:off x="10390169" y="4462390"/>
            <a:ext cx="1801831" cy="2395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lide Number Placeholder 22"/>
          <p:cNvSpPr txBox="1">
            <a:spLocks/>
          </p:cNvSpPr>
          <p:nvPr userDrawn="1"/>
        </p:nvSpPr>
        <p:spPr>
          <a:xfrm>
            <a:off x="10345738" y="6365875"/>
            <a:ext cx="538162" cy="304800"/>
          </a:xfrm>
          <a:prstGeom prst="rect">
            <a:avLst/>
          </a:prstGeom>
        </p:spPr>
        <p:txBody>
          <a:bodyPr lIns="93957" tIns="46979" rIns="93957" bIns="46979" anchor="ctr"/>
          <a:lstStyle>
            <a:defPPr>
              <a:defRPr lang="en-US"/>
            </a:defPPr>
            <a:lvl1pPr algn="r" defTabSz="938213" rtl="0" eaLnBrk="1" fontAlgn="base" hangingPunct="1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898989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+mn-cs"/>
              </a:defRPr>
            </a:lvl1pPr>
            <a:lvl2pPr marL="468313" indent="-11113"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2pPr>
            <a:lvl3pPr marL="938213" indent="-23813"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3pPr>
            <a:lvl4pPr marL="1408113" indent="-36513"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4pPr>
            <a:lvl5pPr marL="1878013" indent="-49213"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5pPr>
            <a:lvl6pPr marL="2286000" algn="l" defTabSz="914400" rtl="0" eaLnBrk="1" latinLnBrk="0" hangingPunct="1">
              <a:defRPr sz="17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6pPr>
            <a:lvl7pPr marL="2743200" algn="l" defTabSz="914400" rtl="0" eaLnBrk="1" latinLnBrk="0" hangingPunct="1">
              <a:defRPr sz="17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7pPr>
            <a:lvl8pPr marL="3200400" algn="l" defTabSz="914400" rtl="0" eaLnBrk="1" latinLnBrk="0" hangingPunct="1">
              <a:defRPr sz="17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8pPr>
            <a:lvl9pPr marL="3657600" algn="l" defTabSz="914400" rtl="0" eaLnBrk="1" latinLnBrk="0" hangingPunct="1">
              <a:defRPr sz="17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9pPr>
          </a:lstStyle>
          <a:p>
            <a:pPr>
              <a:defRPr/>
            </a:pPr>
            <a:fld id="{1B2D00A0-1C00-4CA6-AED5-92EDBD30512B}" type="slidenum">
              <a:rPr lang="en-US" altLang="lv-LV" sz="1400" b="0" smtClean="0"/>
              <a:pPr>
                <a:defRPr/>
              </a:pPr>
              <a:t>‹#›</a:t>
            </a:fld>
            <a:endParaRPr lang="en-US" altLang="lv-LV" b="0" dirty="0"/>
          </a:p>
        </p:txBody>
      </p:sp>
      <p:pic>
        <p:nvPicPr>
          <p:cNvPr id="8" name="Picture 46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988" y="0"/>
            <a:ext cx="1106487" cy="143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270933"/>
            <a:ext cx="8128000" cy="1036642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54400" y="1752603"/>
            <a:ext cx="8128000" cy="437357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8090579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DA2353B0-659A-4B1B-9A03-BD8B299A909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3000"/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0291"/>
          </a:xfrm>
          <a:prstGeom prst="rect">
            <a:avLst/>
          </a:prstGeom>
        </p:spPr>
      </p:pic>
      <p:pic>
        <p:nvPicPr>
          <p:cNvPr id="4" name="Picture 6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0"/>
            <a:ext cx="1735170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0"/>
            <a:ext cx="1825398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F27D887F-9FC9-4D8A-A0A8-44EE970C7521}" type="slidenum">
              <a:rPr lang="en-US" altLang="lv-LV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lv-LV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110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/>
          <p:cNvPicPr>
            <a:picLocks noChangeAspect="1"/>
          </p:cNvPicPr>
          <p:nvPr userDrawn="1"/>
        </p:nvPicPr>
        <p:blipFill rotWithShape="1">
          <a:blip r:embed="rId2" cstate="screen">
            <a:alphaModFix amt="25000"/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t="24959" r="-135" b="-1"/>
          <a:stretch/>
        </p:blipFill>
        <p:spPr>
          <a:xfrm>
            <a:off x="-1663" y="0"/>
            <a:ext cx="1220790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93173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907794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308744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DA2353B0-659A-4B1B-9A03-BD8B299A909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3000"/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0291"/>
          </a:xfrm>
          <a:prstGeom prst="rect">
            <a:avLst/>
          </a:prstGeom>
        </p:spPr>
      </p:pic>
      <p:pic>
        <p:nvPicPr>
          <p:cNvPr id="4" name="Picture 6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0"/>
            <a:ext cx="1735170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0"/>
            <a:ext cx="1825398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F27D887F-9FC9-4D8A-A0A8-44EE970C7521}" type="slidenum">
              <a:rPr lang="en-US" altLang="lv-LV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lv-LV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135433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/>
          <p:cNvPicPr>
            <a:picLocks noChangeAspect="1"/>
          </p:cNvPicPr>
          <p:nvPr userDrawn="1"/>
        </p:nvPicPr>
        <p:blipFill rotWithShape="1">
          <a:blip r:embed="rId2" cstate="screen">
            <a:alphaModFix amt="25000"/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t="24959" r="-135" b="-1"/>
          <a:stretch/>
        </p:blipFill>
        <p:spPr>
          <a:xfrm>
            <a:off x="-1663" y="0"/>
            <a:ext cx="1220790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446330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006235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3051773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raphic 2">
            <a:extLst>
              <a:ext uri="{FF2B5EF4-FFF2-40B4-BE49-F238E27FC236}">
                <a16:creationId xmlns:a16="http://schemas.microsoft.com/office/drawing/2014/main" id="{C6032FB9-BC74-4D22-9490-C57A3761EB46}"/>
              </a:ext>
            </a:extLst>
          </p:cNvPr>
          <p:cNvSpPr/>
          <p:nvPr userDrawn="1"/>
        </p:nvSpPr>
        <p:spPr>
          <a:xfrm flipH="1">
            <a:off x="3994321" y="809154"/>
            <a:ext cx="4427783" cy="5323880"/>
          </a:xfrm>
          <a:custGeom>
            <a:avLst/>
            <a:gdLst>
              <a:gd name="connsiteX0" fmla="*/ 198332 w 800100"/>
              <a:gd name="connsiteY0" fmla="*/ 961703 h 962025"/>
              <a:gd name="connsiteX1" fmla="*/ 646959 w 800100"/>
              <a:gd name="connsiteY1" fmla="*/ 961703 h 962025"/>
              <a:gd name="connsiteX2" fmla="*/ 610764 w 800100"/>
              <a:gd name="connsiteY2" fmla="*/ 885503 h 962025"/>
              <a:gd name="connsiteX3" fmla="*/ 686964 w 800100"/>
              <a:gd name="connsiteY3" fmla="*/ 625471 h 962025"/>
              <a:gd name="connsiteX4" fmla="*/ 786024 w 800100"/>
              <a:gd name="connsiteY4" fmla="*/ 283523 h 962025"/>
              <a:gd name="connsiteX5" fmla="*/ 359304 w 800100"/>
              <a:gd name="connsiteY5" fmla="*/ 14918 h 962025"/>
              <a:gd name="connsiteX6" fmla="*/ 124037 w 800100"/>
              <a:gd name="connsiteY6" fmla="*/ 211133 h 962025"/>
              <a:gd name="connsiteX7" fmla="*/ 116417 w 800100"/>
              <a:gd name="connsiteY7" fmla="*/ 270188 h 962025"/>
              <a:gd name="connsiteX8" fmla="*/ 59267 w 800100"/>
              <a:gd name="connsiteY8" fmla="*/ 367343 h 962025"/>
              <a:gd name="connsiteX9" fmla="*/ 13547 w 800100"/>
              <a:gd name="connsiteY9" fmla="*/ 427351 h 962025"/>
              <a:gd name="connsiteX10" fmla="*/ 24024 w 800100"/>
              <a:gd name="connsiteY10" fmla="*/ 515933 h 962025"/>
              <a:gd name="connsiteX11" fmla="*/ 63077 w 800100"/>
              <a:gd name="connsiteY11" fmla="*/ 552128 h 962025"/>
              <a:gd name="connsiteX12" fmla="*/ 18309 w 800100"/>
              <a:gd name="connsiteY12" fmla="*/ 570226 h 962025"/>
              <a:gd name="connsiteX13" fmla="*/ 30692 w 800100"/>
              <a:gd name="connsiteY13" fmla="*/ 609278 h 962025"/>
              <a:gd name="connsiteX14" fmla="*/ 29739 w 800100"/>
              <a:gd name="connsiteY14" fmla="*/ 673096 h 962025"/>
              <a:gd name="connsiteX15" fmla="*/ 85937 w 800100"/>
              <a:gd name="connsiteY15" fmla="*/ 744533 h 962025"/>
              <a:gd name="connsiteX16" fmla="*/ 225002 w 800100"/>
              <a:gd name="connsiteY16" fmla="*/ 764536 h 962025"/>
              <a:gd name="connsiteX17" fmla="*/ 198332 w 800100"/>
              <a:gd name="connsiteY17" fmla="*/ 961703 h 962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800100" h="962025">
                <a:moveTo>
                  <a:pt x="198332" y="961703"/>
                </a:moveTo>
                <a:lnTo>
                  <a:pt x="646959" y="961703"/>
                </a:lnTo>
                <a:cubicBezTo>
                  <a:pt x="633624" y="935986"/>
                  <a:pt x="619337" y="903601"/>
                  <a:pt x="610764" y="885503"/>
                </a:cubicBezTo>
                <a:cubicBezTo>
                  <a:pt x="586952" y="829306"/>
                  <a:pt x="604097" y="706433"/>
                  <a:pt x="686964" y="625471"/>
                </a:cubicBezTo>
                <a:cubicBezTo>
                  <a:pt x="766022" y="548318"/>
                  <a:pt x="817457" y="398776"/>
                  <a:pt x="786024" y="283523"/>
                </a:cubicBezTo>
                <a:cubicBezTo>
                  <a:pt x="734589" y="93023"/>
                  <a:pt x="563139" y="-25087"/>
                  <a:pt x="359304" y="14918"/>
                </a:cubicBezTo>
                <a:cubicBezTo>
                  <a:pt x="359304" y="14918"/>
                  <a:pt x="183092" y="36826"/>
                  <a:pt x="124037" y="211133"/>
                </a:cubicBezTo>
                <a:cubicBezTo>
                  <a:pt x="124037" y="211133"/>
                  <a:pt x="114512" y="236851"/>
                  <a:pt x="116417" y="270188"/>
                </a:cubicBezTo>
                <a:cubicBezTo>
                  <a:pt x="121179" y="323528"/>
                  <a:pt x="83079" y="354961"/>
                  <a:pt x="59267" y="367343"/>
                </a:cubicBezTo>
                <a:cubicBezTo>
                  <a:pt x="34502" y="380678"/>
                  <a:pt x="-9313" y="402586"/>
                  <a:pt x="13547" y="427351"/>
                </a:cubicBezTo>
                <a:cubicBezTo>
                  <a:pt x="41169" y="457831"/>
                  <a:pt x="39264" y="496883"/>
                  <a:pt x="24024" y="515933"/>
                </a:cubicBezTo>
                <a:cubicBezTo>
                  <a:pt x="4974" y="538793"/>
                  <a:pt x="60219" y="539746"/>
                  <a:pt x="63077" y="552128"/>
                </a:cubicBezTo>
                <a:cubicBezTo>
                  <a:pt x="65934" y="565463"/>
                  <a:pt x="22119" y="554986"/>
                  <a:pt x="18309" y="570226"/>
                </a:cubicBezTo>
                <a:cubicBezTo>
                  <a:pt x="14499" y="586418"/>
                  <a:pt x="26882" y="590228"/>
                  <a:pt x="30692" y="609278"/>
                </a:cubicBezTo>
                <a:cubicBezTo>
                  <a:pt x="34502" y="628328"/>
                  <a:pt x="31644" y="663571"/>
                  <a:pt x="29739" y="673096"/>
                </a:cubicBezTo>
                <a:cubicBezTo>
                  <a:pt x="27834" y="682621"/>
                  <a:pt x="33549" y="739771"/>
                  <a:pt x="85937" y="744533"/>
                </a:cubicBezTo>
                <a:cubicBezTo>
                  <a:pt x="138324" y="749296"/>
                  <a:pt x="204047" y="738818"/>
                  <a:pt x="225002" y="764536"/>
                </a:cubicBezTo>
                <a:cubicBezTo>
                  <a:pt x="244052" y="790253"/>
                  <a:pt x="222144" y="890266"/>
                  <a:pt x="198332" y="96170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810574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0"/>
            <a:ext cx="2347912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0"/>
            <a:ext cx="1825398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F27D887F-9FC9-4D8A-A0A8-44EE970C7521}" type="slidenum">
              <a:rPr lang="en-US" altLang="lv-LV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lv-LV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55948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077" t="52945"/>
          <a:stretch>
            <a:fillRect/>
          </a:stretch>
        </p:blipFill>
        <p:spPr bwMode="auto">
          <a:xfrm>
            <a:off x="10390169" y="4460741"/>
            <a:ext cx="1801831" cy="2395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lide Number Placeholder 22"/>
          <p:cNvSpPr txBox="1">
            <a:spLocks/>
          </p:cNvSpPr>
          <p:nvPr userDrawn="1"/>
        </p:nvSpPr>
        <p:spPr>
          <a:xfrm>
            <a:off x="10345738" y="6365875"/>
            <a:ext cx="538162" cy="304800"/>
          </a:xfrm>
          <a:prstGeom prst="rect">
            <a:avLst/>
          </a:prstGeom>
        </p:spPr>
        <p:txBody>
          <a:bodyPr lIns="93957" tIns="46979" rIns="93957" bIns="46979" anchor="ctr"/>
          <a:lstStyle>
            <a:defPPr>
              <a:defRPr lang="en-US"/>
            </a:defPPr>
            <a:lvl1pPr algn="r" defTabSz="938213" rtl="0" eaLnBrk="1" fontAlgn="base" hangingPunct="1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898989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+mn-cs"/>
              </a:defRPr>
            </a:lvl1pPr>
            <a:lvl2pPr marL="468313" indent="-11113"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2pPr>
            <a:lvl3pPr marL="938213" indent="-23813"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3pPr>
            <a:lvl4pPr marL="1408113" indent="-36513"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4pPr>
            <a:lvl5pPr marL="1878013" indent="-49213"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5pPr>
            <a:lvl6pPr marL="2286000" algn="l" defTabSz="914400" rtl="0" eaLnBrk="1" latinLnBrk="0" hangingPunct="1">
              <a:defRPr sz="17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6pPr>
            <a:lvl7pPr marL="2743200" algn="l" defTabSz="914400" rtl="0" eaLnBrk="1" latinLnBrk="0" hangingPunct="1">
              <a:defRPr sz="17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7pPr>
            <a:lvl8pPr marL="3200400" algn="l" defTabSz="914400" rtl="0" eaLnBrk="1" latinLnBrk="0" hangingPunct="1">
              <a:defRPr sz="17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8pPr>
            <a:lvl9pPr marL="3657600" algn="l" defTabSz="914400" rtl="0" eaLnBrk="1" latinLnBrk="0" hangingPunct="1">
              <a:defRPr sz="17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9pPr>
          </a:lstStyle>
          <a:p>
            <a:pPr>
              <a:defRPr/>
            </a:pPr>
            <a:fld id="{3EDD1B4B-5038-47D7-8D0D-A4ADB9D544C9}" type="slidenum">
              <a:rPr lang="en-US" altLang="lv-LV" sz="1400" b="0" smtClean="0"/>
              <a:pPr>
                <a:defRPr/>
              </a:pPr>
              <a:t>‹#›</a:t>
            </a:fld>
            <a:endParaRPr lang="en-US" altLang="lv-LV" b="0" dirty="0"/>
          </a:p>
        </p:txBody>
      </p:sp>
      <p:pic>
        <p:nvPicPr>
          <p:cNvPr id="8" name="Picture 46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988" y="0"/>
            <a:ext cx="1106487" cy="143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81000"/>
            <a:ext cx="8128000" cy="1036642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1013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54400" y="1752607"/>
            <a:ext cx="8128000" cy="437357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844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844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844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844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844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422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buNone/>
              <a:defRPr sz="422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  <a:prstGeom prst="rect">
            <a:avLst/>
          </a:prstGeom>
        </p:spPr>
        <p:txBody>
          <a:bodyPr/>
          <a:lstStyle>
            <a:lvl1pPr>
              <a:defRPr sz="422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14498229-AD48-4492-9BF1-3F3B2618466F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64566272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077" t="52945"/>
          <a:stretch>
            <a:fillRect/>
          </a:stretch>
        </p:blipFill>
        <p:spPr bwMode="auto">
          <a:xfrm>
            <a:off x="10390169" y="4462390"/>
            <a:ext cx="1801831" cy="2395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lide Number Placeholder 22"/>
          <p:cNvSpPr txBox="1">
            <a:spLocks/>
          </p:cNvSpPr>
          <p:nvPr userDrawn="1"/>
        </p:nvSpPr>
        <p:spPr>
          <a:xfrm>
            <a:off x="10345738" y="6365875"/>
            <a:ext cx="538162" cy="304800"/>
          </a:xfrm>
          <a:prstGeom prst="rect">
            <a:avLst/>
          </a:prstGeom>
        </p:spPr>
        <p:txBody>
          <a:bodyPr lIns="93957" tIns="46979" rIns="93957" bIns="46979" anchor="ctr"/>
          <a:lstStyle>
            <a:defPPr>
              <a:defRPr lang="en-US"/>
            </a:defPPr>
            <a:lvl1pPr algn="r" defTabSz="938213" rtl="0" eaLnBrk="1" fontAlgn="base" hangingPunct="1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898989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+mn-cs"/>
              </a:defRPr>
            </a:lvl1pPr>
            <a:lvl2pPr marL="468313" indent="-11113"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2pPr>
            <a:lvl3pPr marL="938213" indent="-23813"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3pPr>
            <a:lvl4pPr marL="1408113" indent="-36513"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4pPr>
            <a:lvl5pPr marL="1878013" indent="-49213"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5pPr>
            <a:lvl6pPr marL="2286000" algn="l" defTabSz="914400" rtl="0" eaLnBrk="1" latinLnBrk="0" hangingPunct="1">
              <a:defRPr sz="17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6pPr>
            <a:lvl7pPr marL="2743200" algn="l" defTabSz="914400" rtl="0" eaLnBrk="1" latinLnBrk="0" hangingPunct="1">
              <a:defRPr sz="17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7pPr>
            <a:lvl8pPr marL="3200400" algn="l" defTabSz="914400" rtl="0" eaLnBrk="1" latinLnBrk="0" hangingPunct="1">
              <a:defRPr sz="17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8pPr>
            <a:lvl9pPr marL="3657600" algn="l" defTabSz="914400" rtl="0" eaLnBrk="1" latinLnBrk="0" hangingPunct="1">
              <a:defRPr sz="17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9pPr>
          </a:lstStyle>
          <a:p>
            <a:pPr>
              <a:defRPr/>
            </a:pPr>
            <a:fld id="{1B2D00A0-1C00-4CA6-AED5-92EDBD30512B}" type="slidenum">
              <a:rPr lang="en-US" altLang="lv-LV" sz="1400" b="0" smtClean="0"/>
              <a:pPr>
                <a:defRPr/>
              </a:pPr>
              <a:t>‹#›</a:t>
            </a:fld>
            <a:endParaRPr lang="en-US" altLang="lv-LV" b="0" dirty="0"/>
          </a:p>
        </p:txBody>
      </p:sp>
      <p:pic>
        <p:nvPicPr>
          <p:cNvPr id="8" name="Picture 46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988" y="0"/>
            <a:ext cx="1106487" cy="143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270933"/>
            <a:ext cx="8128000" cy="1036642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54400" y="1752603"/>
            <a:ext cx="8128000" cy="437357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7288902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077" t="52945"/>
          <a:stretch>
            <a:fillRect/>
          </a:stretch>
        </p:blipFill>
        <p:spPr bwMode="auto">
          <a:xfrm>
            <a:off x="10390169" y="4460741"/>
            <a:ext cx="1801831" cy="2395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lide Number Placeholder 22"/>
          <p:cNvSpPr txBox="1">
            <a:spLocks/>
          </p:cNvSpPr>
          <p:nvPr userDrawn="1"/>
        </p:nvSpPr>
        <p:spPr>
          <a:xfrm>
            <a:off x="10345738" y="6365875"/>
            <a:ext cx="538162" cy="304800"/>
          </a:xfrm>
          <a:prstGeom prst="rect">
            <a:avLst/>
          </a:prstGeom>
        </p:spPr>
        <p:txBody>
          <a:bodyPr lIns="93957" tIns="46979" rIns="93957" bIns="46979" anchor="ctr"/>
          <a:lstStyle>
            <a:defPPr>
              <a:defRPr lang="en-US"/>
            </a:defPPr>
            <a:lvl1pPr algn="r" defTabSz="938213" rtl="0" eaLnBrk="1" fontAlgn="base" hangingPunct="1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898989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+mn-cs"/>
              </a:defRPr>
            </a:lvl1pPr>
            <a:lvl2pPr marL="468313" indent="-11113"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2pPr>
            <a:lvl3pPr marL="938213" indent="-23813"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3pPr>
            <a:lvl4pPr marL="1408113" indent="-36513"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4pPr>
            <a:lvl5pPr marL="1878013" indent="-49213"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5pPr>
            <a:lvl6pPr marL="2286000" algn="l" defTabSz="914400" rtl="0" eaLnBrk="1" latinLnBrk="0" hangingPunct="1">
              <a:defRPr sz="17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6pPr>
            <a:lvl7pPr marL="2743200" algn="l" defTabSz="914400" rtl="0" eaLnBrk="1" latinLnBrk="0" hangingPunct="1">
              <a:defRPr sz="17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7pPr>
            <a:lvl8pPr marL="3200400" algn="l" defTabSz="914400" rtl="0" eaLnBrk="1" latinLnBrk="0" hangingPunct="1">
              <a:defRPr sz="17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8pPr>
            <a:lvl9pPr marL="3657600" algn="l" defTabSz="914400" rtl="0" eaLnBrk="1" latinLnBrk="0" hangingPunct="1">
              <a:defRPr sz="17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9pPr>
          </a:lstStyle>
          <a:p>
            <a:pPr>
              <a:defRPr/>
            </a:pPr>
            <a:fld id="{3EDD1B4B-5038-47D7-8D0D-A4ADB9D544C9}" type="slidenum">
              <a:rPr lang="en-US" altLang="lv-LV" sz="1400" b="0" smtClean="0"/>
              <a:pPr>
                <a:defRPr/>
              </a:pPr>
              <a:t>‹#›</a:t>
            </a:fld>
            <a:endParaRPr lang="en-US" altLang="lv-LV" b="0" dirty="0"/>
          </a:p>
        </p:txBody>
      </p:sp>
      <p:pic>
        <p:nvPicPr>
          <p:cNvPr id="8" name="Picture 46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988" y="0"/>
            <a:ext cx="1106487" cy="143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81000"/>
            <a:ext cx="8128000" cy="1036642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1013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54400" y="1752607"/>
            <a:ext cx="8128000" cy="437357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844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844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844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844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844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422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buNone/>
              <a:defRPr sz="422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  <a:prstGeom prst="rect">
            <a:avLst/>
          </a:prstGeom>
        </p:spPr>
        <p:txBody>
          <a:bodyPr/>
          <a:lstStyle>
            <a:lvl1pPr>
              <a:defRPr sz="422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14498229-AD48-4492-9BF1-3F3B2618466F}" type="slidenum">
              <a:rPr lang="en-US" altLang="lv-LV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lv-LV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196527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/>
          <p:cNvPicPr>
            <a:picLocks noChangeAspect="1"/>
          </p:cNvPicPr>
          <p:nvPr userDrawn="1"/>
        </p:nvPicPr>
        <p:blipFill rotWithShape="1">
          <a:blip r:embed="rId2" cstate="screen">
            <a:alphaModFix amt="25000"/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t="24959" r="-135" b="-1"/>
          <a:stretch/>
        </p:blipFill>
        <p:spPr>
          <a:xfrm>
            <a:off x="-1663" y="0"/>
            <a:ext cx="1220790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06183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22732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37F98B0-1969-4B0D-B39C-719F77064B5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alpha val="5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Arc 2">
            <a:extLst>
              <a:ext uri="{FF2B5EF4-FFF2-40B4-BE49-F238E27FC236}">
                <a16:creationId xmlns:a16="http://schemas.microsoft.com/office/drawing/2014/main" id="{A0175121-4C90-40A9-B147-E4149E5190AE}"/>
              </a:ext>
            </a:extLst>
          </p:cNvPr>
          <p:cNvSpPr/>
          <p:nvPr userDrawn="1"/>
        </p:nvSpPr>
        <p:spPr>
          <a:xfrm>
            <a:off x="8301789" y="-866274"/>
            <a:ext cx="4066673" cy="4066673"/>
          </a:xfrm>
          <a:prstGeom prst="arc">
            <a:avLst>
              <a:gd name="adj1" fmla="val 1409913"/>
              <a:gd name="adj2" fmla="val 12880072"/>
            </a:avLst>
          </a:prstGeom>
          <a:ln w="19050">
            <a:solidFill>
              <a:schemeClr val="bg1">
                <a:alpha val="12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95611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7448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194542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C931360-7E41-4248-8AEF-AC858AB643B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29000">
                <a:schemeClr val="accent1">
                  <a:lumMod val="5000"/>
                  <a:lumOff val="95000"/>
                  <a:alpha val="0"/>
                </a:schemeClr>
              </a:gs>
              <a:gs pos="66000">
                <a:schemeClr val="accent1">
                  <a:alpha val="58000"/>
                </a:schemeClr>
              </a:gs>
              <a:gs pos="80000">
                <a:schemeClr val="accent1">
                  <a:alpha val="61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31024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theme" Target="../theme/theme10.xml"/><Relationship Id="rId5" Type="http://schemas.openxmlformats.org/officeDocument/2006/relationships/slideLayout" Target="../slideLayouts/slideLayout42.xml"/><Relationship Id="rId4" Type="http://schemas.openxmlformats.org/officeDocument/2006/relationships/slideLayout" Target="../slideLayouts/slideLayout4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7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6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22.xml"/><Relationship Id="rId4" Type="http://schemas.openxmlformats.org/officeDocument/2006/relationships/slideLayout" Target="../slideLayouts/slideLayout21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23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24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25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7" Type="http://schemas.openxmlformats.org/officeDocument/2006/relationships/theme" Target="../theme/theme7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5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9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5" Type="http://schemas.openxmlformats.org/officeDocument/2006/relationships/theme" Target="../theme/theme8.xml"/><Relationship Id="rId4" Type="http://schemas.openxmlformats.org/officeDocument/2006/relationships/slideLayout" Target="../slideLayouts/slideLayout35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theme" Target="../theme/theme9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1046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760" r:id="rId2"/>
    <p:sldLayoutId id="2147483761" r:id="rId3"/>
    <p:sldLayoutId id="2147483762" r:id="rId4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949312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8" r:id="rId1"/>
    <p:sldLayoutId id="2147484039" r:id="rId2"/>
    <p:sldLayoutId id="2147484040" r:id="rId3"/>
    <p:sldLayoutId id="2147484041" r:id="rId4"/>
    <p:sldLayoutId id="2147484042" r:id="rId5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0174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9" r:id="rId2"/>
    <p:sldLayoutId id="2147483736" r:id="rId3"/>
    <p:sldLayoutId id="2147483740" r:id="rId4"/>
    <p:sldLayoutId id="2147483741" r:id="rId5"/>
    <p:sldLayoutId id="2147483742" r:id="rId6"/>
    <p:sldLayoutId id="2147483738" r:id="rId7"/>
    <p:sldLayoutId id="2147483743" r:id="rId8"/>
    <p:sldLayoutId id="2147483745" r:id="rId9"/>
    <p:sldLayoutId id="2147483747" r:id="rId10"/>
    <p:sldLayoutId id="2147483746" r:id="rId11"/>
    <p:sldLayoutId id="2147483744" r:id="rId12"/>
    <p:sldLayoutId id="2147483759" r:id="rId13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5178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763" r:id="rId2"/>
    <p:sldLayoutId id="2147484010" r:id="rId3"/>
    <p:sldLayoutId id="2147484112" r:id="rId4"/>
    <p:sldLayoutId id="2147484114" r:id="rId5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03195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8" r:id="rId1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68498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2" r:id="rId1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05708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623081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0" r:id="rId1"/>
    <p:sldLayoutId id="2147484001" r:id="rId2"/>
    <p:sldLayoutId id="2147484002" r:id="rId3"/>
    <p:sldLayoutId id="2147484003" r:id="rId4"/>
    <p:sldLayoutId id="2147484004" r:id="rId5"/>
    <p:sldLayoutId id="2147484005" r:id="rId6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56929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4" r:id="rId1"/>
    <p:sldLayoutId id="2147484015" r:id="rId2"/>
    <p:sldLayoutId id="2147484016" r:id="rId3"/>
    <p:sldLayoutId id="2147484018" r:id="rId4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04865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0" r:id="rId1"/>
    <p:sldLayoutId id="2147484021" r:id="rId2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channel/UCB01WjameYMvL7-XfI8vRIA/videos" TargetMode="Externa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1.xml"/><Relationship Id="rId4" Type="http://schemas.openxmlformats.org/officeDocument/2006/relationships/hyperlink" Target="http://www.eo4geo.eu/training-material-catalogue/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 idx="4294967295"/>
          </p:nvPr>
        </p:nvSpPr>
        <p:spPr>
          <a:xfrm>
            <a:off x="1085554" y="2675869"/>
            <a:ext cx="9747250" cy="1036638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/>
            <a:r>
              <a:rPr lang="lv-LV" sz="4000" b="1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Progress </a:t>
            </a:r>
            <a:r>
              <a:rPr lang="lv-LV" sz="4000" b="1" dirty="0" err="1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satelītdatu</a:t>
            </a:r>
            <a:r>
              <a:rPr lang="lv-LV" sz="4000" b="1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izmantošanas jomas attīstībā</a:t>
            </a:r>
          </a:p>
        </p:txBody>
      </p:sp>
    </p:spTree>
    <p:extLst>
      <p:ext uri="{BB962C8B-B14F-4D97-AF65-F5344CB8AC3E}">
        <p14:creationId xmlns:p14="http://schemas.microsoft.com/office/powerpoint/2010/main" val="10680425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aisnstūris 19">
            <a:extLst>
              <a:ext uri="{FF2B5EF4-FFF2-40B4-BE49-F238E27FC236}">
                <a16:creationId xmlns:a16="http://schemas.microsoft.com/office/drawing/2014/main" id="{FEB5A1EF-7565-47F3-8CCB-622034E613BD}"/>
              </a:ext>
            </a:extLst>
          </p:cNvPr>
          <p:cNvSpPr/>
          <p:nvPr/>
        </p:nvSpPr>
        <p:spPr>
          <a:xfrm>
            <a:off x="10039027" y="5313659"/>
            <a:ext cx="2016586" cy="1372187"/>
          </a:xfrm>
          <a:prstGeom prst="rect">
            <a:avLst/>
          </a:prstGeom>
          <a:solidFill>
            <a:srgbClr val="A2C6C9">
              <a:alpha val="7686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>
              <a:solidFill>
                <a:prstClr val="white"/>
              </a:solidFill>
            </a:endParaRPr>
          </a:p>
        </p:txBody>
      </p:sp>
      <p:pic>
        <p:nvPicPr>
          <p:cNvPr id="12" name="Attēls 11" descr="Attēls, kurā ir karte&#10;&#10;Apraksts ģenerēts automātiski">
            <a:extLst>
              <a:ext uri="{FF2B5EF4-FFF2-40B4-BE49-F238E27FC236}">
                <a16:creationId xmlns:a16="http://schemas.microsoft.com/office/drawing/2014/main" id="{20A46D4B-7420-4C0F-93DE-22DA2D3016D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04" t="50085" r="9024" b="34714"/>
          <a:stretch/>
        </p:blipFill>
        <p:spPr>
          <a:xfrm>
            <a:off x="-7677" y="5485814"/>
            <a:ext cx="11849100" cy="1372186"/>
          </a:xfrm>
          <a:prstGeom prst="rect">
            <a:avLst/>
          </a:prstGeom>
        </p:spPr>
      </p:pic>
      <p:grpSp>
        <p:nvGrpSpPr>
          <p:cNvPr id="4" name="Grupa 3">
            <a:extLst>
              <a:ext uri="{FF2B5EF4-FFF2-40B4-BE49-F238E27FC236}">
                <a16:creationId xmlns:a16="http://schemas.microsoft.com/office/drawing/2014/main" id="{DA2CD1CF-FD7D-40CD-BEEF-08E2C7F20D49}"/>
              </a:ext>
            </a:extLst>
          </p:cNvPr>
          <p:cNvGrpSpPr/>
          <p:nvPr/>
        </p:nvGrpSpPr>
        <p:grpSpPr>
          <a:xfrm>
            <a:off x="971316" y="3107327"/>
            <a:ext cx="10290242" cy="1505745"/>
            <a:chOff x="1078296" y="3400552"/>
            <a:chExt cx="10290242" cy="1505745"/>
          </a:xfrm>
        </p:grpSpPr>
        <p:sp>
          <p:nvSpPr>
            <p:cNvPr id="22" name="Brīvforma: forma 21">
              <a:extLst>
                <a:ext uri="{FF2B5EF4-FFF2-40B4-BE49-F238E27FC236}">
                  <a16:creationId xmlns:a16="http://schemas.microsoft.com/office/drawing/2014/main" id="{195155E7-4CE9-48E8-9604-F7C07F654163}"/>
                </a:ext>
              </a:extLst>
            </p:cNvPr>
            <p:cNvSpPr/>
            <p:nvPr/>
          </p:nvSpPr>
          <p:spPr>
            <a:xfrm rot="20535568">
              <a:off x="4791788" y="3595195"/>
              <a:ext cx="5132438" cy="1311102"/>
            </a:xfrm>
            <a:custGeom>
              <a:avLst/>
              <a:gdLst>
                <a:gd name="connsiteX0" fmla="*/ 0 w 5132438"/>
                <a:gd name="connsiteY0" fmla="*/ 0 h 885634"/>
                <a:gd name="connsiteX1" fmla="*/ 1356851 w 5132438"/>
                <a:gd name="connsiteY1" fmla="*/ 875070 h 885634"/>
                <a:gd name="connsiteX2" fmla="*/ 3529780 w 5132438"/>
                <a:gd name="connsiteY2" fmla="*/ 501445 h 885634"/>
                <a:gd name="connsiteX3" fmla="*/ 5132438 w 5132438"/>
                <a:gd name="connsiteY3" fmla="*/ 766916 h 885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32438" h="885634">
                  <a:moveTo>
                    <a:pt x="0" y="0"/>
                  </a:moveTo>
                  <a:cubicBezTo>
                    <a:pt x="384277" y="395748"/>
                    <a:pt x="768554" y="791496"/>
                    <a:pt x="1356851" y="875070"/>
                  </a:cubicBezTo>
                  <a:cubicBezTo>
                    <a:pt x="1945148" y="958644"/>
                    <a:pt x="2900516" y="519471"/>
                    <a:pt x="3529780" y="501445"/>
                  </a:cubicBezTo>
                  <a:cubicBezTo>
                    <a:pt x="4159044" y="483419"/>
                    <a:pt x="4645741" y="625167"/>
                    <a:pt x="5132438" y="766916"/>
                  </a:cubicBezTo>
                </a:path>
              </a:pathLst>
            </a:custGeom>
            <a:noFill/>
            <a:ln w="38100">
              <a:solidFill>
                <a:srgbClr val="01090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>
                <a:solidFill>
                  <a:prstClr val="white"/>
                </a:solidFill>
              </a:endParaRPr>
            </a:p>
          </p:txBody>
        </p:sp>
        <p:sp>
          <p:nvSpPr>
            <p:cNvPr id="21" name="Brīvforma: forma 20">
              <a:extLst>
                <a:ext uri="{FF2B5EF4-FFF2-40B4-BE49-F238E27FC236}">
                  <a16:creationId xmlns:a16="http://schemas.microsoft.com/office/drawing/2014/main" id="{8566E28E-7BEF-4029-AA44-46D2863DC8BF}"/>
                </a:ext>
              </a:extLst>
            </p:cNvPr>
            <p:cNvSpPr/>
            <p:nvPr/>
          </p:nvSpPr>
          <p:spPr>
            <a:xfrm>
              <a:off x="1436970" y="3582141"/>
              <a:ext cx="2546554" cy="885634"/>
            </a:xfrm>
            <a:custGeom>
              <a:avLst/>
              <a:gdLst>
                <a:gd name="connsiteX0" fmla="*/ 0 w 5132438"/>
                <a:gd name="connsiteY0" fmla="*/ 0 h 885634"/>
                <a:gd name="connsiteX1" fmla="*/ 1356851 w 5132438"/>
                <a:gd name="connsiteY1" fmla="*/ 875070 h 885634"/>
                <a:gd name="connsiteX2" fmla="*/ 3529780 w 5132438"/>
                <a:gd name="connsiteY2" fmla="*/ 501445 h 885634"/>
                <a:gd name="connsiteX3" fmla="*/ 5132438 w 5132438"/>
                <a:gd name="connsiteY3" fmla="*/ 766916 h 885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32438" h="885634">
                  <a:moveTo>
                    <a:pt x="0" y="0"/>
                  </a:moveTo>
                  <a:cubicBezTo>
                    <a:pt x="384277" y="395748"/>
                    <a:pt x="768554" y="791496"/>
                    <a:pt x="1356851" y="875070"/>
                  </a:cubicBezTo>
                  <a:cubicBezTo>
                    <a:pt x="1945148" y="958644"/>
                    <a:pt x="2900516" y="519471"/>
                    <a:pt x="3529780" y="501445"/>
                  </a:cubicBezTo>
                  <a:cubicBezTo>
                    <a:pt x="4159044" y="483419"/>
                    <a:pt x="4645741" y="625167"/>
                    <a:pt x="5132438" y="766916"/>
                  </a:cubicBezTo>
                </a:path>
              </a:pathLst>
            </a:custGeom>
            <a:noFill/>
            <a:ln w="38100">
              <a:solidFill>
                <a:srgbClr val="01090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>
                <a:solidFill>
                  <a:prstClr val="white"/>
                </a:solidFill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439E9B3-F3B1-4053-90B6-80A1BBB1BED7}"/>
                </a:ext>
              </a:extLst>
            </p:cNvPr>
            <p:cNvSpPr txBox="1"/>
            <p:nvPr/>
          </p:nvSpPr>
          <p:spPr>
            <a:xfrm>
              <a:off x="1078296" y="3400553"/>
              <a:ext cx="1569753" cy="467342"/>
            </a:xfrm>
            <a:prstGeom prst="roundRect">
              <a:avLst/>
            </a:prstGeom>
            <a:solidFill>
              <a:srgbClr val="B8D3D5"/>
            </a:solidFill>
            <a:ln w="38100">
              <a:solidFill>
                <a:srgbClr val="01090D"/>
              </a:solidFill>
            </a:ln>
            <a:effectLst>
              <a:softEdge rad="12700"/>
            </a:effectLst>
          </p:spPr>
          <p:txBody>
            <a:bodyPr wrap="square" lIns="180000" tIns="72000" rIns="180000" bIns="72000" rtlCol="0">
              <a:spAutoFit/>
            </a:bodyPr>
            <a:lstStyle/>
            <a:p>
              <a:pPr algn="ctr"/>
              <a:r>
                <a:rPr lang="en-GB" b="1" dirty="0">
                  <a:solidFill>
                    <a:prstClr val="white"/>
                  </a:solidFill>
                  <a:latin typeface="MyriadPro-BoldIt"/>
                </a:rPr>
                <a:t>MĀCĪBAS</a:t>
              </a:r>
              <a:endParaRPr lang="lv-LV" b="1" dirty="0">
                <a:solidFill>
                  <a:prstClr val="white"/>
                </a:solidFill>
                <a:latin typeface="MyriadPro-BoldIt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8F09EA9-6531-4B27-BD18-5A62FEEFE0CC}"/>
                </a:ext>
              </a:extLst>
            </p:cNvPr>
            <p:cNvSpPr txBox="1"/>
            <p:nvPr/>
          </p:nvSpPr>
          <p:spPr>
            <a:xfrm>
              <a:off x="3080395" y="3400552"/>
              <a:ext cx="2339730" cy="1080276"/>
            </a:xfrm>
            <a:prstGeom prst="roundRect">
              <a:avLst/>
            </a:prstGeom>
            <a:solidFill>
              <a:srgbClr val="B8D3D5"/>
            </a:solidFill>
            <a:ln w="38100">
              <a:solidFill>
                <a:srgbClr val="01090D"/>
              </a:solidFill>
            </a:ln>
            <a:effectLst>
              <a:softEdge rad="12700"/>
            </a:effectLst>
          </p:spPr>
          <p:txBody>
            <a:bodyPr wrap="square" lIns="180000" tIns="72000" rIns="180000" bIns="72000" rtlCol="0">
              <a:spAutoFit/>
            </a:bodyPr>
            <a:lstStyle/>
            <a:p>
              <a:pPr algn="ctr"/>
              <a:r>
                <a:rPr lang="en-GB" b="1" dirty="0">
                  <a:solidFill>
                    <a:prstClr val="white"/>
                  </a:solidFill>
                  <a:latin typeface="MyriadPro-BoldIt"/>
                </a:rPr>
                <a:t>EO PAKALPOJUMU ATTĪSTĪBA</a:t>
              </a:r>
              <a:endParaRPr lang="lv-LV" b="1" dirty="0">
                <a:solidFill>
                  <a:prstClr val="white"/>
                </a:solidFill>
                <a:latin typeface="MyriadPro-BoldIt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741688B-FABD-4CCE-8535-E5A9C2EF3DA8}"/>
                </a:ext>
              </a:extLst>
            </p:cNvPr>
            <p:cNvSpPr txBox="1"/>
            <p:nvPr/>
          </p:nvSpPr>
          <p:spPr>
            <a:xfrm>
              <a:off x="5644542" y="3400553"/>
              <a:ext cx="2872265" cy="1080276"/>
            </a:xfrm>
            <a:prstGeom prst="roundRect">
              <a:avLst/>
            </a:prstGeom>
            <a:solidFill>
              <a:srgbClr val="B8D3D5"/>
            </a:solidFill>
            <a:ln w="38100">
              <a:solidFill>
                <a:srgbClr val="01090D"/>
              </a:solidFill>
            </a:ln>
            <a:effectLst>
              <a:softEdge rad="12700"/>
            </a:effectLst>
          </p:spPr>
          <p:txBody>
            <a:bodyPr wrap="square" lIns="180000" tIns="72000" rIns="180000" bIns="72000" rtlCol="0">
              <a:spAutoFit/>
            </a:bodyPr>
            <a:lstStyle/>
            <a:p>
              <a:pPr algn="ctr"/>
              <a:r>
                <a:rPr lang="en-GB" b="1" dirty="0">
                  <a:solidFill>
                    <a:prstClr val="white"/>
                  </a:solidFill>
                  <a:latin typeface="MyriadPro-BoldIt"/>
                </a:rPr>
                <a:t>NORMATĪVIE AKTI UN PLĀNOŠANAS DOK</a:t>
              </a:r>
              <a:r>
                <a:rPr lang="lv-LV" b="1" dirty="0">
                  <a:solidFill>
                    <a:prstClr val="white"/>
                  </a:solidFill>
                  <a:latin typeface="MyriadPro-BoldIt"/>
                </a:rPr>
                <a:t>U</a:t>
              </a:r>
              <a:r>
                <a:rPr lang="en-GB" b="1" dirty="0">
                  <a:solidFill>
                    <a:prstClr val="white"/>
                  </a:solidFill>
                  <a:latin typeface="MyriadPro-BoldIt"/>
                </a:rPr>
                <a:t>MENTI</a:t>
              </a:r>
              <a:endParaRPr lang="lv-LV" b="1" dirty="0">
                <a:solidFill>
                  <a:prstClr val="white"/>
                </a:solidFill>
                <a:latin typeface="MyriadPro-BoldIt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7E9D1EA-1F5D-45F2-8BFB-80A45F96BF49}"/>
                </a:ext>
              </a:extLst>
            </p:cNvPr>
            <p:cNvSpPr txBox="1"/>
            <p:nvPr/>
          </p:nvSpPr>
          <p:spPr>
            <a:xfrm>
              <a:off x="8660870" y="3707019"/>
              <a:ext cx="2707668" cy="773809"/>
            </a:xfrm>
            <a:prstGeom prst="roundRect">
              <a:avLst/>
            </a:prstGeom>
            <a:solidFill>
              <a:srgbClr val="B8D3D5"/>
            </a:solidFill>
            <a:ln w="38100">
              <a:solidFill>
                <a:srgbClr val="01090D"/>
              </a:solidFill>
            </a:ln>
            <a:effectLst>
              <a:softEdge rad="12700"/>
            </a:effectLst>
          </p:spPr>
          <p:txBody>
            <a:bodyPr wrap="square" lIns="180000" tIns="72000" rIns="180000" bIns="72000" rtlCol="0">
              <a:spAutoFit/>
            </a:bodyPr>
            <a:lstStyle/>
            <a:p>
              <a:r>
                <a:rPr lang="en-GB" b="1" dirty="0">
                  <a:solidFill>
                    <a:prstClr val="white"/>
                  </a:solidFill>
                  <a:latin typeface="MyriadPro-BoldIt"/>
                </a:rPr>
                <a:t>EO EKSELENCES CENTRS</a:t>
              </a:r>
              <a:endParaRPr lang="lv-LV" b="1" dirty="0">
                <a:solidFill>
                  <a:prstClr val="white"/>
                </a:solidFill>
                <a:latin typeface="MyriadPro-BoldIt"/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CFA03065-2108-45FB-8AED-9FBD06553FCA}"/>
              </a:ext>
            </a:extLst>
          </p:cNvPr>
          <p:cNvSpPr txBox="1"/>
          <p:nvPr/>
        </p:nvSpPr>
        <p:spPr>
          <a:xfrm>
            <a:off x="7677" y="265673"/>
            <a:ext cx="12192000" cy="27776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lv-LV" sz="4800" b="1" i="1" dirty="0">
                <a:solidFill>
                  <a:srgbClr val="B8D3D5"/>
                </a:solidFill>
                <a:latin typeface="MyriadPro-BoldIt"/>
              </a:rPr>
              <a:t>CEĻA KARTE </a:t>
            </a:r>
          </a:p>
          <a:p>
            <a:pPr algn="ctr">
              <a:spcAft>
                <a:spcPts val="300"/>
              </a:spcAft>
            </a:pPr>
            <a:r>
              <a:rPr lang="lv-LV" sz="3200" b="1" dirty="0">
                <a:solidFill>
                  <a:srgbClr val="070F17"/>
                </a:solidFill>
                <a:latin typeface="MyriadPro-BoldIt"/>
              </a:rPr>
              <a:t>plašākai brīvpieejas satelītdatu </a:t>
            </a:r>
          </a:p>
          <a:p>
            <a:pPr algn="ctr">
              <a:spcAft>
                <a:spcPts val="300"/>
              </a:spcAft>
            </a:pPr>
            <a:r>
              <a:rPr lang="lv-LV" sz="3200" b="1" dirty="0">
                <a:solidFill>
                  <a:srgbClr val="070F17"/>
                </a:solidFill>
                <a:latin typeface="MyriadPro-BoldIt"/>
              </a:rPr>
              <a:t>pakalpojumu vai lietojumu izmantošanai Latvijā </a:t>
            </a:r>
          </a:p>
          <a:p>
            <a:pPr algn="ctr">
              <a:spcAft>
                <a:spcPts val="300"/>
              </a:spcAft>
            </a:pPr>
            <a:r>
              <a:rPr lang="lv-LV" sz="3200" b="1" dirty="0">
                <a:solidFill>
                  <a:srgbClr val="070F17"/>
                </a:solidFill>
                <a:latin typeface="MyriadPro-BoldIt"/>
              </a:rPr>
              <a:t>2022.-2023.gadam</a:t>
            </a:r>
          </a:p>
          <a:p>
            <a:endParaRPr lang="lv-LV" dirty="0">
              <a:solidFill>
                <a:prstClr val="black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1150005" y="6540703"/>
            <a:ext cx="10047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400" dirty="0">
                <a:latin typeface="Verdana" panose="020B0604030504040204" pitchFamily="34" charset="0"/>
                <a:ea typeface="Verdana" panose="020B0604030504040204" pitchFamily="34" charset="0"/>
              </a:rPr>
              <a:t>17</a:t>
            </a:r>
          </a:p>
        </p:txBody>
      </p:sp>
    </p:spTree>
    <p:extLst>
      <p:ext uri="{BB962C8B-B14F-4D97-AF65-F5344CB8AC3E}">
        <p14:creationId xmlns:p14="http://schemas.microsoft.com/office/powerpoint/2010/main" val="19374485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Brīvforma: forma 60">
            <a:extLst>
              <a:ext uri="{FF2B5EF4-FFF2-40B4-BE49-F238E27FC236}">
                <a16:creationId xmlns:a16="http://schemas.microsoft.com/office/drawing/2014/main" id="{66C74BB1-67F0-4247-B186-8E08B8B36EFA}"/>
              </a:ext>
            </a:extLst>
          </p:cNvPr>
          <p:cNvSpPr/>
          <p:nvPr/>
        </p:nvSpPr>
        <p:spPr>
          <a:xfrm rot="14983096" flipH="1">
            <a:off x="1357158" y="2433959"/>
            <a:ext cx="3731743" cy="706412"/>
          </a:xfrm>
          <a:custGeom>
            <a:avLst/>
            <a:gdLst>
              <a:gd name="connsiteX0" fmla="*/ 0 w 5132438"/>
              <a:gd name="connsiteY0" fmla="*/ 0 h 885634"/>
              <a:gd name="connsiteX1" fmla="*/ 1356851 w 5132438"/>
              <a:gd name="connsiteY1" fmla="*/ 875070 h 885634"/>
              <a:gd name="connsiteX2" fmla="*/ 3529780 w 5132438"/>
              <a:gd name="connsiteY2" fmla="*/ 501445 h 885634"/>
              <a:gd name="connsiteX3" fmla="*/ 5132438 w 5132438"/>
              <a:gd name="connsiteY3" fmla="*/ 766916 h 8856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32438" h="885634">
                <a:moveTo>
                  <a:pt x="0" y="0"/>
                </a:moveTo>
                <a:cubicBezTo>
                  <a:pt x="384277" y="395748"/>
                  <a:pt x="768554" y="791496"/>
                  <a:pt x="1356851" y="875070"/>
                </a:cubicBezTo>
                <a:cubicBezTo>
                  <a:pt x="1945148" y="958644"/>
                  <a:pt x="2900516" y="519471"/>
                  <a:pt x="3529780" y="501445"/>
                </a:cubicBezTo>
                <a:cubicBezTo>
                  <a:pt x="4159044" y="483419"/>
                  <a:pt x="4645741" y="625167"/>
                  <a:pt x="5132438" y="766916"/>
                </a:cubicBezTo>
              </a:path>
            </a:pathLst>
          </a:custGeom>
          <a:noFill/>
          <a:ln w="38100">
            <a:solidFill>
              <a:srgbClr val="0212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rgbClr val="02123D"/>
              </a:solidFill>
            </a:endParaRPr>
          </a:p>
        </p:txBody>
      </p:sp>
      <p:sp>
        <p:nvSpPr>
          <p:cNvPr id="53" name="Brīvforma: forma 52">
            <a:extLst>
              <a:ext uri="{FF2B5EF4-FFF2-40B4-BE49-F238E27FC236}">
                <a16:creationId xmlns:a16="http://schemas.microsoft.com/office/drawing/2014/main" id="{8B5941F3-5F34-4E7B-B25E-7D956670B5DC}"/>
              </a:ext>
            </a:extLst>
          </p:cNvPr>
          <p:cNvSpPr/>
          <p:nvPr/>
        </p:nvSpPr>
        <p:spPr>
          <a:xfrm rot="1663284" flipH="1">
            <a:off x="3426122" y="768566"/>
            <a:ext cx="2536412" cy="927000"/>
          </a:xfrm>
          <a:custGeom>
            <a:avLst/>
            <a:gdLst>
              <a:gd name="connsiteX0" fmla="*/ 0 w 5132438"/>
              <a:gd name="connsiteY0" fmla="*/ 0 h 885634"/>
              <a:gd name="connsiteX1" fmla="*/ 1356851 w 5132438"/>
              <a:gd name="connsiteY1" fmla="*/ 875070 h 885634"/>
              <a:gd name="connsiteX2" fmla="*/ 3529780 w 5132438"/>
              <a:gd name="connsiteY2" fmla="*/ 501445 h 885634"/>
              <a:gd name="connsiteX3" fmla="*/ 5132438 w 5132438"/>
              <a:gd name="connsiteY3" fmla="*/ 766916 h 8856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32438" h="885634">
                <a:moveTo>
                  <a:pt x="0" y="0"/>
                </a:moveTo>
                <a:cubicBezTo>
                  <a:pt x="384277" y="395748"/>
                  <a:pt x="768554" y="791496"/>
                  <a:pt x="1356851" y="875070"/>
                </a:cubicBezTo>
                <a:cubicBezTo>
                  <a:pt x="1945148" y="958644"/>
                  <a:pt x="2900516" y="519471"/>
                  <a:pt x="3529780" y="501445"/>
                </a:cubicBezTo>
                <a:cubicBezTo>
                  <a:pt x="4159044" y="483419"/>
                  <a:pt x="4645741" y="625167"/>
                  <a:pt x="5132438" y="766916"/>
                </a:cubicBezTo>
              </a:path>
            </a:pathLst>
          </a:custGeom>
          <a:noFill/>
          <a:ln w="38100">
            <a:solidFill>
              <a:srgbClr val="0212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rgbClr val="02123D"/>
              </a:solidFill>
            </a:endParaRPr>
          </a:p>
        </p:txBody>
      </p:sp>
      <p:sp>
        <p:nvSpPr>
          <p:cNvPr id="51" name="Brīvforma: forma 50">
            <a:extLst>
              <a:ext uri="{FF2B5EF4-FFF2-40B4-BE49-F238E27FC236}">
                <a16:creationId xmlns:a16="http://schemas.microsoft.com/office/drawing/2014/main" id="{C9E4CB9F-B820-46F0-8D29-2C1152B13B27}"/>
              </a:ext>
            </a:extLst>
          </p:cNvPr>
          <p:cNvSpPr/>
          <p:nvPr/>
        </p:nvSpPr>
        <p:spPr>
          <a:xfrm rot="2713554" flipH="1">
            <a:off x="2786045" y="1690913"/>
            <a:ext cx="3905310" cy="1010149"/>
          </a:xfrm>
          <a:custGeom>
            <a:avLst/>
            <a:gdLst>
              <a:gd name="connsiteX0" fmla="*/ 0 w 5132438"/>
              <a:gd name="connsiteY0" fmla="*/ 0 h 885634"/>
              <a:gd name="connsiteX1" fmla="*/ 1356851 w 5132438"/>
              <a:gd name="connsiteY1" fmla="*/ 875070 h 885634"/>
              <a:gd name="connsiteX2" fmla="*/ 3529780 w 5132438"/>
              <a:gd name="connsiteY2" fmla="*/ 501445 h 885634"/>
              <a:gd name="connsiteX3" fmla="*/ 5132438 w 5132438"/>
              <a:gd name="connsiteY3" fmla="*/ 766916 h 8856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32438" h="885634">
                <a:moveTo>
                  <a:pt x="0" y="0"/>
                </a:moveTo>
                <a:cubicBezTo>
                  <a:pt x="384277" y="395748"/>
                  <a:pt x="768554" y="791496"/>
                  <a:pt x="1356851" y="875070"/>
                </a:cubicBezTo>
                <a:cubicBezTo>
                  <a:pt x="1945148" y="958644"/>
                  <a:pt x="2900516" y="519471"/>
                  <a:pt x="3529780" y="501445"/>
                </a:cubicBezTo>
                <a:cubicBezTo>
                  <a:pt x="4159044" y="483419"/>
                  <a:pt x="4645741" y="625167"/>
                  <a:pt x="5132438" y="766916"/>
                </a:cubicBezTo>
              </a:path>
            </a:pathLst>
          </a:custGeom>
          <a:noFill/>
          <a:ln w="38100">
            <a:solidFill>
              <a:srgbClr val="0212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rgbClr val="02123D"/>
              </a:solidFill>
            </a:endParaRPr>
          </a:p>
        </p:txBody>
      </p:sp>
      <p:sp>
        <p:nvSpPr>
          <p:cNvPr id="25" name="Taisnstūris 24">
            <a:extLst>
              <a:ext uri="{FF2B5EF4-FFF2-40B4-BE49-F238E27FC236}">
                <a16:creationId xmlns:a16="http://schemas.microsoft.com/office/drawing/2014/main" id="{26E30F9B-130E-495D-853D-F04174F067CE}"/>
              </a:ext>
            </a:extLst>
          </p:cNvPr>
          <p:cNvSpPr/>
          <p:nvPr/>
        </p:nvSpPr>
        <p:spPr>
          <a:xfrm>
            <a:off x="9317151" y="2504209"/>
            <a:ext cx="2874850" cy="3034617"/>
          </a:xfrm>
          <a:prstGeom prst="rect">
            <a:avLst/>
          </a:prstGeom>
          <a:solidFill>
            <a:srgbClr val="A2C6C9">
              <a:alpha val="7686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>
              <a:solidFill>
                <a:prstClr val="white"/>
              </a:solidFill>
            </a:endParaRPr>
          </a:p>
        </p:txBody>
      </p:sp>
      <p:pic>
        <p:nvPicPr>
          <p:cNvPr id="24" name="Attēls 23" descr="Attēls, kurā ir karte&#10;&#10;Apraksts ģenerēts automātiski">
            <a:extLst>
              <a:ext uri="{FF2B5EF4-FFF2-40B4-BE49-F238E27FC236}">
                <a16:creationId xmlns:a16="http://schemas.microsoft.com/office/drawing/2014/main" id="{A672BD4A-919F-4850-908E-73274E40AD6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78" t="12840" r="38935" b="29021"/>
          <a:stretch/>
        </p:blipFill>
        <p:spPr>
          <a:xfrm>
            <a:off x="9724801" y="2940056"/>
            <a:ext cx="2467199" cy="3034616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6DFF9849-FA00-437B-A90C-818F13CB1F2F}"/>
              </a:ext>
            </a:extLst>
          </p:cNvPr>
          <p:cNvSpPr txBox="1"/>
          <p:nvPr/>
        </p:nvSpPr>
        <p:spPr>
          <a:xfrm>
            <a:off x="448633" y="454088"/>
            <a:ext cx="314723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lv-LV" sz="4800" b="1" i="1" dirty="0">
                <a:solidFill>
                  <a:srgbClr val="070F17"/>
                </a:solidFill>
                <a:latin typeface="MyriadPro-BoldIt"/>
              </a:rPr>
              <a:t>MĀCĪBAS</a:t>
            </a:r>
          </a:p>
        </p:txBody>
      </p:sp>
      <p:sp>
        <p:nvSpPr>
          <p:cNvPr id="43" name="Brīvforma: forma 42">
            <a:extLst>
              <a:ext uri="{FF2B5EF4-FFF2-40B4-BE49-F238E27FC236}">
                <a16:creationId xmlns:a16="http://schemas.microsoft.com/office/drawing/2014/main" id="{2D9E8D4C-6777-4006-A510-216EBD005584}"/>
              </a:ext>
            </a:extLst>
          </p:cNvPr>
          <p:cNvSpPr/>
          <p:nvPr/>
        </p:nvSpPr>
        <p:spPr>
          <a:xfrm rot="17886555" flipV="1">
            <a:off x="1057543" y="1524473"/>
            <a:ext cx="1212702" cy="808042"/>
          </a:xfrm>
          <a:custGeom>
            <a:avLst/>
            <a:gdLst>
              <a:gd name="connsiteX0" fmla="*/ 0 w 5132438"/>
              <a:gd name="connsiteY0" fmla="*/ 0 h 885634"/>
              <a:gd name="connsiteX1" fmla="*/ 1356851 w 5132438"/>
              <a:gd name="connsiteY1" fmla="*/ 875070 h 885634"/>
              <a:gd name="connsiteX2" fmla="*/ 3529780 w 5132438"/>
              <a:gd name="connsiteY2" fmla="*/ 501445 h 885634"/>
              <a:gd name="connsiteX3" fmla="*/ 5132438 w 5132438"/>
              <a:gd name="connsiteY3" fmla="*/ 766916 h 8856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32438" h="885634">
                <a:moveTo>
                  <a:pt x="0" y="0"/>
                </a:moveTo>
                <a:cubicBezTo>
                  <a:pt x="384277" y="395748"/>
                  <a:pt x="768554" y="791496"/>
                  <a:pt x="1356851" y="875070"/>
                </a:cubicBezTo>
                <a:cubicBezTo>
                  <a:pt x="1945148" y="958644"/>
                  <a:pt x="2900516" y="519471"/>
                  <a:pt x="3529780" y="501445"/>
                </a:cubicBezTo>
                <a:cubicBezTo>
                  <a:pt x="4159044" y="483419"/>
                  <a:pt x="4645741" y="625167"/>
                  <a:pt x="5132438" y="766916"/>
                </a:cubicBezTo>
              </a:path>
            </a:pathLst>
          </a:custGeom>
          <a:noFill/>
          <a:ln w="38100">
            <a:solidFill>
              <a:srgbClr val="0212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rgbClr val="02123D"/>
              </a:solidFill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31C185F0-0A3C-4538-A62D-EF63B8387F1C}"/>
              </a:ext>
            </a:extLst>
          </p:cNvPr>
          <p:cNvSpPr txBox="1"/>
          <p:nvPr/>
        </p:nvSpPr>
        <p:spPr>
          <a:xfrm>
            <a:off x="639303" y="1940071"/>
            <a:ext cx="2365568" cy="1080276"/>
          </a:xfrm>
          <a:prstGeom prst="roundRect">
            <a:avLst/>
          </a:prstGeom>
          <a:solidFill>
            <a:srgbClr val="D7E9ED"/>
          </a:solidFill>
          <a:ln w="38100">
            <a:solidFill>
              <a:srgbClr val="02123D"/>
            </a:solidFill>
          </a:ln>
          <a:effectLst>
            <a:softEdge rad="12700"/>
          </a:effectLst>
        </p:spPr>
        <p:txBody>
          <a:bodyPr wrap="square" lIns="180000" tIns="72000" rIns="180000" bIns="72000" rtlCol="0">
            <a:spAutoFit/>
          </a:bodyPr>
          <a:lstStyle/>
          <a:p>
            <a:pPr algn="ctr"/>
            <a:r>
              <a:rPr lang="lv-LV" b="1" dirty="0">
                <a:solidFill>
                  <a:srgbClr val="02123D"/>
                </a:solidFill>
                <a:latin typeface="MyriadPro-BoldIt"/>
              </a:rPr>
              <a:t>5-dienu intensīvais EKA mācību kurss 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910E0555-6C5C-4D6C-8AF0-126373A847B5}"/>
              </a:ext>
            </a:extLst>
          </p:cNvPr>
          <p:cNvSpPr txBox="1"/>
          <p:nvPr/>
        </p:nvSpPr>
        <p:spPr>
          <a:xfrm>
            <a:off x="5941923" y="839268"/>
            <a:ext cx="3013371" cy="1080276"/>
          </a:xfrm>
          <a:prstGeom prst="roundRect">
            <a:avLst/>
          </a:prstGeom>
          <a:solidFill>
            <a:srgbClr val="D7E9ED"/>
          </a:solidFill>
          <a:ln w="38100">
            <a:solidFill>
              <a:srgbClr val="02123D"/>
            </a:solidFill>
          </a:ln>
          <a:effectLst>
            <a:softEdge rad="12700"/>
          </a:effectLst>
        </p:spPr>
        <p:txBody>
          <a:bodyPr wrap="square" lIns="180000" tIns="72000" rIns="180000" bIns="72000" rtlCol="0">
            <a:spAutoFit/>
          </a:bodyPr>
          <a:lstStyle/>
          <a:p>
            <a:pPr algn="ctr"/>
            <a:r>
              <a:rPr lang="lv-LV" b="1" dirty="0">
                <a:solidFill>
                  <a:srgbClr val="02123D"/>
                </a:solidFill>
                <a:latin typeface="MyriadPro-BoldIt"/>
              </a:rPr>
              <a:t>mācības par Copernicus pamatpakalpojumiem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218187CD-6951-4186-AF9E-F3550E1B0BF7}"/>
              </a:ext>
            </a:extLst>
          </p:cNvPr>
          <p:cNvSpPr txBox="1"/>
          <p:nvPr/>
        </p:nvSpPr>
        <p:spPr>
          <a:xfrm>
            <a:off x="2874850" y="3957784"/>
            <a:ext cx="2369000" cy="1080276"/>
          </a:xfrm>
          <a:prstGeom prst="roundRect">
            <a:avLst/>
          </a:prstGeom>
          <a:solidFill>
            <a:srgbClr val="D7E9ED"/>
          </a:solidFill>
          <a:ln w="38100">
            <a:solidFill>
              <a:srgbClr val="02123D"/>
            </a:solidFill>
          </a:ln>
          <a:effectLst>
            <a:softEdge rad="12700"/>
          </a:effectLst>
        </p:spPr>
        <p:txBody>
          <a:bodyPr wrap="square" lIns="180000" tIns="72000" rIns="180000" bIns="72000" rtlCol="0">
            <a:spAutoFit/>
          </a:bodyPr>
          <a:lstStyle/>
          <a:p>
            <a:pPr algn="ctr"/>
            <a:r>
              <a:rPr lang="lv-LV" b="1" dirty="0">
                <a:solidFill>
                  <a:srgbClr val="02123D"/>
                </a:solidFill>
                <a:latin typeface="MyriadPro-BoldIt"/>
              </a:rPr>
              <a:t>EKA, EUSPA un EK izstrādātie mācību kursi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30D210C8-88F6-461D-99AF-E4918FFF7CC3}"/>
              </a:ext>
            </a:extLst>
          </p:cNvPr>
          <p:cNvSpPr txBox="1"/>
          <p:nvPr/>
        </p:nvSpPr>
        <p:spPr>
          <a:xfrm>
            <a:off x="6472528" y="2378083"/>
            <a:ext cx="2269785" cy="1386743"/>
          </a:xfrm>
          <a:prstGeom prst="roundRect">
            <a:avLst/>
          </a:prstGeom>
          <a:solidFill>
            <a:srgbClr val="D7E9ED"/>
          </a:solidFill>
          <a:ln w="38100">
            <a:solidFill>
              <a:srgbClr val="02123D"/>
            </a:solidFill>
          </a:ln>
          <a:effectLst>
            <a:softEdge rad="12700"/>
          </a:effectLst>
        </p:spPr>
        <p:txBody>
          <a:bodyPr wrap="square" lIns="180000" tIns="72000" rIns="180000" bIns="72000" rtlCol="0">
            <a:spAutoFit/>
          </a:bodyPr>
          <a:lstStyle/>
          <a:p>
            <a:pPr algn="ctr"/>
            <a:r>
              <a:rPr lang="lv-LV" b="1" dirty="0">
                <a:solidFill>
                  <a:srgbClr val="02123D"/>
                </a:solidFill>
                <a:latin typeface="MyriadPro-BoldIt"/>
              </a:rPr>
              <a:t>apmācības augstskolu pasniedzējiem/ studiju kurss 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56C8943D-22CF-47BA-A07C-6EA452EE9446}"/>
              </a:ext>
            </a:extLst>
          </p:cNvPr>
          <p:cNvSpPr txBox="1"/>
          <p:nvPr/>
        </p:nvSpPr>
        <p:spPr>
          <a:xfrm>
            <a:off x="448633" y="3101007"/>
            <a:ext cx="2925168" cy="773809"/>
          </a:xfrm>
          <a:prstGeom prst="roundRect">
            <a:avLst/>
          </a:prstGeom>
          <a:noFill/>
          <a:ln w="38100">
            <a:noFill/>
          </a:ln>
          <a:effectLst>
            <a:softEdge rad="12700"/>
          </a:effectLst>
        </p:spPr>
        <p:txBody>
          <a:bodyPr wrap="square" lIns="180000" tIns="72000" rIns="180000" bIns="72000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Ø"/>
            </a:pPr>
            <a:r>
              <a:rPr lang="lv-LV" sz="1200" dirty="0">
                <a:solidFill>
                  <a:srgbClr val="070F17"/>
                </a:solidFill>
                <a:latin typeface="MyriadPro-BoldIt"/>
              </a:rPr>
              <a:t>EKA kurss - radara un optisko satelītu datu apstrāde un pielietojumi, 2022.gada jūnijs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9533ED8A-9661-4DE1-A2DC-5D0091F48984}"/>
              </a:ext>
            </a:extLst>
          </p:cNvPr>
          <p:cNvSpPr txBox="1"/>
          <p:nvPr/>
        </p:nvSpPr>
        <p:spPr>
          <a:xfrm>
            <a:off x="8955293" y="914688"/>
            <a:ext cx="2788073" cy="978120"/>
          </a:xfrm>
          <a:prstGeom prst="roundRect">
            <a:avLst/>
          </a:prstGeom>
          <a:noFill/>
          <a:ln w="38100">
            <a:noFill/>
          </a:ln>
          <a:effectLst>
            <a:softEdge rad="12700"/>
          </a:effectLst>
        </p:spPr>
        <p:txBody>
          <a:bodyPr wrap="square" lIns="180000" tIns="72000" rIns="0" bIns="72000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Ø"/>
            </a:pPr>
            <a:r>
              <a:rPr lang="lv-LV" sz="1200" dirty="0" err="1">
                <a:solidFill>
                  <a:srgbClr val="070F17"/>
                </a:solidFill>
                <a:latin typeface="MyriadPro-BoldIt"/>
              </a:rPr>
              <a:t>Copernicus</a:t>
            </a:r>
            <a:r>
              <a:rPr lang="lv-LV" sz="1200" dirty="0">
                <a:solidFill>
                  <a:srgbClr val="070F17"/>
                </a:solidFill>
                <a:latin typeface="MyriadPro-BoldIt"/>
              </a:rPr>
              <a:t> dienas 28-29.06. 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lv-LV" sz="1200" dirty="0" err="1">
                <a:solidFill>
                  <a:srgbClr val="070F17"/>
                </a:solidFill>
                <a:latin typeface="MyriadPro-BoldIt"/>
              </a:rPr>
              <a:t>Copernicus</a:t>
            </a:r>
            <a:r>
              <a:rPr lang="lv-LV" sz="1200" dirty="0">
                <a:solidFill>
                  <a:srgbClr val="070F17"/>
                </a:solidFill>
                <a:latin typeface="MyriadPro-BoldIt"/>
              </a:rPr>
              <a:t> saistīto struktūru ievadlekcijas Latvijas galalietotājiem</a:t>
            </a:r>
          </a:p>
          <a:p>
            <a:pPr marL="171450" indent="-171450">
              <a:buFont typeface="Courier New" panose="02070309020205020404" pitchFamily="49" charset="0"/>
              <a:buChar char="o"/>
            </a:pPr>
            <a:endParaRPr lang="lv-LV" sz="1200" dirty="0">
              <a:solidFill>
                <a:srgbClr val="070F17"/>
              </a:solidFill>
              <a:latin typeface="MyriadPro-BoldIt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E57B525F-046F-4B48-9965-76F53BBD4002}"/>
              </a:ext>
            </a:extLst>
          </p:cNvPr>
          <p:cNvSpPr txBox="1"/>
          <p:nvPr/>
        </p:nvSpPr>
        <p:spPr>
          <a:xfrm>
            <a:off x="5691766" y="3819763"/>
            <a:ext cx="3149761" cy="1267561"/>
          </a:xfrm>
          <a:prstGeom prst="roundRect">
            <a:avLst/>
          </a:prstGeom>
          <a:solidFill>
            <a:schemeClr val="bg1"/>
          </a:solidFill>
          <a:ln w="38100">
            <a:noFill/>
          </a:ln>
          <a:effectLst>
            <a:softEdge rad="12700"/>
          </a:effectLst>
        </p:spPr>
        <p:txBody>
          <a:bodyPr wrap="square" lIns="180000" tIns="72000" rIns="180000" bIns="72000" rtlCol="0">
            <a:spAutoFit/>
          </a:bodyPr>
          <a:lstStyle/>
          <a:p>
            <a:pPr algn="just">
              <a:spcAft>
                <a:spcPts val="600"/>
              </a:spcAft>
            </a:pPr>
            <a:r>
              <a:rPr lang="lv-LV" sz="1100" dirty="0">
                <a:solidFill>
                  <a:srgbClr val="02123D"/>
                </a:solidFill>
                <a:latin typeface="MyriadPro-BoldIt"/>
              </a:rPr>
              <a:t>Zemes novērošanas jaunākajās tehnikās</a:t>
            </a:r>
          </a:p>
          <a:p>
            <a:pPr marL="171450" indent="-171450" algn="just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lv-LV" sz="1100" dirty="0">
                <a:solidFill>
                  <a:srgbClr val="02123D"/>
                </a:solidFill>
                <a:latin typeface="MyriadPro-BoldIt"/>
              </a:rPr>
              <a:t> RTU studiju kurss «Ģeotelpiskā analīze vides inženierijai</a:t>
            </a:r>
          </a:p>
          <a:p>
            <a:pPr marL="171450" indent="-171450" algn="just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lv-LV" sz="1100" dirty="0" err="1">
                <a:solidFill>
                  <a:srgbClr val="02123D"/>
                </a:solidFill>
                <a:latin typeface="MyriadPro-BoldIt"/>
              </a:rPr>
              <a:t>VeA</a:t>
            </a:r>
            <a:r>
              <a:rPr lang="lv-LV" sz="1100" dirty="0">
                <a:solidFill>
                  <a:srgbClr val="02123D"/>
                </a:solidFill>
                <a:latin typeface="MyriadPro-BoldIt"/>
              </a:rPr>
              <a:t> studiju kurss «Ievads </a:t>
            </a:r>
            <a:r>
              <a:rPr lang="lv-LV" sz="1100" dirty="0" err="1">
                <a:solidFill>
                  <a:srgbClr val="02123D"/>
                </a:solidFill>
                <a:latin typeface="MyriadPro-BoldIt"/>
              </a:rPr>
              <a:t>satelītattēlu</a:t>
            </a:r>
            <a:r>
              <a:rPr lang="lv-LV" sz="1100" dirty="0">
                <a:solidFill>
                  <a:srgbClr val="02123D"/>
                </a:solidFill>
                <a:latin typeface="MyriadPro-BoldIt"/>
              </a:rPr>
              <a:t> apstrādē»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8639288C-42B0-4B84-A185-01AAC2E10422}"/>
              </a:ext>
            </a:extLst>
          </p:cNvPr>
          <p:cNvSpPr txBox="1"/>
          <p:nvPr/>
        </p:nvSpPr>
        <p:spPr>
          <a:xfrm>
            <a:off x="2693598" y="5118325"/>
            <a:ext cx="4713238" cy="1471872"/>
          </a:xfrm>
          <a:prstGeom prst="roundRect">
            <a:avLst/>
          </a:prstGeom>
          <a:solidFill>
            <a:schemeClr val="bg1"/>
          </a:solidFill>
          <a:ln w="38100">
            <a:noFill/>
          </a:ln>
          <a:effectLst>
            <a:softEdge rad="12700"/>
          </a:effectLst>
        </p:spPr>
        <p:txBody>
          <a:bodyPr wrap="square" lIns="144000" tIns="72000" rIns="0" bIns="72000" rtlCol="0">
            <a:spAutoFit/>
          </a:bodyPr>
          <a:lstStyle/>
          <a:p>
            <a:pPr>
              <a:spcAft>
                <a:spcPts val="600"/>
              </a:spcAft>
            </a:pPr>
            <a:r>
              <a:rPr lang="lv-LV" sz="1200" dirty="0">
                <a:solidFill>
                  <a:srgbClr val="02123D"/>
                </a:solidFill>
                <a:latin typeface="MyriadPro-BoldIt"/>
              </a:rPr>
              <a:t>Apmācības kursi MOOC - </a:t>
            </a:r>
            <a:r>
              <a:rPr lang="lv-LV" sz="1200" dirty="0" err="1">
                <a:solidFill>
                  <a:srgbClr val="02123D"/>
                </a:solidFill>
                <a:latin typeface="MyriadPro-BoldIt"/>
              </a:rPr>
              <a:t>Massive</a:t>
            </a:r>
            <a:r>
              <a:rPr lang="lv-LV" sz="1200" dirty="0">
                <a:solidFill>
                  <a:srgbClr val="02123D"/>
                </a:solidFill>
                <a:latin typeface="MyriadPro-BoldIt"/>
              </a:rPr>
              <a:t> </a:t>
            </a:r>
            <a:r>
              <a:rPr lang="lv-LV" sz="1200" dirty="0" err="1">
                <a:solidFill>
                  <a:srgbClr val="02123D"/>
                </a:solidFill>
                <a:latin typeface="MyriadPro-BoldIt"/>
              </a:rPr>
              <a:t>Open</a:t>
            </a:r>
            <a:r>
              <a:rPr lang="lv-LV" sz="1200" dirty="0">
                <a:solidFill>
                  <a:srgbClr val="02123D"/>
                </a:solidFill>
                <a:latin typeface="MyriadPro-BoldIt"/>
              </a:rPr>
              <a:t> Online </a:t>
            </a:r>
            <a:r>
              <a:rPr lang="lv-LV" sz="1200" dirty="0" err="1">
                <a:solidFill>
                  <a:srgbClr val="02123D"/>
                </a:solidFill>
                <a:latin typeface="MyriadPro-BoldIt"/>
              </a:rPr>
              <a:t>Courses</a:t>
            </a:r>
            <a:r>
              <a:rPr lang="lv-LV" sz="1200" dirty="0">
                <a:solidFill>
                  <a:srgbClr val="02123D"/>
                </a:solidFill>
                <a:latin typeface="MyriadPro-BoldIt"/>
              </a:rPr>
              <a:t> </a:t>
            </a:r>
          </a:p>
          <a:p>
            <a:pPr>
              <a:spcAft>
                <a:spcPts val="600"/>
              </a:spcAft>
            </a:pPr>
            <a:r>
              <a:rPr lang="lv-LV" sz="1200" dirty="0">
                <a:solidFill>
                  <a:srgbClr val="02123D"/>
                </a:solidFill>
                <a:latin typeface="MyriadPro-BoldIt"/>
              </a:rPr>
              <a:t>Copernicus </a:t>
            </a:r>
            <a:r>
              <a:rPr lang="lv-LV" sz="1200" dirty="0" err="1">
                <a:solidFill>
                  <a:srgbClr val="02123D"/>
                </a:solidFill>
                <a:latin typeface="MyriadPro-BoldIt"/>
              </a:rPr>
              <a:t>Research</a:t>
            </a:r>
            <a:r>
              <a:rPr lang="lv-LV" sz="1200" dirty="0">
                <a:solidFill>
                  <a:srgbClr val="02123D"/>
                </a:solidFill>
                <a:latin typeface="MyriadPro-BoldIt"/>
              </a:rPr>
              <a:t> &amp; </a:t>
            </a:r>
            <a:r>
              <a:rPr lang="lv-LV" sz="1200" dirty="0" err="1">
                <a:solidFill>
                  <a:srgbClr val="02123D"/>
                </a:solidFill>
                <a:latin typeface="MyriadPro-BoldIt"/>
              </a:rPr>
              <a:t>User</a:t>
            </a:r>
            <a:r>
              <a:rPr lang="lv-LV" sz="1200" dirty="0">
                <a:solidFill>
                  <a:srgbClr val="02123D"/>
                </a:solidFill>
                <a:latin typeface="MyriadPro-BoldIt"/>
              </a:rPr>
              <a:t> Support (RUS) </a:t>
            </a:r>
            <a:r>
              <a:rPr lang="lv-LV" sz="1200" dirty="0" err="1">
                <a:solidFill>
                  <a:srgbClr val="02123D"/>
                </a:solidFill>
                <a:latin typeface="MyriadPro-BoldIt"/>
              </a:rPr>
              <a:t>Training</a:t>
            </a:r>
            <a:r>
              <a:rPr lang="lv-LV" sz="1200" dirty="0">
                <a:solidFill>
                  <a:srgbClr val="02123D"/>
                </a:solidFill>
                <a:latin typeface="MyriadPro-BoldIt"/>
              </a:rPr>
              <a:t> [</a:t>
            </a:r>
            <a:r>
              <a:rPr lang="lv-LV" sz="1200" dirty="0">
                <a:solidFill>
                  <a:srgbClr val="02123D"/>
                </a:solidFill>
                <a:latin typeface="MyriadPro-BoldIt"/>
                <a:hlinkClick r:id="rId3"/>
              </a:rPr>
              <a:t>saite</a:t>
            </a:r>
            <a:r>
              <a:rPr lang="lv-LV" sz="1200" dirty="0">
                <a:solidFill>
                  <a:srgbClr val="02123D"/>
                </a:solidFill>
                <a:latin typeface="MyriadPro-BoldIt"/>
              </a:rPr>
              <a:t>]</a:t>
            </a:r>
          </a:p>
          <a:p>
            <a:pPr>
              <a:spcAft>
                <a:spcPts val="600"/>
              </a:spcAft>
            </a:pPr>
            <a:r>
              <a:rPr lang="lv-LV" sz="1200" dirty="0">
                <a:solidFill>
                  <a:srgbClr val="02123D"/>
                </a:solidFill>
                <a:latin typeface="MyriadPro-BoldIt"/>
              </a:rPr>
              <a:t>ERASMUS+ nozaru prasmju apvienības: projekts EO4GEO [</a:t>
            </a:r>
            <a:r>
              <a:rPr lang="lv-LV" sz="1200" dirty="0">
                <a:solidFill>
                  <a:srgbClr val="02123D"/>
                </a:solidFill>
                <a:latin typeface="MyriadPro-BoldIt"/>
                <a:hlinkClick r:id="rId4"/>
              </a:rPr>
              <a:t>saite</a:t>
            </a:r>
            <a:r>
              <a:rPr lang="lv-LV" sz="1200" dirty="0">
                <a:solidFill>
                  <a:srgbClr val="02123D"/>
                </a:solidFill>
                <a:latin typeface="MyriadPro-BoldIt"/>
              </a:rPr>
              <a:t>]</a:t>
            </a:r>
          </a:p>
          <a:p>
            <a:pPr>
              <a:spcAft>
                <a:spcPts val="600"/>
              </a:spcAft>
            </a:pPr>
            <a:r>
              <a:rPr lang="lv-LV" sz="1200" dirty="0" err="1">
                <a:solidFill>
                  <a:srgbClr val="02123D"/>
                </a:solidFill>
                <a:latin typeface="MyriadPro-BoldIt"/>
              </a:rPr>
              <a:t>giCASES</a:t>
            </a:r>
            <a:r>
              <a:rPr lang="lv-LV" sz="1200" dirty="0">
                <a:solidFill>
                  <a:srgbClr val="02123D"/>
                </a:solidFill>
                <a:latin typeface="MyriadPro-BoldIt"/>
              </a:rPr>
              <a:t> </a:t>
            </a:r>
            <a:r>
              <a:rPr lang="lv-LV" sz="1200" dirty="0" err="1">
                <a:solidFill>
                  <a:srgbClr val="02123D"/>
                </a:solidFill>
                <a:latin typeface="MyriadPro-BoldIt"/>
              </a:rPr>
              <a:t>project</a:t>
            </a:r>
            <a:r>
              <a:rPr lang="lv-LV" sz="1200" dirty="0">
                <a:solidFill>
                  <a:srgbClr val="02123D"/>
                </a:solidFill>
                <a:latin typeface="MyriadPro-BoldIt"/>
              </a:rPr>
              <a:t> - ĢIS mācību materiāli, universitāšu un industrijas kopdarbs [</a:t>
            </a:r>
            <a:r>
              <a:rPr lang="lv-LV" sz="1200" dirty="0">
                <a:solidFill>
                  <a:srgbClr val="02123D"/>
                </a:solidFill>
                <a:latin typeface="MyriadPro-BoldIt"/>
                <a:hlinkClick r:id="rId4"/>
              </a:rPr>
              <a:t>saite</a:t>
            </a:r>
            <a:r>
              <a:rPr lang="lv-LV" sz="1400" dirty="0">
                <a:solidFill>
                  <a:srgbClr val="02123D"/>
                </a:solidFill>
                <a:latin typeface="MyriadPro-BoldIt"/>
              </a:rPr>
              <a:t>]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50005" y="6540703"/>
            <a:ext cx="10047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400" dirty="0">
                <a:latin typeface="Verdana" panose="020B0604030504040204" pitchFamily="34" charset="0"/>
                <a:ea typeface="Verdana" panose="020B0604030504040204" pitchFamily="34" charset="0"/>
              </a:rPr>
              <a:t>18</a:t>
            </a:r>
          </a:p>
        </p:txBody>
      </p:sp>
    </p:spTree>
    <p:extLst>
      <p:ext uri="{BB962C8B-B14F-4D97-AF65-F5344CB8AC3E}">
        <p14:creationId xmlns:p14="http://schemas.microsoft.com/office/powerpoint/2010/main" val="2509877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Brīvforma: forma 26">
            <a:extLst>
              <a:ext uri="{FF2B5EF4-FFF2-40B4-BE49-F238E27FC236}">
                <a16:creationId xmlns:a16="http://schemas.microsoft.com/office/drawing/2014/main" id="{8C6F4BC4-02C5-438C-8962-D615509509D4}"/>
              </a:ext>
            </a:extLst>
          </p:cNvPr>
          <p:cNvSpPr/>
          <p:nvPr/>
        </p:nvSpPr>
        <p:spPr>
          <a:xfrm rot="3322350" flipH="1" flipV="1">
            <a:off x="3321297" y="3199430"/>
            <a:ext cx="3124226" cy="887177"/>
          </a:xfrm>
          <a:custGeom>
            <a:avLst/>
            <a:gdLst>
              <a:gd name="connsiteX0" fmla="*/ 0 w 5132438"/>
              <a:gd name="connsiteY0" fmla="*/ 0 h 885634"/>
              <a:gd name="connsiteX1" fmla="*/ 1356851 w 5132438"/>
              <a:gd name="connsiteY1" fmla="*/ 875070 h 885634"/>
              <a:gd name="connsiteX2" fmla="*/ 3529780 w 5132438"/>
              <a:gd name="connsiteY2" fmla="*/ 501445 h 885634"/>
              <a:gd name="connsiteX3" fmla="*/ 5132438 w 5132438"/>
              <a:gd name="connsiteY3" fmla="*/ 766916 h 8856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32438" h="885634">
                <a:moveTo>
                  <a:pt x="0" y="0"/>
                </a:moveTo>
                <a:cubicBezTo>
                  <a:pt x="384277" y="395748"/>
                  <a:pt x="768554" y="791496"/>
                  <a:pt x="1356851" y="875070"/>
                </a:cubicBezTo>
                <a:cubicBezTo>
                  <a:pt x="1945148" y="958644"/>
                  <a:pt x="2900516" y="519471"/>
                  <a:pt x="3529780" y="501445"/>
                </a:cubicBezTo>
                <a:cubicBezTo>
                  <a:pt x="4159044" y="483419"/>
                  <a:pt x="4645741" y="625167"/>
                  <a:pt x="5132438" y="766916"/>
                </a:cubicBezTo>
              </a:path>
            </a:pathLst>
          </a:custGeom>
          <a:noFill/>
          <a:ln w="38100">
            <a:solidFill>
              <a:srgbClr val="0212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prstClr val="white"/>
              </a:solidFill>
            </a:endParaRPr>
          </a:p>
        </p:txBody>
      </p:sp>
      <p:sp>
        <p:nvSpPr>
          <p:cNvPr id="26" name="Taisnstūris 25">
            <a:extLst>
              <a:ext uri="{FF2B5EF4-FFF2-40B4-BE49-F238E27FC236}">
                <a16:creationId xmlns:a16="http://schemas.microsoft.com/office/drawing/2014/main" id="{26055A4E-F3BF-4C1C-A311-03632BDD1AA1}"/>
              </a:ext>
            </a:extLst>
          </p:cNvPr>
          <p:cNvSpPr/>
          <p:nvPr/>
        </p:nvSpPr>
        <p:spPr>
          <a:xfrm>
            <a:off x="1528856" y="4278583"/>
            <a:ext cx="2061507" cy="2587844"/>
          </a:xfrm>
          <a:prstGeom prst="rect">
            <a:avLst/>
          </a:prstGeom>
          <a:solidFill>
            <a:srgbClr val="A2C6C9">
              <a:alpha val="7686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>
              <a:solidFill>
                <a:prstClr val="white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DFF9849-FA00-437B-A90C-818F13CB1F2F}"/>
              </a:ext>
            </a:extLst>
          </p:cNvPr>
          <p:cNvSpPr txBox="1"/>
          <p:nvPr/>
        </p:nvSpPr>
        <p:spPr>
          <a:xfrm>
            <a:off x="1931021" y="128974"/>
            <a:ext cx="5875067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800" b="1" i="1" dirty="0">
                <a:solidFill>
                  <a:srgbClr val="070F17"/>
                </a:solidFill>
                <a:latin typeface="MyriadPro-BoldIt"/>
              </a:rPr>
              <a:t>EO PAKALPOJUMU ATTĪSTĪBA</a:t>
            </a:r>
            <a:endParaRPr lang="lv-LV" sz="4800" b="1" i="1" dirty="0">
              <a:solidFill>
                <a:srgbClr val="070F17"/>
              </a:solidFill>
              <a:latin typeface="MyriadPro-BoldIt"/>
            </a:endParaRPr>
          </a:p>
        </p:txBody>
      </p:sp>
      <p:sp>
        <p:nvSpPr>
          <p:cNvPr id="53" name="Brīvforma: forma 52">
            <a:extLst>
              <a:ext uri="{FF2B5EF4-FFF2-40B4-BE49-F238E27FC236}">
                <a16:creationId xmlns:a16="http://schemas.microsoft.com/office/drawing/2014/main" id="{8B5941F3-5F34-4E7B-B25E-7D956670B5DC}"/>
              </a:ext>
            </a:extLst>
          </p:cNvPr>
          <p:cNvSpPr/>
          <p:nvPr/>
        </p:nvSpPr>
        <p:spPr>
          <a:xfrm rot="20921502" flipH="1" flipV="1">
            <a:off x="7295422" y="1109724"/>
            <a:ext cx="1193041" cy="365457"/>
          </a:xfrm>
          <a:custGeom>
            <a:avLst/>
            <a:gdLst>
              <a:gd name="connsiteX0" fmla="*/ 0 w 5132438"/>
              <a:gd name="connsiteY0" fmla="*/ 0 h 885634"/>
              <a:gd name="connsiteX1" fmla="*/ 1356851 w 5132438"/>
              <a:gd name="connsiteY1" fmla="*/ 875070 h 885634"/>
              <a:gd name="connsiteX2" fmla="*/ 3529780 w 5132438"/>
              <a:gd name="connsiteY2" fmla="*/ 501445 h 885634"/>
              <a:gd name="connsiteX3" fmla="*/ 5132438 w 5132438"/>
              <a:gd name="connsiteY3" fmla="*/ 766916 h 8856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32438" h="885634">
                <a:moveTo>
                  <a:pt x="0" y="0"/>
                </a:moveTo>
                <a:cubicBezTo>
                  <a:pt x="384277" y="395748"/>
                  <a:pt x="768554" y="791496"/>
                  <a:pt x="1356851" y="875070"/>
                </a:cubicBezTo>
                <a:cubicBezTo>
                  <a:pt x="1945148" y="958644"/>
                  <a:pt x="2900516" y="519471"/>
                  <a:pt x="3529780" y="501445"/>
                </a:cubicBezTo>
                <a:cubicBezTo>
                  <a:pt x="4159044" y="483419"/>
                  <a:pt x="4645741" y="625167"/>
                  <a:pt x="5132438" y="766916"/>
                </a:cubicBezTo>
              </a:path>
            </a:pathLst>
          </a:custGeom>
          <a:noFill/>
          <a:ln w="38100">
            <a:solidFill>
              <a:srgbClr val="0212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prstClr val="white"/>
              </a:solidFill>
            </a:endParaRPr>
          </a:p>
        </p:txBody>
      </p:sp>
      <p:sp>
        <p:nvSpPr>
          <p:cNvPr id="51" name="Brīvforma: forma 50">
            <a:extLst>
              <a:ext uri="{FF2B5EF4-FFF2-40B4-BE49-F238E27FC236}">
                <a16:creationId xmlns:a16="http://schemas.microsoft.com/office/drawing/2014/main" id="{C9E4CB9F-B820-46F0-8D29-2C1152B13B27}"/>
              </a:ext>
            </a:extLst>
          </p:cNvPr>
          <p:cNvSpPr/>
          <p:nvPr/>
        </p:nvSpPr>
        <p:spPr>
          <a:xfrm rot="2305270" flipH="1" flipV="1">
            <a:off x="5061306" y="2460391"/>
            <a:ext cx="1344904" cy="319596"/>
          </a:xfrm>
          <a:custGeom>
            <a:avLst/>
            <a:gdLst>
              <a:gd name="connsiteX0" fmla="*/ 0 w 5132438"/>
              <a:gd name="connsiteY0" fmla="*/ 0 h 885634"/>
              <a:gd name="connsiteX1" fmla="*/ 1356851 w 5132438"/>
              <a:gd name="connsiteY1" fmla="*/ 875070 h 885634"/>
              <a:gd name="connsiteX2" fmla="*/ 3529780 w 5132438"/>
              <a:gd name="connsiteY2" fmla="*/ 501445 h 885634"/>
              <a:gd name="connsiteX3" fmla="*/ 5132438 w 5132438"/>
              <a:gd name="connsiteY3" fmla="*/ 766916 h 8856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32438" h="885634">
                <a:moveTo>
                  <a:pt x="0" y="0"/>
                </a:moveTo>
                <a:cubicBezTo>
                  <a:pt x="384277" y="395748"/>
                  <a:pt x="768554" y="791496"/>
                  <a:pt x="1356851" y="875070"/>
                </a:cubicBezTo>
                <a:cubicBezTo>
                  <a:pt x="1945148" y="958644"/>
                  <a:pt x="2900516" y="519471"/>
                  <a:pt x="3529780" y="501445"/>
                </a:cubicBezTo>
                <a:cubicBezTo>
                  <a:pt x="4159044" y="483419"/>
                  <a:pt x="4645741" y="625167"/>
                  <a:pt x="5132438" y="766916"/>
                </a:cubicBezTo>
              </a:path>
            </a:pathLst>
          </a:custGeom>
          <a:noFill/>
          <a:ln w="38100">
            <a:solidFill>
              <a:srgbClr val="0212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prstClr val="white"/>
              </a:solidFill>
            </a:endParaRPr>
          </a:p>
        </p:txBody>
      </p:sp>
      <p:sp>
        <p:nvSpPr>
          <p:cNvPr id="42" name="Brīvforma: forma 41">
            <a:extLst>
              <a:ext uri="{FF2B5EF4-FFF2-40B4-BE49-F238E27FC236}">
                <a16:creationId xmlns:a16="http://schemas.microsoft.com/office/drawing/2014/main" id="{5EDB1750-2C6B-4B18-B795-D9B0BD316586}"/>
              </a:ext>
            </a:extLst>
          </p:cNvPr>
          <p:cNvSpPr/>
          <p:nvPr/>
        </p:nvSpPr>
        <p:spPr>
          <a:xfrm rot="8932607" flipH="1">
            <a:off x="2115954" y="1954916"/>
            <a:ext cx="1335253" cy="446838"/>
          </a:xfrm>
          <a:custGeom>
            <a:avLst/>
            <a:gdLst>
              <a:gd name="connsiteX0" fmla="*/ 0 w 5132438"/>
              <a:gd name="connsiteY0" fmla="*/ 0 h 885634"/>
              <a:gd name="connsiteX1" fmla="*/ 1356851 w 5132438"/>
              <a:gd name="connsiteY1" fmla="*/ 875070 h 885634"/>
              <a:gd name="connsiteX2" fmla="*/ 3529780 w 5132438"/>
              <a:gd name="connsiteY2" fmla="*/ 501445 h 885634"/>
              <a:gd name="connsiteX3" fmla="*/ 5132438 w 5132438"/>
              <a:gd name="connsiteY3" fmla="*/ 766916 h 8856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32438" h="885634">
                <a:moveTo>
                  <a:pt x="0" y="0"/>
                </a:moveTo>
                <a:cubicBezTo>
                  <a:pt x="384277" y="395748"/>
                  <a:pt x="768554" y="791496"/>
                  <a:pt x="1356851" y="875070"/>
                </a:cubicBezTo>
                <a:cubicBezTo>
                  <a:pt x="1945148" y="958644"/>
                  <a:pt x="2900516" y="519471"/>
                  <a:pt x="3529780" y="501445"/>
                </a:cubicBezTo>
                <a:cubicBezTo>
                  <a:pt x="4159044" y="483419"/>
                  <a:pt x="4645741" y="625167"/>
                  <a:pt x="5132438" y="766916"/>
                </a:cubicBezTo>
              </a:path>
            </a:pathLst>
          </a:custGeom>
          <a:noFill/>
          <a:ln w="38100">
            <a:solidFill>
              <a:srgbClr val="0212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prstClr val="white"/>
              </a:solidFill>
            </a:endParaRPr>
          </a:p>
        </p:txBody>
      </p:sp>
      <p:sp>
        <p:nvSpPr>
          <p:cNvPr id="43" name="Brīvforma: forma 42">
            <a:extLst>
              <a:ext uri="{FF2B5EF4-FFF2-40B4-BE49-F238E27FC236}">
                <a16:creationId xmlns:a16="http://schemas.microsoft.com/office/drawing/2014/main" id="{2D9E8D4C-6777-4006-A510-216EBD005584}"/>
              </a:ext>
            </a:extLst>
          </p:cNvPr>
          <p:cNvSpPr/>
          <p:nvPr/>
        </p:nvSpPr>
        <p:spPr>
          <a:xfrm rot="13038929">
            <a:off x="5871515" y="3139797"/>
            <a:ext cx="4658878" cy="655919"/>
          </a:xfrm>
          <a:custGeom>
            <a:avLst/>
            <a:gdLst>
              <a:gd name="connsiteX0" fmla="*/ 0 w 5132438"/>
              <a:gd name="connsiteY0" fmla="*/ 0 h 885634"/>
              <a:gd name="connsiteX1" fmla="*/ 1356851 w 5132438"/>
              <a:gd name="connsiteY1" fmla="*/ 875070 h 885634"/>
              <a:gd name="connsiteX2" fmla="*/ 3529780 w 5132438"/>
              <a:gd name="connsiteY2" fmla="*/ 501445 h 885634"/>
              <a:gd name="connsiteX3" fmla="*/ 5132438 w 5132438"/>
              <a:gd name="connsiteY3" fmla="*/ 766916 h 8856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32438" h="885634">
                <a:moveTo>
                  <a:pt x="0" y="0"/>
                </a:moveTo>
                <a:cubicBezTo>
                  <a:pt x="384277" y="395748"/>
                  <a:pt x="768554" y="791496"/>
                  <a:pt x="1356851" y="875070"/>
                </a:cubicBezTo>
                <a:cubicBezTo>
                  <a:pt x="1945148" y="958644"/>
                  <a:pt x="2900516" y="519471"/>
                  <a:pt x="3529780" y="501445"/>
                </a:cubicBezTo>
                <a:cubicBezTo>
                  <a:pt x="4159044" y="483419"/>
                  <a:pt x="4645741" y="625167"/>
                  <a:pt x="5132438" y="766916"/>
                </a:cubicBezTo>
              </a:path>
            </a:pathLst>
          </a:custGeom>
          <a:noFill/>
          <a:ln w="38100">
            <a:solidFill>
              <a:srgbClr val="0212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>
              <a:solidFill>
                <a:prstClr val="white"/>
              </a:solidFill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31C185F0-0A3C-4538-A62D-EF63B8387F1C}"/>
              </a:ext>
            </a:extLst>
          </p:cNvPr>
          <p:cNvSpPr txBox="1"/>
          <p:nvPr/>
        </p:nvSpPr>
        <p:spPr>
          <a:xfrm>
            <a:off x="3864021" y="4473183"/>
            <a:ext cx="2906662" cy="773809"/>
          </a:xfrm>
          <a:prstGeom prst="roundRect">
            <a:avLst/>
          </a:prstGeom>
          <a:solidFill>
            <a:srgbClr val="D7E9ED"/>
          </a:solidFill>
          <a:ln w="38100">
            <a:solidFill>
              <a:srgbClr val="02123D"/>
            </a:solidFill>
          </a:ln>
          <a:effectLst>
            <a:softEdge rad="12700"/>
          </a:effectLst>
        </p:spPr>
        <p:txBody>
          <a:bodyPr wrap="square" lIns="180000" tIns="72000" rIns="180000" bIns="72000" rtlCol="0">
            <a:spAutoFit/>
          </a:bodyPr>
          <a:lstStyle/>
          <a:p>
            <a:pPr algn="ctr"/>
            <a:r>
              <a:rPr lang="lv-LV" b="1" dirty="0">
                <a:solidFill>
                  <a:srgbClr val="070F17"/>
                </a:solidFill>
                <a:latin typeface="MyriadPro-BoldIt"/>
              </a:rPr>
              <a:t>EKA pieprasītās puses programma 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910E0555-6C5C-4D6C-8AF0-126373A847B5}"/>
              </a:ext>
            </a:extLst>
          </p:cNvPr>
          <p:cNvSpPr txBox="1"/>
          <p:nvPr/>
        </p:nvSpPr>
        <p:spPr>
          <a:xfrm>
            <a:off x="5725844" y="2977269"/>
            <a:ext cx="1752985" cy="773809"/>
          </a:xfrm>
          <a:prstGeom prst="roundRect">
            <a:avLst/>
          </a:prstGeom>
          <a:solidFill>
            <a:srgbClr val="D7E9ED"/>
          </a:solidFill>
          <a:ln w="38100">
            <a:solidFill>
              <a:srgbClr val="02123D"/>
            </a:solidFill>
          </a:ln>
          <a:effectLst>
            <a:softEdge rad="12700"/>
          </a:effectLst>
        </p:spPr>
        <p:txBody>
          <a:bodyPr wrap="square" lIns="180000" tIns="72000" rIns="180000" bIns="72000" rtlCol="0">
            <a:spAutoFit/>
          </a:bodyPr>
          <a:lstStyle/>
          <a:p>
            <a:pPr algn="ctr"/>
            <a:r>
              <a:rPr lang="lv-LV" b="1" dirty="0">
                <a:solidFill>
                  <a:srgbClr val="070F17"/>
                </a:solidFill>
                <a:latin typeface="MyriadPro-BoldIt"/>
              </a:rPr>
              <a:t>EKA </a:t>
            </a:r>
            <a:r>
              <a:rPr lang="lv-LV" b="1" dirty="0" err="1">
                <a:solidFill>
                  <a:srgbClr val="070F17"/>
                </a:solidFill>
                <a:latin typeface="MyriadPro-BoldIt"/>
              </a:rPr>
              <a:t>Future</a:t>
            </a:r>
            <a:r>
              <a:rPr lang="lv-LV" b="1" dirty="0">
                <a:solidFill>
                  <a:srgbClr val="070F17"/>
                </a:solidFill>
                <a:latin typeface="MyriadPro-BoldIt"/>
              </a:rPr>
              <a:t> EO 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218187CD-6951-4186-AF9E-F3550E1B0BF7}"/>
              </a:ext>
            </a:extLst>
          </p:cNvPr>
          <p:cNvSpPr txBox="1"/>
          <p:nvPr/>
        </p:nvSpPr>
        <p:spPr>
          <a:xfrm>
            <a:off x="168313" y="2246703"/>
            <a:ext cx="3094494" cy="773809"/>
          </a:xfrm>
          <a:prstGeom prst="roundRect">
            <a:avLst/>
          </a:prstGeom>
          <a:solidFill>
            <a:srgbClr val="D7E9ED"/>
          </a:solidFill>
          <a:ln w="38100">
            <a:solidFill>
              <a:srgbClr val="02123D"/>
            </a:solidFill>
          </a:ln>
          <a:effectLst>
            <a:softEdge rad="12700"/>
          </a:effectLst>
        </p:spPr>
        <p:txBody>
          <a:bodyPr wrap="square" lIns="180000" tIns="72000" rIns="180000" bIns="72000" rtlCol="0">
            <a:spAutoFit/>
          </a:bodyPr>
          <a:lstStyle/>
          <a:p>
            <a:pPr algn="ctr"/>
            <a:r>
              <a:rPr lang="en-GB" b="1" dirty="0">
                <a:solidFill>
                  <a:srgbClr val="070F17"/>
                </a:solidFill>
                <a:latin typeface="MyriadPro-BoldIt"/>
              </a:rPr>
              <a:t>Baltic Platform for Governmental Services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30D210C8-88F6-461D-99AF-E4918FFF7CC3}"/>
              </a:ext>
            </a:extLst>
          </p:cNvPr>
          <p:cNvSpPr txBox="1"/>
          <p:nvPr/>
        </p:nvSpPr>
        <p:spPr>
          <a:xfrm>
            <a:off x="8443357" y="4817397"/>
            <a:ext cx="2413940" cy="773809"/>
          </a:xfrm>
          <a:prstGeom prst="roundRect">
            <a:avLst/>
          </a:prstGeom>
          <a:solidFill>
            <a:srgbClr val="D7E9ED"/>
          </a:solidFill>
          <a:ln w="38100">
            <a:solidFill>
              <a:srgbClr val="02123D"/>
            </a:solidFill>
          </a:ln>
          <a:effectLst>
            <a:softEdge rad="12700"/>
          </a:effectLst>
        </p:spPr>
        <p:txBody>
          <a:bodyPr wrap="square" lIns="180000" tIns="72000" rIns="180000" bIns="72000" rtlCol="0">
            <a:spAutoFit/>
          </a:bodyPr>
          <a:lstStyle/>
          <a:p>
            <a:pPr algn="ctr"/>
            <a:r>
              <a:rPr lang="lv-LV" b="1" dirty="0" err="1">
                <a:solidFill>
                  <a:srgbClr val="070F17"/>
                </a:solidFill>
                <a:latin typeface="MyriadPro-BoldIt"/>
              </a:rPr>
              <a:t>Horizon</a:t>
            </a:r>
            <a:r>
              <a:rPr lang="lv-LV" b="1" dirty="0">
                <a:solidFill>
                  <a:srgbClr val="070F17"/>
                </a:solidFill>
                <a:latin typeface="MyriadPro-BoldIt"/>
              </a:rPr>
              <a:t> </a:t>
            </a:r>
            <a:r>
              <a:rPr lang="lv-LV" b="1" dirty="0" err="1">
                <a:solidFill>
                  <a:srgbClr val="070F17"/>
                </a:solidFill>
                <a:latin typeface="MyriadPro-BoldIt"/>
              </a:rPr>
              <a:t>Europe</a:t>
            </a:r>
            <a:r>
              <a:rPr lang="lv-LV" b="1" dirty="0">
                <a:solidFill>
                  <a:srgbClr val="070F17"/>
                </a:solidFill>
                <a:latin typeface="MyriadPro-BoldIt"/>
              </a:rPr>
              <a:t> programma 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56C8943D-22CF-47BA-A07C-6EA452EE9446}"/>
              </a:ext>
            </a:extLst>
          </p:cNvPr>
          <p:cNvSpPr txBox="1"/>
          <p:nvPr/>
        </p:nvSpPr>
        <p:spPr>
          <a:xfrm>
            <a:off x="5722624" y="3678853"/>
            <a:ext cx="2108328" cy="773809"/>
          </a:xfrm>
          <a:prstGeom prst="roundRect">
            <a:avLst/>
          </a:prstGeom>
          <a:noFill/>
          <a:ln w="38100">
            <a:noFill/>
          </a:ln>
          <a:effectLst>
            <a:softEdge rad="12700"/>
          </a:effectLst>
        </p:spPr>
        <p:txBody>
          <a:bodyPr wrap="square" lIns="180000" tIns="72000" rIns="180000" bIns="72000" rtlCol="0">
            <a:spAutoFit/>
          </a:bodyPr>
          <a:lstStyle/>
          <a:p>
            <a:r>
              <a:rPr lang="lv-LV" sz="1200" dirty="0">
                <a:solidFill>
                  <a:srgbClr val="070F17"/>
                </a:solidFill>
                <a:latin typeface="MyriadPro-BoldIt"/>
              </a:rPr>
              <a:t>EKA izvēles programmas tenderi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lv-LV" sz="1200" dirty="0">
                <a:solidFill>
                  <a:srgbClr val="070F17"/>
                </a:solidFill>
                <a:latin typeface="MyriadPro-BoldIt"/>
              </a:rPr>
              <a:t>VRI - </a:t>
            </a:r>
            <a:r>
              <a:rPr lang="lv-LV" sz="1200" dirty="0" err="1">
                <a:solidFill>
                  <a:srgbClr val="02123D"/>
                </a:solidFill>
                <a:latin typeface="MyriadPro-BoldIt"/>
              </a:rPr>
              <a:t>Senticheck</a:t>
            </a:r>
            <a:r>
              <a:rPr lang="lv-LV" sz="1200" dirty="0">
                <a:solidFill>
                  <a:srgbClr val="02123D"/>
                </a:solidFill>
                <a:latin typeface="MyriadPro-BoldIt"/>
              </a:rPr>
              <a:t> </a:t>
            </a:r>
            <a:endParaRPr lang="lv-LV" sz="1200" dirty="0">
              <a:solidFill>
                <a:srgbClr val="070F17"/>
              </a:solidFill>
              <a:latin typeface="MyriadPro-BoldIt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9533ED8A-9661-4DE1-A2DC-5D0091F48984}"/>
              </a:ext>
            </a:extLst>
          </p:cNvPr>
          <p:cNvSpPr txBox="1"/>
          <p:nvPr/>
        </p:nvSpPr>
        <p:spPr>
          <a:xfrm>
            <a:off x="8370636" y="5542899"/>
            <a:ext cx="2385464" cy="1216483"/>
          </a:xfrm>
          <a:prstGeom prst="roundRect">
            <a:avLst/>
          </a:prstGeom>
          <a:noFill/>
          <a:ln w="38100">
            <a:noFill/>
          </a:ln>
          <a:effectLst>
            <a:softEdge rad="12700"/>
          </a:effectLst>
        </p:spPr>
        <p:txBody>
          <a:bodyPr wrap="square" lIns="180000" tIns="72000" rIns="0" bIns="72000" rtlCol="0">
            <a:spAutoFit/>
          </a:bodyPr>
          <a:lstStyle/>
          <a:p>
            <a:r>
              <a:rPr lang="lv-LV" sz="1200" dirty="0">
                <a:solidFill>
                  <a:srgbClr val="070F17"/>
                </a:solidFill>
                <a:latin typeface="MyriadPro-BoldIt"/>
              </a:rPr>
              <a:t>konkursi EO servisu attīstībai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lv-LV" sz="1200" dirty="0">
                <a:solidFill>
                  <a:srgbClr val="070F17"/>
                </a:solidFill>
                <a:latin typeface="MyriadPro-BoldIt"/>
              </a:rPr>
              <a:t>SWIFT – Rīgas Meži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lv-LV" sz="1200" dirty="0">
                <a:solidFill>
                  <a:srgbClr val="070F17"/>
                </a:solidFill>
                <a:latin typeface="MyriadPro-BoldIt"/>
              </a:rPr>
              <a:t>BUILDSPACE – RPR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lv-LV" sz="1200" dirty="0">
                <a:solidFill>
                  <a:srgbClr val="070F17"/>
                </a:solidFill>
                <a:latin typeface="MyriadPro-BoldIt"/>
              </a:rPr>
              <a:t>SCALEAGDATA - VRI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lv-LV" sz="1400" dirty="0">
              <a:solidFill>
                <a:srgbClr val="070F17"/>
              </a:solidFill>
              <a:latin typeface="MyriadPro-BoldIt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E57B525F-046F-4B48-9965-76F53BBD4002}"/>
              </a:ext>
            </a:extLst>
          </p:cNvPr>
          <p:cNvSpPr txBox="1"/>
          <p:nvPr/>
        </p:nvSpPr>
        <p:spPr>
          <a:xfrm>
            <a:off x="3701695" y="5267902"/>
            <a:ext cx="3629016" cy="978120"/>
          </a:xfrm>
          <a:prstGeom prst="roundRect">
            <a:avLst/>
          </a:prstGeom>
          <a:solidFill>
            <a:schemeClr val="bg1"/>
          </a:solidFill>
          <a:ln w="38100">
            <a:noFill/>
          </a:ln>
          <a:effectLst>
            <a:softEdge rad="12700"/>
          </a:effectLst>
        </p:spPr>
        <p:txBody>
          <a:bodyPr wrap="square" lIns="180000" tIns="72000" rIns="180000" bIns="72000" rtlCol="0">
            <a:spAutoFit/>
          </a:bodyPr>
          <a:lstStyle/>
          <a:p>
            <a:r>
              <a:rPr lang="lv-LV" sz="1200" dirty="0">
                <a:solidFill>
                  <a:srgbClr val="070F17"/>
                </a:solidFill>
                <a:latin typeface="MyriadPro-BoldIt"/>
              </a:rPr>
              <a:t>kosmosa lejupējie (</a:t>
            </a:r>
            <a:r>
              <a:rPr lang="lv-LV" sz="1200" dirty="0" err="1">
                <a:solidFill>
                  <a:srgbClr val="070F17"/>
                </a:solidFill>
                <a:latin typeface="MyriadPro-BoldIt"/>
              </a:rPr>
              <a:t>downstream</a:t>
            </a:r>
            <a:r>
              <a:rPr lang="lv-LV" sz="1200" dirty="0">
                <a:solidFill>
                  <a:srgbClr val="070F17"/>
                </a:solidFill>
                <a:latin typeface="MyriadPro-BoldIt"/>
              </a:rPr>
              <a:t>) pielietojumi (TRL 6-8)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lv-LV" sz="1200" dirty="0">
                <a:solidFill>
                  <a:srgbClr val="070F17"/>
                </a:solidFill>
                <a:latin typeface="MyriadPro-BoldIt"/>
              </a:rPr>
              <a:t>VRI divi servisi – </a:t>
            </a:r>
            <a:r>
              <a:rPr lang="lv-LV" sz="1200" dirty="0" err="1">
                <a:solidFill>
                  <a:srgbClr val="070F17"/>
                </a:solidFill>
                <a:latin typeface="MyriadPro-BoldIt"/>
              </a:rPr>
              <a:t>Sentilake</a:t>
            </a:r>
            <a:r>
              <a:rPr lang="lv-LV" sz="1200" dirty="0">
                <a:solidFill>
                  <a:srgbClr val="070F17"/>
                </a:solidFill>
                <a:latin typeface="MyriadPro-BoldIt"/>
              </a:rPr>
              <a:t>; </a:t>
            </a:r>
            <a:r>
              <a:rPr lang="lv-LV" sz="1200" dirty="0" err="1">
                <a:solidFill>
                  <a:srgbClr val="070F17"/>
                </a:solidFill>
                <a:latin typeface="MyriadPro-BoldIt"/>
              </a:rPr>
              <a:t>Sentirise</a:t>
            </a:r>
            <a:endParaRPr lang="lv-LV" sz="1200" dirty="0">
              <a:solidFill>
                <a:srgbClr val="070F17"/>
              </a:solidFill>
              <a:latin typeface="MyriadPro-BoldIt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lv-LV" sz="1200" dirty="0">
                <a:solidFill>
                  <a:srgbClr val="070F17"/>
                </a:solidFill>
                <a:latin typeface="MyriadPro-BoldIt"/>
              </a:rPr>
              <a:t>BSS divi servisi – ST; LAD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8639288C-42B0-4B84-A185-01AAC2E10422}"/>
              </a:ext>
            </a:extLst>
          </p:cNvPr>
          <p:cNvSpPr txBox="1"/>
          <p:nvPr/>
        </p:nvSpPr>
        <p:spPr>
          <a:xfrm>
            <a:off x="239135" y="3079125"/>
            <a:ext cx="2571442" cy="1046224"/>
          </a:xfrm>
          <a:prstGeom prst="roundRect">
            <a:avLst/>
          </a:prstGeom>
          <a:solidFill>
            <a:schemeClr val="bg1"/>
          </a:solidFill>
          <a:ln w="38100">
            <a:noFill/>
          </a:ln>
          <a:effectLst>
            <a:softEdge rad="12700"/>
          </a:effectLst>
        </p:spPr>
        <p:txBody>
          <a:bodyPr wrap="square" lIns="180000" tIns="72000" rIns="180000" bIns="72000" rtlCol="0">
            <a:spAutoFit/>
          </a:bodyPr>
          <a:lstStyle/>
          <a:p>
            <a:pPr>
              <a:spcAft>
                <a:spcPts val="600"/>
              </a:spcAft>
            </a:pPr>
            <a:r>
              <a:rPr lang="lv-LV" sz="1200" dirty="0">
                <a:solidFill>
                  <a:srgbClr val="02123D"/>
                </a:solidFill>
                <a:latin typeface="MyriadPro-BoldIt"/>
              </a:rPr>
              <a:t>EKA tenderis Baltijas valstīm servisu izstrādei ar gala lietotājiem</a:t>
            </a:r>
          </a:p>
          <a:p>
            <a:pPr marL="171450" indent="-1714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lv-LV" sz="1100" dirty="0">
                <a:solidFill>
                  <a:srgbClr val="02123D"/>
                </a:solidFill>
                <a:latin typeface="MyriadPro-BoldIt"/>
              </a:rPr>
              <a:t>2023. gada 1.</a:t>
            </a:r>
            <a:r>
              <a:rPr lang="en-GB" sz="1100" dirty="0">
                <a:solidFill>
                  <a:srgbClr val="02123D"/>
                </a:solidFill>
                <a:latin typeface="MyriadPro-BoldIt"/>
              </a:rPr>
              <a:t> aprīlis </a:t>
            </a:r>
            <a:r>
              <a:rPr lang="lv-LV" sz="1100" dirty="0">
                <a:solidFill>
                  <a:srgbClr val="02123D"/>
                </a:solidFill>
                <a:latin typeface="MyriadPro-BoldIt"/>
              </a:rPr>
              <a:t> ESA tenderis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FAE0BBD-E8C8-40F3-AD0D-CD850DC551FC}"/>
              </a:ext>
            </a:extLst>
          </p:cNvPr>
          <p:cNvSpPr txBox="1"/>
          <p:nvPr/>
        </p:nvSpPr>
        <p:spPr>
          <a:xfrm>
            <a:off x="8491774" y="1246993"/>
            <a:ext cx="1947134" cy="467342"/>
          </a:xfrm>
          <a:prstGeom prst="roundRect">
            <a:avLst/>
          </a:prstGeom>
          <a:solidFill>
            <a:srgbClr val="D7E9ED"/>
          </a:solidFill>
          <a:ln w="38100">
            <a:solidFill>
              <a:srgbClr val="02123D"/>
            </a:solidFill>
          </a:ln>
          <a:effectLst>
            <a:softEdge rad="12700"/>
          </a:effectLst>
        </p:spPr>
        <p:txBody>
          <a:bodyPr wrap="square" lIns="180000" tIns="72000" rIns="180000" bIns="72000" rtlCol="0">
            <a:spAutoFit/>
          </a:bodyPr>
          <a:lstStyle/>
          <a:p>
            <a:pPr algn="ctr"/>
            <a:r>
              <a:rPr lang="lv-LV" b="1" dirty="0">
                <a:solidFill>
                  <a:srgbClr val="070F17"/>
                </a:solidFill>
                <a:latin typeface="MyriadPro-BoldIt"/>
              </a:rPr>
              <a:t>granti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FD1A9B1-85A0-4611-BF80-FB276C03F2BE}"/>
              </a:ext>
            </a:extLst>
          </p:cNvPr>
          <p:cNvSpPr txBox="1"/>
          <p:nvPr/>
        </p:nvSpPr>
        <p:spPr>
          <a:xfrm>
            <a:off x="8370636" y="1715237"/>
            <a:ext cx="2385464" cy="978120"/>
          </a:xfrm>
          <a:prstGeom prst="roundRect">
            <a:avLst/>
          </a:prstGeom>
          <a:noFill/>
          <a:ln w="38100">
            <a:noFill/>
          </a:ln>
          <a:effectLst>
            <a:softEdge rad="12700"/>
          </a:effectLst>
        </p:spPr>
        <p:txBody>
          <a:bodyPr wrap="square" lIns="180000" tIns="72000" rIns="0" bIns="72000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Ø"/>
            </a:pPr>
            <a:r>
              <a:rPr lang="lv-LV" sz="1200" dirty="0">
                <a:solidFill>
                  <a:srgbClr val="070F17"/>
                </a:solidFill>
                <a:latin typeface="MyriadPro-BoldIt"/>
              </a:rPr>
              <a:t>prototipu/pilotprojektu izstrāde Zemes novērošanas jomā valsts pārvaldes institūcijām</a:t>
            </a:r>
          </a:p>
        </p:txBody>
      </p:sp>
      <p:pic>
        <p:nvPicPr>
          <p:cNvPr id="4" name="Attēls 3" descr="Attēls, kurā ir karte&#10;&#10;Apraksts ģenerēts automātiski">
            <a:extLst>
              <a:ext uri="{FF2B5EF4-FFF2-40B4-BE49-F238E27FC236}">
                <a16:creationId xmlns:a16="http://schemas.microsoft.com/office/drawing/2014/main" id="{304B83E0-AD2B-4410-8E06-495BEC44782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7" t="50040" r="42224" b="15418"/>
          <a:stretch/>
        </p:blipFill>
        <p:spPr>
          <a:xfrm>
            <a:off x="4421" y="4508022"/>
            <a:ext cx="3331084" cy="2368795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11150005" y="6540703"/>
            <a:ext cx="10047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400" dirty="0">
                <a:latin typeface="Verdana" panose="020B0604030504040204" pitchFamily="34" charset="0"/>
                <a:ea typeface="Verdana" panose="020B0604030504040204" pitchFamily="34" charset="0"/>
              </a:rPr>
              <a:t>19</a:t>
            </a:r>
          </a:p>
        </p:txBody>
      </p:sp>
    </p:spTree>
    <p:extLst>
      <p:ext uri="{BB962C8B-B14F-4D97-AF65-F5344CB8AC3E}">
        <p14:creationId xmlns:p14="http://schemas.microsoft.com/office/powerpoint/2010/main" val="11504801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6DFF9849-FA00-437B-A90C-818F13CB1F2F}"/>
              </a:ext>
            </a:extLst>
          </p:cNvPr>
          <p:cNvSpPr txBox="1"/>
          <p:nvPr/>
        </p:nvSpPr>
        <p:spPr>
          <a:xfrm>
            <a:off x="180011" y="121442"/>
            <a:ext cx="791610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4800" b="1" i="1" dirty="0">
                <a:solidFill>
                  <a:srgbClr val="070F17"/>
                </a:solidFill>
                <a:latin typeface="MyriadPro-BoldIt"/>
              </a:rPr>
              <a:t>NORMATĪVIE AKTI UN PLĀNOŠANAS DOKUMENTI</a:t>
            </a:r>
          </a:p>
        </p:txBody>
      </p:sp>
      <p:sp>
        <p:nvSpPr>
          <p:cNvPr id="53" name="Brīvforma: forma 52">
            <a:extLst>
              <a:ext uri="{FF2B5EF4-FFF2-40B4-BE49-F238E27FC236}">
                <a16:creationId xmlns:a16="http://schemas.microsoft.com/office/drawing/2014/main" id="{8B5941F3-5F34-4E7B-B25E-7D956670B5DC}"/>
              </a:ext>
            </a:extLst>
          </p:cNvPr>
          <p:cNvSpPr/>
          <p:nvPr/>
        </p:nvSpPr>
        <p:spPr>
          <a:xfrm rot="462525" flipH="1" flipV="1">
            <a:off x="6518710" y="1842231"/>
            <a:ext cx="2702753" cy="1871965"/>
          </a:xfrm>
          <a:custGeom>
            <a:avLst/>
            <a:gdLst>
              <a:gd name="connsiteX0" fmla="*/ 0 w 5132438"/>
              <a:gd name="connsiteY0" fmla="*/ 0 h 885634"/>
              <a:gd name="connsiteX1" fmla="*/ 1356851 w 5132438"/>
              <a:gd name="connsiteY1" fmla="*/ 875070 h 885634"/>
              <a:gd name="connsiteX2" fmla="*/ 3529780 w 5132438"/>
              <a:gd name="connsiteY2" fmla="*/ 501445 h 885634"/>
              <a:gd name="connsiteX3" fmla="*/ 5132438 w 5132438"/>
              <a:gd name="connsiteY3" fmla="*/ 766916 h 8856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32438" h="885634">
                <a:moveTo>
                  <a:pt x="0" y="0"/>
                </a:moveTo>
                <a:cubicBezTo>
                  <a:pt x="384277" y="395748"/>
                  <a:pt x="768554" y="791496"/>
                  <a:pt x="1356851" y="875070"/>
                </a:cubicBezTo>
                <a:cubicBezTo>
                  <a:pt x="1945148" y="958644"/>
                  <a:pt x="2900516" y="519471"/>
                  <a:pt x="3529780" y="501445"/>
                </a:cubicBezTo>
                <a:cubicBezTo>
                  <a:pt x="4159044" y="483419"/>
                  <a:pt x="4645741" y="625167"/>
                  <a:pt x="5132438" y="766916"/>
                </a:cubicBezTo>
              </a:path>
            </a:pathLst>
          </a:custGeom>
          <a:noFill/>
          <a:ln w="38100">
            <a:solidFill>
              <a:srgbClr val="0212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prstClr val="white"/>
              </a:solidFill>
            </a:endParaRPr>
          </a:p>
        </p:txBody>
      </p:sp>
      <p:sp>
        <p:nvSpPr>
          <p:cNvPr id="42" name="Brīvforma: forma 41">
            <a:extLst>
              <a:ext uri="{FF2B5EF4-FFF2-40B4-BE49-F238E27FC236}">
                <a16:creationId xmlns:a16="http://schemas.microsoft.com/office/drawing/2014/main" id="{5EDB1750-2C6B-4B18-B795-D9B0BD316586}"/>
              </a:ext>
            </a:extLst>
          </p:cNvPr>
          <p:cNvSpPr/>
          <p:nvPr/>
        </p:nvSpPr>
        <p:spPr>
          <a:xfrm rot="5971243" flipH="1">
            <a:off x="1856513" y="2979760"/>
            <a:ext cx="3216421" cy="1107698"/>
          </a:xfrm>
          <a:custGeom>
            <a:avLst/>
            <a:gdLst>
              <a:gd name="connsiteX0" fmla="*/ 0 w 5132438"/>
              <a:gd name="connsiteY0" fmla="*/ 0 h 885634"/>
              <a:gd name="connsiteX1" fmla="*/ 1356851 w 5132438"/>
              <a:gd name="connsiteY1" fmla="*/ 875070 h 885634"/>
              <a:gd name="connsiteX2" fmla="*/ 3529780 w 5132438"/>
              <a:gd name="connsiteY2" fmla="*/ 501445 h 885634"/>
              <a:gd name="connsiteX3" fmla="*/ 5132438 w 5132438"/>
              <a:gd name="connsiteY3" fmla="*/ 766916 h 8856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32438" h="885634">
                <a:moveTo>
                  <a:pt x="0" y="0"/>
                </a:moveTo>
                <a:cubicBezTo>
                  <a:pt x="384277" y="395748"/>
                  <a:pt x="768554" y="791496"/>
                  <a:pt x="1356851" y="875070"/>
                </a:cubicBezTo>
                <a:cubicBezTo>
                  <a:pt x="1945148" y="958644"/>
                  <a:pt x="2900516" y="519471"/>
                  <a:pt x="3529780" y="501445"/>
                </a:cubicBezTo>
                <a:cubicBezTo>
                  <a:pt x="4159044" y="483419"/>
                  <a:pt x="4645741" y="625167"/>
                  <a:pt x="5132438" y="766916"/>
                </a:cubicBezTo>
              </a:path>
            </a:pathLst>
          </a:custGeom>
          <a:noFill/>
          <a:ln w="38100">
            <a:solidFill>
              <a:srgbClr val="0212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prstClr val="white"/>
              </a:solidFill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31C185F0-0A3C-4538-A62D-EF63B8387F1C}"/>
              </a:ext>
            </a:extLst>
          </p:cNvPr>
          <p:cNvSpPr txBox="1"/>
          <p:nvPr/>
        </p:nvSpPr>
        <p:spPr>
          <a:xfrm>
            <a:off x="7517539" y="3128950"/>
            <a:ext cx="2395444" cy="1080276"/>
          </a:xfrm>
          <a:prstGeom prst="roundRect">
            <a:avLst/>
          </a:prstGeom>
          <a:solidFill>
            <a:srgbClr val="D2DBBF"/>
          </a:solidFill>
          <a:ln w="38100">
            <a:solidFill>
              <a:srgbClr val="02123D"/>
            </a:solidFill>
          </a:ln>
          <a:effectLst>
            <a:softEdge rad="12700"/>
          </a:effectLst>
        </p:spPr>
        <p:txBody>
          <a:bodyPr wrap="square" lIns="180000" tIns="72000" rIns="180000" bIns="72000" rtlCol="0">
            <a:spAutoFit/>
          </a:bodyPr>
          <a:lstStyle>
            <a:defPPr>
              <a:defRPr lang="lv-LV"/>
            </a:defPPr>
            <a:lvl1pPr algn="ctr">
              <a:defRPr b="1">
                <a:solidFill>
                  <a:srgbClr val="070F17"/>
                </a:solidFill>
                <a:latin typeface="MyriadPro-BoldIt"/>
              </a:defRPr>
            </a:lvl1pPr>
          </a:lstStyle>
          <a:p>
            <a:r>
              <a:rPr lang="lv-LV" dirty="0"/>
              <a:t>ietvert jautājumu par ģeotelpisko datu kopām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910E0555-6C5C-4D6C-8AF0-126373A847B5}"/>
              </a:ext>
            </a:extLst>
          </p:cNvPr>
          <p:cNvSpPr txBox="1"/>
          <p:nvPr/>
        </p:nvSpPr>
        <p:spPr>
          <a:xfrm>
            <a:off x="333701" y="4131000"/>
            <a:ext cx="3092893" cy="1080276"/>
          </a:xfrm>
          <a:prstGeom prst="roundRect">
            <a:avLst/>
          </a:prstGeom>
          <a:solidFill>
            <a:srgbClr val="D2DBBF"/>
          </a:solidFill>
          <a:ln w="38100">
            <a:solidFill>
              <a:srgbClr val="02123D"/>
            </a:solidFill>
          </a:ln>
          <a:effectLst>
            <a:softEdge rad="12700"/>
          </a:effectLst>
        </p:spPr>
        <p:txBody>
          <a:bodyPr wrap="square" lIns="180000" tIns="72000" rIns="180000" bIns="72000" rtlCol="0">
            <a:spAutoFit/>
          </a:bodyPr>
          <a:lstStyle>
            <a:defPPr>
              <a:defRPr lang="lv-LV"/>
            </a:defPPr>
            <a:lvl1pPr algn="ctr">
              <a:defRPr b="1">
                <a:solidFill>
                  <a:srgbClr val="070F17"/>
                </a:solidFill>
                <a:latin typeface="MyriadPro-BoldIt"/>
              </a:defRPr>
            </a:lvl1pPr>
          </a:lstStyle>
          <a:p>
            <a:r>
              <a:rPr lang="lv-LV" dirty="0"/>
              <a:t>jāmodernizē valsts pārvaldes uzraudzības un kontroles funkcijas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218187CD-6951-4186-AF9E-F3550E1B0BF7}"/>
              </a:ext>
            </a:extLst>
          </p:cNvPr>
          <p:cNvSpPr txBox="1"/>
          <p:nvPr/>
        </p:nvSpPr>
        <p:spPr>
          <a:xfrm>
            <a:off x="1622175" y="2690968"/>
            <a:ext cx="4139767" cy="1080276"/>
          </a:xfrm>
          <a:prstGeom prst="roundRect">
            <a:avLst/>
          </a:prstGeom>
          <a:solidFill>
            <a:srgbClr val="D7E9ED"/>
          </a:solidFill>
          <a:ln w="38100">
            <a:solidFill>
              <a:srgbClr val="02123D"/>
            </a:solidFill>
          </a:ln>
          <a:effectLst>
            <a:softEdge rad="12700"/>
          </a:effectLst>
        </p:spPr>
        <p:txBody>
          <a:bodyPr wrap="square" lIns="180000" tIns="72000" rIns="180000" bIns="72000" rtlCol="0">
            <a:spAutoFit/>
          </a:bodyPr>
          <a:lstStyle>
            <a:defPPr>
              <a:defRPr lang="lv-LV"/>
            </a:defPPr>
            <a:lvl1pPr algn="ctr">
              <a:defRPr b="1">
                <a:solidFill>
                  <a:srgbClr val="070F17"/>
                </a:solidFill>
                <a:latin typeface="MyriadPro-BoldIt"/>
              </a:defRPr>
            </a:lvl1pPr>
          </a:lstStyle>
          <a:p>
            <a:r>
              <a:rPr lang="lv-LV" dirty="0"/>
              <a:t>Digitālās transformācijas pamatnostādnes 2021.-2027.gadam: ieviešana/aktivitātes </a:t>
            </a:r>
            <a:endParaRPr lang="en-GB" dirty="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E57B525F-046F-4B48-9965-76F53BBD4002}"/>
              </a:ext>
            </a:extLst>
          </p:cNvPr>
          <p:cNvSpPr txBox="1"/>
          <p:nvPr/>
        </p:nvSpPr>
        <p:spPr>
          <a:xfrm>
            <a:off x="3692059" y="5881724"/>
            <a:ext cx="4245279" cy="875964"/>
          </a:xfrm>
          <a:prstGeom prst="roundRect">
            <a:avLst/>
          </a:prstGeom>
          <a:solidFill>
            <a:schemeClr val="bg1"/>
          </a:solidFill>
          <a:ln w="38100">
            <a:noFill/>
          </a:ln>
          <a:effectLst>
            <a:softEdge rad="12700"/>
          </a:effectLst>
        </p:spPr>
        <p:txBody>
          <a:bodyPr wrap="square" lIns="180000" tIns="72000" rIns="180000" bIns="72000" rtlCol="0">
            <a:spAutoFit/>
          </a:bodyPr>
          <a:lstStyle/>
          <a:p>
            <a:pPr>
              <a:spcAft>
                <a:spcPts val="1200"/>
              </a:spcAft>
            </a:pPr>
            <a:r>
              <a:rPr lang="lv-LV" sz="1400" dirty="0">
                <a:solidFill>
                  <a:srgbClr val="02123D"/>
                </a:solidFill>
                <a:latin typeface="MyriadPro-BoldIt"/>
              </a:rPr>
              <a:t>kurās, racionāli izvēloties kontroles mērķi, ar IKT palīdzību iespējams veikt mērķtiecīgu un sekmīgu kontroli un uzraudzību</a:t>
            </a:r>
            <a:endParaRPr lang="lv-LV" sz="1200" dirty="0">
              <a:solidFill>
                <a:srgbClr val="02123D"/>
              </a:solidFill>
              <a:latin typeface="MyriadPro-BoldIt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FAE0BBD-E8C8-40F3-AD0D-CD850DC551FC}"/>
              </a:ext>
            </a:extLst>
          </p:cNvPr>
          <p:cNvSpPr txBox="1"/>
          <p:nvPr/>
        </p:nvSpPr>
        <p:spPr>
          <a:xfrm>
            <a:off x="7874040" y="1330119"/>
            <a:ext cx="3310515" cy="1080276"/>
          </a:xfrm>
          <a:prstGeom prst="roundRect">
            <a:avLst/>
          </a:prstGeom>
          <a:solidFill>
            <a:srgbClr val="D7E9ED"/>
          </a:solidFill>
          <a:ln w="38100">
            <a:solidFill>
              <a:srgbClr val="02123D"/>
            </a:solidFill>
          </a:ln>
          <a:effectLst>
            <a:softEdge rad="12700"/>
          </a:effectLst>
        </p:spPr>
        <p:txBody>
          <a:bodyPr wrap="square" lIns="180000" tIns="72000" rIns="180000" bIns="72000" rtlCol="0">
            <a:spAutoFit/>
          </a:bodyPr>
          <a:lstStyle>
            <a:defPPr>
              <a:defRPr lang="lv-LV"/>
            </a:defPPr>
            <a:lvl1pPr algn="ctr">
              <a:defRPr b="1">
                <a:solidFill>
                  <a:srgbClr val="070F17"/>
                </a:solidFill>
                <a:latin typeface="MyriadPro-BoldIt"/>
              </a:defRPr>
            </a:lvl1pPr>
          </a:lstStyle>
          <a:p>
            <a:r>
              <a:rPr lang="lv-LV" dirty="0"/>
              <a:t>Latvijas ģeotelpiskās informācijas attīstības koncepcija no 2022.gada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133C820-C74D-441A-9B12-0D2F90EA579C}"/>
              </a:ext>
            </a:extLst>
          </p:cNvPr>
          <p:cNvSpPr txBox="1"/>
          <p:nvPr/>
        </p:nvSpPr>
        <p:spPr>
          <a:xfrm>
            <a:off x="3692059" y="5058324"/>
            <a:ext cx="3611567" cy="978120"/>
          </a:xfrm>
          <a:prstGeom prst="roundRect">
            <a:avLst/>
          </a:prstGeom>
          <a:noFill/>
          <a:ln w="38100">
            <a:noFill/>
          </a:ln>
          <a:effectLst>
            <a:softEdge rad="12700"/>
          </a:effectLst>
        </p:spPr>
        <p:txBody>
          <a:bodyPr wrap="square" lIns="180000" tIns="72000" rIns="180000" bIns="72000" rtlCol="0">
            <a:spAutoFit/>
          </a:bodyPr>
          <a:lstStyle/>
          <a:p>
            <a:r>
              <a:rPr lang="lv-LV" sz="1600" b="1" dirty="0">
                <a:solidFill>
                  <a:srgbClr val="070F17"/>
                </a:solidFill>
                <a:latin typeface="MyriadPro-BoldIt"/>
              </a:rPr>
              <a:t>relatīvi dārgās konkrēta objekta un transakcijas kontroles aizstājot ar datos balstītām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F518063-F39B-4495-962B-4D62920C037E}"/>
              </a:ext>
            </a:extLst>
          </p:cNvPr>
          <p:cNvSpPr txBox="1"/>
          <p:nvPr/>
        </p:nvSpPr>
        <p:spPr>
          <a:xfrm>
            <a:off x="9944326" y="2499719"/>
            <a:ext cx="2131593" cy="2067780"/>
          </a:xfrm>
          <a:prstGeom prst="roundRect">
            <a:avLst/>
          </a:prstGeom>
          <a:solidFill>
            <a:schemeClr val="bg1"/>
          </a:solidFill>
          <a:ln w="38100">
            <a:noFill/>
          </a:ln>
          <a:effectLst>
            <a:softEdge rad="12700"/>
          </a:effectLst>
        </p:spPr>
        <p:txBody>
          <a:bodyPr wrap="square" lIns="0" tIns="72000" rIns="0" bIns="72000" rtlCol="0">
            <a:spAutoFit/>
          </a:bodyPr>
          <a:lstStyle/>
          <a:p>
            <a:pPr>
              <a:spcAft>
                <a:spcPts val="1200"/>
              </a:spcAft>
            </a:pPr>
            <a:r>
              <a:rPr lang="lv-LV" sz="1400" dirty="0">
                <a:solidFill>
                  <a:srgbClr val="02123D"/>
                </a:solidFill>
                <a:latin typeface="MyriadPro-BoldIt"/>
              </a:rPr>
              <a:t>Jaunās koncepcijas jeb stratēģijas izstrāde notiek LĢIA un AM</a:t>
            </a:r>
            <a:r>
              <a:rPr lang="en-GB" sz="1400" dirty="0">
                <a:solidFill>
                  <a:srgbClr val="02123D"/>
                </a:solidFill>
                <a:latin typeface="MyriadPro-BoldIt"/>
              </a:rPr>
              <a:t>; p</a:t>
            </a:r>
            <a:r>
              <a:rPr lang="lv-LV" sz="1400" dirty="0" err="1">
                <a:solidFill>
                  <a:srgbClr val="02123D"/>
                </a:solidFill>
                <a:latin typeface="MyriadPro-BoldIt"/>
              </a:rPr>
              <a:t>unkts</a:t>
            </a:r>
            <a:r>
              <a:rPr lang="lv-LV" sz="1400" dirty="0">
                <a:solidFill>
                  <a:srgbClr val="02123D"/>
                </a:solidFill>
                <a:latin typeface="MyriadPro-BoldIt"/>
              </a:rPr>
              <a:t> par plašākas brīvpieejas </a:t>
            </a:r>
            <a:r>
              <a:rPr lang="lv-LV" sz="1400" dirty="0" err="1">
                <a:solidFill>
                  <a:srgbClr val="02123D"/>
                </a:solidFill>
                <a:latin typeface="MyriadPro-BoldIt"/>
              </a:rPr>
              <a:t>satelītdatu</a:t>
            </a:r>
            <a:r>
              <a:rPr lang="lv-LV" sz="1400" dirty="0">
                <a:solidFill>
                  <a:srgbClr val="02123D"/>
                </a:solidFill>
                <a:latin typeface="MyriadPro-BoldIt"/>
              </a:rPr>
              <a:t> pakalpojumu vai lietojumu izmantošanas attīstību ir ielikts</a:t>
            </a:r>
            <a:endParaRPr lang="lv-LV" sz="1600" dirty="0">
              <a:solidFill>
                <a:srgbClr val="02123D"/>
              </a:solidFill>
              <a:latin typeface="MyriadPro-BoldIt"/>
            </a:endParaRPr>
          </a:p>
        </p:txBody>
      </p:sp>
      <p:sp>
        <p:nvSpPr>
          <p:cNvPr id="30" name="Taisnstūris 29">
            <a:extLst>
              <a:ext uri="{FF2B5EF4-FFF2-40B4-BE49-F238E27FC236}">
                <a16:creationId xmlns:a16="http://schemas.microsoft.com/office/drawing/2014/main" id="{26D5A2CA-496D-4471-B56E-F8ADEDFB587B}"/>
              </a:ext>
            </a:extLst>
          </p:cNvPr>
          <p:cNvSpPr/>
          <p:nvPr/>
        </p:nvSpPr>
        <p:spPr>
          <a:xfrm>
            <a:off x="8447061" y="4462682"/>
            <a:ext cx="2874843" cy="2007528"/>
          </a:xfrm>
          <a:prstGeom prst="rect">
            <a:avLst/>
          </a:prstGeom>
          <a:solidFill>
            <a:srgbClr val="A2C6C9">
              <a:alpha val="7686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>
              <a:solidFill>
                <a:prstClr val="white"/>
              </a:solidFill>
            </a:endParaRPr>
          </a:p>
        </p:txBody>
      </p:sp>
      <p:pic>
        <p:nvPicPr>
          <p:cNvPr id="3" name="Attēls 2" descr="Attēls, kurā ir karte&#10;&#10;Apraksts ģenerēts automātiski">
            <a:extLst>
              <a:ext uri="{FF2B5EF4-FFF2-40B4-BE49-F238E27FC236}">
                <a16:creationId xmlns:a16="http://schemas.microsoft.com/office/drawing/2014/main" id="{FD2363DF-3CAB-441B-B3CB-D8B4F7E7208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452" t="50916" r="10878" b="21956"/>
          <a:stretch/>
        </p:blipFill>
        <p:spPr>
          <a:xfrm>
            <a:off x="8724453" y="4742586"/>
            <a:ext cx="3467548" cy="21154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1150005" y="6540703"/>
            <a:ext cx="10047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400" dirty="0">
                <a:latin typeface="Verdana" panose="020B0604030504040204" pitchFamily="34" charset="0"/>
                <a:ea typeface="Verdana" panose="020B0604030504040204" pitchFamily="34" charset="0"/>
              </a:rPr>
              <a:t>20</a:t>
            </a:r>
          </a:p>
        </p:txBody>
      </p:sp>
    </p:spTree>
    <p:extLst>
      <p:ext uri="{BB962C8B-B14F-4D97-AF65-F5344CB8AC3E}">
        <p14:creationId xmlns:p14="http://schemas.microsoft.com/office/powerpoint/2010/main" val="28842100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aisnstūris 23">
            <a:extLst>
              <a:ext uri="{FF2B5EF4-FFF2-40B4-BE49-F238E27FC236}">
                <a16:creationId xmlns:a16="http://schemas.microsoft.com/office/drawing/2014/main" id="{9042D6B1-575B-40EC-BC5D-C77711DB848A}"/>
              </a:ext>
            </a:extLst>
          </p:cNvPr>
          <p:cNvSpPr/>
          <p:nvPr/>
        </p:nvSpPr>
        <p:spPr>
          <a:xfrm>
            <a:off x="166255" y="3027990"/>
            <a:ext cx="4181237" cy="3662217"/>
          </a:xfrm>
          <a:prstGeom prst="rect">
            <a:avLst/>
          </a:prstGeom>
          <a:solidFill>
            <a:srgbClr val="A2C6C9">
              <a:alpha val="7686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>
              <a:solidFill>
                <a:prstClr val="white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DFF9849-FA00-437B-A90C-818F13CB1F2F}"/>
              </a:ext>
            </a:extLst>
          </p:cNvPr>
          <p:cNvSpPr txBox="1"/>
          <p:nvPr/>
        </p:nvSpPr>
        <p:spPr>
          <a:xfrm>
            <a:off x="4476083" y="135743"/>
            <a:ext cx="764426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800" b="1" i="1" dirty="0">
                <a:solidFill>
                  <a:srgbClr val="070F17"/>
                </a:solidFill>
                <a:latin typeface="MyriadPro-BoldIt"/>
              </a:rPr>
              <a:t>EO EKSELENCES CENTRS</a:t>
            </a:r>
          </a:p>
        </p:txBody>
      </p:sp>
      <p:sp>
        <p:nvSpPr>
          <p:cNvPr id="53" name="Brīvforma: forma 52">
            <a:extLst>
              <a:ext uri="{FF2B5EF4-FFF2-40B4-BE49-F238E27FC236}">
                <a16:creationId xmlns:a16="http://schemas.microsoft.com/office/drawing/2014/main" id="{8B5941F3-5F34-4E7B-B25E-7D956670B5DC}"/>
              </a:ext>
            </a:extLst>
          </p:cNvPr>
          <p:cNvSpPr/>
          <p:nvPr/>
        </p:nvSpPr>
        <p:spPr>
          <a:xfrm rot="2970950" flipH="1" flipV="1">
            <a:off x="8731257" y="1763151"/>
            <a:ext cx="1193041" cy="365457"/>
          </a:xfrm>
          <a:custGeom>
            <a:avLst/>
            <a:gdLst>
              <a:gd name="connsiteX0" fmla="*/ 0 w 5132438"/>
              <a:gd name="connsiteY0" fmla="*/ 0 h 885634"/>
              <a:gd name="connsiteX1" fmla="*/ 1356851 w 5132438"/>
              <a:gd name="connsiteY1" fmla="*/ 875070 h 885634"/>
              <a:gd name="connsiteX2" fmla="*/ 3529780 w 5132438"/>
              <a:gd name="connsiteY2" fmla="*/ 501445 h 885634"/>
              <a:gd name="connsiteX3" fmla="*/ 5132438 w 5132438"/>
              <a:gd name="connsiteY3" fmla="*/ 766916 h 8856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32438" h="885634">
                <a:moveTo>
                  <a:pt x="0" y="0"/>
                </a:moveTo>
                <a:cubicBezTo>
                  <a:pt x="384277" y="395748"/>
                  <a:pt x="768554" y="791496"/>
                  <a:pt x="1356851" y="875070"/>
                </a:cubicBezTo>
                <a:cubicBezTo>
                  <a:pt x="1945148" y="958644"/>
                  <a:pt x="2900516" y="519471"/>
                  <a:pt x="3529780" y="501445"/>
                </a:cubicBezTo>
                <a:cubicBezTo>
                  <a:pt x="4159044" y="483419"/>
                  <a:pt x="4645741" y="625167"/>
                  <a:pt x="5132438" y="766916"/>
                </a:cubicBezTo>
              </a:path>
            </a:pathLst>
          </a:custGeom>
          <a:noFill/>
          <a:ln w="38100">
            <a:solidFill>
              <a:srgbClr val="0212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prstClr val="white"/>
              </a:solidFill>
            </a:endParaRPr>
          </a:p>
        </p:txBody>
      </p:sp>
      <p:sp>
        <p:nvSpPr>
          <p:cNvPr id="51" name="Brīvforma: forma 50">
            <a:extLst>
              <a:ext uri="{FF2B5EF4-FFF2-40B4-BE49-F238E27FC236}">
                <a16:creationId xmlns:a16="http://schemas.microsoft.com/office/drawing/2014/main" id="{C9E4CB9F-B820-46F0-8D29-2C1152B13B27}"/>
              </a:ext>
            </a:extLst>
          </p:cNvPr>
          <p:cNvSpPr/>
          <p:nvPr/>
        </p:nvSpPr>
        <p:spPr>
          <a:xfrm rot="5816063" flipH="1" flipV="1">
            <a:off x="7776382" y="4439357"/>
            <a:ext cx="1348971" cy="246986"/>
          </a:xfrm>
          <a:custGeom>
            <a:avLst/>
            <a:gdLst>
              <a:gd name="connsiteX0" fmla="*/ 0 w 5132438"/>
              <a:gd name="connsiteY0" fmla="*/ 0 h 885634"/>
              <a:gd name="connsiteX1" fmla="*/ 1356851 w 5132438"/>
              <a:gd name="connsiteY1" fmla="*/ 875070 h 885634"/>
              <a:gd name="connsiteX2" fmla="*/ 3529780 w 5132438"/>
              <a:gd name="connsiteY2" fmla="*/ 501445 h 885634"/>
              <a:gd name="connsiteX3" fmla="*/ 5132438 w 5132438"/>
              <a:gd name="connsiteY3" fmla="*/ 766916 h 8856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32438" h="885634">
                <a:moveTo>
                  <a:pt x="0" y="0"/>
                </a:moveTo>
                <a:cubicBezTo>
                  <a:pt x="384277" y="395748"/>
                  <a:pt x="768554" y="791496"/>
                  <a:pt x="1356851" y="875070"/>
                </a:cubicBezTo>
                <a:cubicBezTo>
                  <a:pt x="1945148" y="958644"/>
                  <a:pt x="2900516" y="519471"/>
                  <a:pt x="3529780" y="501445"/>
                </a:cubicBezTo>
                <a:cubicBezTo>
                  <a:pt x="4159044" y="483419"/>
                  <a:pt x="4645741" y="625167"/>
                  <a:pt x="5132438" y="766916"/>
                </a:cubicBezTo>
              </a:path>
            </a:pathLst>
          </a:custGeom>
          <a:noFill/>
          <a:ln w="38100">
            <a:solidFill>
              <a:srgbClr val="0212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prstClr val="white"/>
              </a:solidFill>
            </a:endParaRPr>
          </a:p>
        </p:txBody>
      </p:sp>
      <p:sp>
        <p:nvSpPr>
          <p:cNvPr id="42" name="Brīvforma: forma 41">
            <a:extLst>
              <a:ext uri="{FF2B5EF4-FFF2-40B4-BE49-F238E27FC236}">
                <a16:creationId xmlns:a16="http://schemas.microsoft.com/office/drawing/2014/main" id="{5EDB1750-2C6B-4B18-B795-D9B0BD316586}"/>
              </a:ext>
            </a:extLst>
          </p:cNvPr>
          <p:cNvSpPr/>
          <p:nvPr/>
        </p:nvSpPr>
        <p:spPr>
          <a:xfrm rot="20416336" flipH="1">
            <a:off x="9113999" y="2533144"/>
            <a:ext cx="1729885" cy="527299"/>
          </a:xfrm>
          <a:custGeom>
            <a:avLst/>
            <a:gdLst>
              <a:gd name="connsiteX0" fmla="*/ 0 w 5132438"/>
              <a:gd name="connsiteY0" fmla="*/ 0 h 885634"/>
              <a:gd name="connsiteX1" fmla="*/ 1356851 w 5132438"/>
              <a:gd name="connsiteY1" fmla="*/ 875070 h 885634"/>
              <a:gd name="connsiteX2" fmla="*/ 3529780 w 5132438"/>
              <a:gd name="connsiteY2" fmla="*/ 501445 h 885634"/>
              <a:gd name="connsiteX3" fmla="*/ 5132438 w 5132438"/>
              <a:gd name="connsiteY3" fmla="*/ 766916 h 8856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32438" h="885634">
                <a:moveTo>
                  <a:pt x="0" y="0"/>
                </a:moveTo>
                <a:cubicBezTo>
                  <a:pt x="384277" y="395748"/>
                  <a:pt x="768554" y="791496"/>
                  <a:pt x="1356851" y="875070"/>
                </a:cubicBezTo>
                <a:cubicBezTo>
                  <a:pt x="1945148" y="958644"/>
                  <a:pt x="2900516" y="519471"/>
                  <a:pt x="3529780" y="501445"/>
                </a:cubicBezTo>
                <a:cubicBezTo>
                  <a:pt x="4159044" y="483419"/>
                  <a:pt x="4645741" y="625167"/>
                  <a:pt x="5132438" y="766916"/>
                </a:cubicBezTo>
              </a:path>
            </a:pathLst>
          </a:custGeom>
          <a:noFill/>
          <a:ln w="38100">
            <a:solidFill>
              <a:srgbClr val="0212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prstClr val="white"/>
              </a:solidFill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910E0555-6C5C-4D6C-8AF0-126373A847B5}"/>
              </a:ext>
            </a:extLst>
          </p:cNvPr>
          <p:cNvSpPr txBox="1"/>
          <p:nvPr/>
        </p:nvSpPr>
        <p:spPr>
          <a:xfrm>
            <a:off x="8588440" y="2086355"/>
            <a:ext cx="3414263" cy="1386743"/>
          </a:xfrm>
          <a:prstGeom prst="roundRect">
            <a:avLst/>
          </a:prstGeom>
          <a:solidFill>
            <a:srgbClr val="D7E9ED"/>
          </a:solidFill>
          <a:ln w="38100">
            <a:solidFill>
              <a:srgbClr val="02123D"/>
            </a:solidFill>
          </a:ln>
          <a:effectLst>
            <a:softEdge rad="12700"/>
          </a:effectLst>
        </p:spPr>
        <p:txBody>
          <a:bodyPr wrap="square" lIns="180000" tIns="72000" rIns="180000" bIns="72000" rtlCol="0">
            <a:spAutoFit/>
          </a:bodyPr>
          <a:lstStyle/>
          <a:p>
            <a:pPr algn="ctr"/>
            <a:r>
              <a:rPr lang="lv-LV" b="1" dirty="0">
                <a:solidFill>
                  <a:srgbClr val="070F17"/>
                </a:solidFill>
                <a:latin typeface="MyriadPro-BoldIt"/>
              </a:rPr>
              <a:t>izskatīt/izpētīt iespēju veidot Zemes novērošanas ekselences centru Latvijā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E57B525F-046F-4B48-9965-76F53BBD4002}"/>
              </a:ext>
            </a:extLst>
          </p:cNvPr>
          <p:cNvSpPr txBox="1"/>
          <p:nvPr/>
        </p:nvSpPr>
        <p:spPr>
          <a:xfrm>
            <a:off x="6439779" y="2086355"/>
            <a:ext cx="2003671" cy="1284587"/>
          </a:xfrm>
          <a:prstGeom prst="roundRect">
            <a:avLst/>
          </a:prstGeom>
          <a:solidFill>
            <a:schemeClr val="bg1"/>
          </a:solidFill>
          <a:ln w="38100">
            <a:noFill/>
          </a:ln>
          <a:effectLst>
            <a:softEdge rad="12700"/>
          </a:effectLst>
        </p:spPr>
        <p:txBody>
          <a:bodyPr wrap="square" lIns="180000" tIns="72000" rIns="36000" bIns="72000" rtlCol="0">
            <a:spAutoFit/>
          </a:bodyPr>
          <a:lstStyle/>
          <a:p>
            <a:pPr algn="r">
              <a:spcAft>
                <a:spcPts val="1200"/>
              </a:spcAft>
            </a:pPr>
            <a:r>
              <a:rPr lang="pt-BR" sz="1400" dirty="0">
                <a:solidFill>
                  <a:srgbClr val="02123D"/>
                </a:solidFill>
                <a:latin typeface="MyriadPro-BoldIt"/>
              </a:rPr>
              <a:t>Sadarbīb</a:t>
            </a:r>
            <a:r>
              <a:rPr lang="lv-LV" sz="1400" dirty="0">
                <a:solidFill>
                  <a:srgbClr val="02123D"/>
                </a:solidFill>
                <a:latin typeface="MyriadPro-BoldIt"/>
              </a:rPr>
              <a:t>ā</a:t>
            </a:r>
            <a:r>
              <a:rPr lang="pt-BR" sz="1400" dirty="0">
                <a:solidFill>
                  <a:srgbClr val="02123D"/>
                </a:solidFill>
                <a:latin typeface="MyriadPro-BoldIt"/>
              </a:rPr>
              <a:t> ar nozaru ministrijām</a:t>
            </a:r>
            <a:r>
              <a:rPr lang="lv-LV" sz="1400" dirty="0">
                <a:solidFill>
                  <a:srgbClr val="02123D"/>
                </a:solidFill>
                <a:latin typeface="MyriadPro-BoldIt"/>
              </a:rPr>
              <a:t>:</a:t>
            </a:r>
            <a:r>
              <a:rPr lang="pt-BR" sz="1400" dirty="0">
                <a:solidFill>
                  <a:srgbClr val="02123D"/>
                </a:solidFill>
                <a:latin typeface="MyriadPro-BoldIt"/>
              </a:rPr>
              <a:t> </a:t>
            </a:r>
            <a:endParaRPr lang="lv-LV" sz="1400" dirty="0">
              <a:solidFill>
                <a:srgbClr val="02123D"/>
              </a:solidFill>
              <a:latin typeface="MyriadPro-BoldIt"/>
            </a:endParaRPr>
          </a:p>
          <a:p>
            <a:pPr algn="r">
              <a:spcAft>
                <a:spcPts val="1200"/>
              </a:spcAft>
            </a:pPr>
            <a:r>
              <a:rPr lang="pt-BR" sz="1400" dirty="0">
                <a:solidFill>
                  <a:srgbClr val="02123D"/>
                </a:solidFill>
                <a:latin typeface="MyriadPro-BoldIt"/>
              </a:rPr>
              <a:t>EM, VARAM, </a:t>
            </a:r>
            <a:r>
              <a:rPr lang="lv-LV" sz="1400" dirty="0">
                <a:solidFill>
                  <a:srgbClr val="02123D"/>
                </a:solidFill>
                <a:latin typeface="MyriadPro-BoldIt"/>
              </a:rPr>
              <a:t>ĀM, </a:t>
            </a:r>
            <a:r>
              <a:rPr lang="pt-BR" sz="1400" dirty="0">
                <a:solidFill>
                  <a:srgbClr val="02123D"/>
                </a:solidFill>
                <a:latin typeface="MyriadPro-BoldIt"/>
              </a:rPr>
              <a:t>Aizm, IeM, ZM</a:t>
            </a:r>
            <a:endParaRPr lang="lv-LV" sz="1200" dirty="0">
              <a:solidFill>
                <a:srgbClr val="02123D"/>
              </a:solidFill>
              <a:latin typeface="MyriadPro-BoldIt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8639288C-42B0-4B84-A185-01AAC2E10422}"/>
              </a:ext>
            </a:extLst>
          </p:cNvPr>
          <p:cNvSpPr txBox="1"/>
          <p:nvPr/>
        </p:nvSpPr>
        <p:spPr>
          <a:xfrm>
            <a:off x="206563" y="1664864"/>
            <a:ext cx="1625471" cy="773809"/>
          </a:xfrm>
          <a:prstGeom prst="roundRect">
            <a:avLst/>
          </a:prstGeom>
          <a:solidFill>
            <a:schemeClr val="bg1"/>
          </a:solidFill>
          <a:ln w="38100">
            <a:noFill/>
          </a:ln>
          <a:effectLst>
            <a:softEdge rad="12700"/>
          </a:effectLst>
        </p:spPr>
        <p:txBody>
          <a:bodyPr wrap="square" lIns="180000" tIns="72000" rIns="180000" bIns="72000" rtlCol="0">
            <a:spAutoFit/>
          </a:bodyPr>
          <a:lstStyle/>
          <a:p>
            <a:pPr marL="285750" indent="-285750" algn="ctr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lv-LV" sz="1200" dirty="0" err="1">
                <a:solidFill>
                  <a:srgbClr val="02123D"/>
                </a:solidFill>
                <a:latin typeface="MyriadPro-BoldIt"/>
              </a:rPr>
              <a:t>Copernicus</a:t>
            </a:r>
            <a:r>
              <a:rPr lang="lv-LV" sz="1200" dirty="0">
                <a:solidFill>
                  <a:srgbClr val="02123D"/>
                </a:solidFill>
                <a:latin typeface="MyriadPro-BoldIt"/>
              </a:rPr>
              <a:t> dienas Latvijā 29.06 LNB </a:t>
            </a:r>
            <a:endParaRPr lang="lv-LV" sz="1100" dirty="0">
              <a:solidFill>
                <a:srgbClr val="02123D"/>
              </a:solidFill>
              <a:latin typeface="MyriadPro-BoldIt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FAE0BBD-E8C8-40F3-AD0D-CD850DC551FC}"/>
              </a:ext>
            </a:extLst>
          </p:cNvPr>
          <p:cNvSpPr txBox="1"/>
          <p:nvPr/>
        </p:nvSpPr>
        <p:spPr>
          <a:xfrm>
            <a:off x="5485543" y="3550084"/>
            <a:ext cx="4062718" cy="773809"/>
          </a:xfrm>
          <a:prstGeom prst="roundRect">
            <a:avLst/>
          </a:prstGeom>
          <a:solidFill>
            <a:srgbClr val="D2DBBF"/>
          </a:solidFill>
          <a:ln w="38100">
            <a:solidFill>
              <a:srgbClr val="02123D"/>
            </a:solidFill>
          </a:ln>
          <a:effectLst>
            <a:softEdge rad="12700"/>
          </a:effectLst>
        </p:spPr>
        <p:txBody>
          <a:bodyPr wrap="square" lIns="180000" tIns="72000" rIns="180000" bIns="72000" rtlCol="0">
            <a:spAutoFit/>
          </a:bodyPr>
          <a:lstStyle>
            <a:defPPr>
              <a:defRPr lang="lv-LV"/>
            </a:defPPr>
            <a:lvl1pPr algn="ctr">
              <a:defRPr b="1">
                <a:solidFill>
                  <a:srgbClr val="070F17"/>
                </a:solidFill>
                <a:latin typeface="MyriadPro-BoldIt"/>
              </a:defRPr>
            </a:lvl1pPr>
          </a:lstStyle>
          <a:p>
            <a:r>
              <a:rPr lang="lv-LV" dirty="0"/>
              <a:t>koncentrēt zināšanu, prasmju un infrastruktūras resursus vienviet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FD1A9B1-85A0-4611-BF80-FB276C03F2BE}"/>
              </a:ext>
            </a:extLst>
          </p:cNvPr>
          <p:cNvSpPr txBox="1"/>
          <p:nvPr/>
        </p:nvSpPr>
        <p:spPr>
          <a:xfrm>
            <a:off x="9282736" y="4859098"/>
            <a:ext cx="2385464" cy="875964"/>
          </a:xfrm>
          <a:prstGeom prst="roundRect">
            <a:avLst/>
          </a:prstGeom>
          <a:noFill/>
          <a:ln w="38100">
            <a:noFill/>
          </a:ln>
          <a:effectLst>
            <a:softEdge rad="12700"/>
          </a:effectLst>
        </p:spPr>
        <p:txBody>
          <a:bodyPr wrap="square" lIns="180000" tIns="72000" rIns="0" bIns="72000" rtlCol="0">
            <a:spAutoFit/>
          </a:bodyPr>
          <a:lstStyle/>
          <a:p>
            <a:r>
              <a:rPr lang="lv-LV" sz="1400" dirty="0">
                <a:solidFill>
                  <a:srgbClr val="070F17"/>
                </a:solidFill>
                <a:latin typeface="MyriadPro-BoldIt"/>
              </a:rPr>
              <a:t>EKA pētījums par «Darba spēka vajadzībām kosmosa nozarē»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F1CDE4E-F193-4C9D-86C0-5DAEE66FB9FF}"/>
              </a:ext>
            </a:extLst>
          </p:cNvPr>
          <p:cNvSpPr txBox="1"/>
          <p:nvPr/>
        </p:nvSpPr>
        <p:spPr>
          <a:xfrm>
            <a:off x="5233535" y="4865370"/>
            <a:ext cx="3842234" cy="1386743"/>
          </a:xfrm>
          <a:prstGeom prst="roundRect">
            <a:avLst/>
          </a:prstGeom>
          <a:solidFill>
            <a:srgbClr val="D2DBBF"/>
          </a:solidFill>
          <a:ln w="38100">
            <a:solidFill>
              <a:srgbClr val="02123D"/>
            </a:solidFill>
          </a:ln>
          <a:effectLst>
            <a:softEdge rad="12700"/>
          </a:effectLst>
        </p:spPr>
        <p:txBody>
          <a:bodyPr wrap="square" lIns="180000" tIns="72000" rIns="180000" bIns="72000" rtlCol="0">
            <a:spAutoFit/>
          </a:bodyPr>
          <a:lstStyle>
            <a:defPPr>
              <a:defRPr lang="lv-LV"/>
            </a:defPPr>
            <a:lvl1pPr algn="ctr">
              <a:defRPr b="1">
                <a:solidFill>
                  <a:srgbClr val="070F17"/>
                </a:solidFill>
                <a:latin typeface="MyriadPro-BoldIt"/>
              </a:defRPr>
            </a:lvl1pPr>
          </a:lstStyle>
          <a:p>
            <a:r>
              <a:rPr lang="lv-LV" dirty="0"/>
              <a:t>sekmēt Zemes novērošanas tehnoloģiju lielāku pieejamību un izmantošanas apjomus dažādām valsts organizācijām </a:t>
            </a:r>
          </a:p>
        </p:txBody>
      </p:sp>
      <p:sp>
        <p:nvSpPr>
          <p:cNvPr id="23" name="Brīvforma: forma 22">
            <a:extLst>
              <a:ext uri="{FF2B5EF4-FFF2-40B4-BE49-F238E27FC236}">
                <a16:creationId xmlns:a16="http://schemas.microsoft.com/office/drawing/2014/main" id="{E0938BF2-2AC7-444C-9190-E92301972186}"/>
              </a:ext>
            </a:extLst>
          </p:cNvPr>
          <p:cNvSpPr/>
          <p:nvPr/>
        </p:nvSpPr>
        <p:spPr>
          <a:xfrm rot="17567735" flipH="1" flipV="1">
            <a:off x="4028999" y="988079"/>
            <a:ext cx="1348971" cy="610406"/>
          </a:xfrm>
          <a:custGeom>
            <a:avLst/>
            <a:gdLst>
              <a:gd name="connsiteX0" fmla="*/ 0 w 5132438"/>
              <a:gd name="connsiteY0" fmla="*/ 0 h 885634"/>
              <a:gd name="connsiteX1" fmla="*/ 1356851 w 5132438"/>
              <a:gd name="connsiteY1" fmla="*/ 875070 h 885634"/>
              <a:gd name="connsiteX2" fmla="*/ 3529780 w 5132438"/>
              <a:gd name="connsiteY2" fmla="*/ 501445 h 885634"/>
              <a:gd name="connsiteX3" fmla="*/ 5132438 w 5132438"/>
              <a:gd name="connsiteY3" fmla="*/ 766916 h 8856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32438" h="885634">
                <a:moveTo>
                  <a:pt x="0" y="0"/>
                </a:moveTo>
                <a:cubicBezTo>
                  <a:pt x="384277" y="395748"/>
                  <a:pt x="768554" y="791496"/>
                  <a:pt x="1356851" y="875070"/>
                </a:cubicBezTo>
                <a:cubicBezTo>
                  <a:pt x="1945148" y="958644"/>
                  <a:pt x="2900516" y="519471"/>
                  <a:pt x="3529780" y="501445"/>
                </a:cubicBezTo>
                <a:cubicBezTo>
                  <a:pt x="4159044" y="483419"/>
                  <a:pt x="4645741" y="625167"/>
                  <a:pt x="5132438" y="766916"/>
                </a:cubicBezTo>
              </a:path>
            </a:pathLst>
          </a:custGeom>
          <a:noFill/>
          <a:ln w="38100">
            <a:solidFill>
              <a:srgbClr val="0212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prstClr val="white"/>
              </a:solidFill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218187CD-6951-4186-AF9E-F3550E1B0BF7}"/>
              </a:ext>
            </a:extLst>
          </p:cNvPr>
          <p:cNvSpPr txBox="1"/>
          <p:nvPr/>
        </p:nvSpPr>
        <p:spPr>
          <a:xfrm>
            <a:off x="1857676" y="1471809"/>
            <a:ext cx="3395065" cy="1080276"/>
          </a:xfrm>
          <a:prstGeom prst="roundRect">
            <a:avLst/>
          </a:prstGeom>
          <a:solidFill>
            <a:srgbClr val="D7E9ED"/>
          </a:solidFill>
          <a:ln w="38100">
            <a:solidFill>
              <a:srgbClr val="02123D"/>
            </a:solidFill>
          </a:ln>
          <a:effectLst>
            <a:softEdge rad="12700"/>
          </a:effectLst>
        </p:spPr>
        <p:txBody>
          <a:bodyPr wrap="square" lIns="180000" tIns="72000" rIns="180000" bIns="72000" rtlCol="0">
            <a:spAutoFit/>
          </a:bodyPr>
          <a:lstStyle/>
          <a:p>
            <a:pPr algn="ctr"/>
            <a:r>
              <a:rPr lang="lv-LV" b="1" dirty="0">
                <a:solidFill>
                  <a:srgbClr val="070F17"/>
                </a:solidFill>
                <a:latin typeface="MyriadPro-BoldIt"/>
              </a:rPr>
              <a:t>Nacionālā Copernicus lietotāju foruma aktivizēšana</a:t>
            </a:r>
          </a:p>
        </p:txBody>
      </p:sp>
      <p:pic>
        <p:nvPicPr>
          <p:cNvPr id="3" name="Attēls 2" descr="Attēls, kurā ir karte&#10;&#10;Apraksts ģenerēts automātiski">
            <a:extLst>
              <a:ext uri="{FF2B5EF4-FFF2-40B4-BE49-F238E27FC236}">
                <a16:creationId xmlns:a16="http://schemas.microsoft.com/office/drawing/2014/main" id="{A953C8AD-FE05-44E8-86AA-69C82CEB189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40" t="44353" r="50272" b="4276"/>
          <a:stretch/>
        </p:blipFill>
        <p:spPr>
          <a:xfrm>
            <a:off x="0" y="3334981"/>
            <a:ext cx="4073236" cy="3523019"/>
          </a:xfrm>
          <a:prstGeom prst="rect">
            <a:avLst/>
          </a:prstGeom>
        </p:spPr>
      </p:pic>
      <p:pic>
        <p:nvPicPr>
          <p:cNvPr id="27" name="Attēls 26" descr="Attēls, kurā ir karte&#10;&#10;Apraksts ģenerēts automātiski">
            <a:extLst>
              <a:ext uri="{FF2B5EF4-FFF2-40B4-BE49-F238E27FC236}">
                <a16:creationId xmlns:a16="http://schemas.microsoft.com/office/drawing/2014/main" id="{6B23FD8E-234F-4D5B-9FFF-FF2D5687FD0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40" t="44353" r="50272" b="4276"/>
          <a:stretch/>
        </p:blipFill>
        <p:spPr>
          <a:xfrm>
            <a:off x="0" y="3336931"/>
            <a:ext cx="4073236" cy="3523019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11150005" y="6540703"/>
            <a:ext cx="10047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400" dirty="0">
                <a:latin typeface="Verdana" panose="020B0604030504040204" pitchFamily="34" charset="0"/>
                <a:ea typeface="Verdana" panose="020B0604030504040204" pitchFamily="34" charset="0"/>
              </a:rPr>
              <a:t>21</a:t>
            </a:r>
          </a:p>
        </p:txBody>
      </p:sp>
    </p:spTree>
    <p:extLst>
      <p:ext uri="{BB962C8B-B14F-4D97-AF65-F5344CB8AC3E}">
        <p14:creationId xmlns:p14="http://schemas.microsoft.com/office/powerpoint/2010/main" val="608557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C2D703F-722E-477A-9F41-78CC608347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3" y="0"/>
            <a:ext cx="12183894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211B047-AA38-4BA2-A154-674D2B01EBC1}"/>
              </a:ext>
            </a:extLst>
          </p:cNvPr>
          <p:cNvSpPr txBox="1"/>
          <p:nvPr/>
        </p:nvSpPr>
        <p:spPr>
          <a:xfrm>
            <a:off x="11150005" y="6540703"/>
            <a:ext cx="10047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400" dirty="0">
                <a:latin typeface="Verdana" panose="020B0604030504040204" pitchFamily="34" charset="0"/>
                <a:ea typeface="Verdana" panose="020B0604030504040204" pitchFamily="34" charset="0"/>
              </a:rPr>
              <a:t>40</a:t>
            </a:r>
          </a:p>
        </p:txBody>
      </p:sp>
    </p:spTree>
    <p:extLst>
      <p:ext uri="{BB962C8B-B14F-4D97-AF65-F5344CB8AC3E}">
        <p14:creationId xmlns:p14="http://schemas.microsoft.com/office/powerpoint/2010/main" val="14756373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Picture 5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3500000">
            <a:off x="1848812" y="-244236"/>
            <a:ext cx="9412254" cy="6588580"/>
          </a:xfrm>
          <a:prstGeom prst="rect">
            <a:avLst/>
          </a:prstGeom>
        </p:spPr>
      </p:pic>
      <p:pic>
        <p:nvPicPr>
          <p:cNvPr id="54" name="Picture 5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411871" flipH="1">
            <a:off x="4666263" y="1044178"/>
            <a:ext cx="6878113" cy="7639032"/>
          </a:xfrm>
          <a:prstGeom prst="rect">
            <a:avLst/>
          </a:prstGeom>
        </p:spPr>
      </p:pic>
      <p:sp>
        <p:nvSpPr>
          <p:cNvPr id="55" name="Rectangle 2"/>
          <p:cNvSpPr/>
          <p:nvPr/>
        </p:nvSpPr>
        <p:spPr bwMode="auto">
          <a:xfrm rot="3182387">
            <a:off x="465888" y="869738"/>
            <a:ext cx="5996989" cy="7987913"/>
          </a:xfrm>
          <a:custGeom>
            <a:avLst/>
            <a:gdLst>
              <a:gd name="connsiteX0" fmla="*/ 0 w 2442117"/>
              <a:gd name="connsiteY0" fmla="*/ 0 h 2096429"/>
              <a:gd name="connsiteX1" fmla="*/ 2442117 w 2442117"/>
              <a:gd name="connsiteY1" fmla="*/ 0 h 2096429"/>
              <a:gd name="connsiteX2" fmla="*/ 2442117 w 2442117"/>
              <a:gd name="connsiteY2" fmla="*/ 2096429 h 2096429"/>
              <a:gd name="connsiteX3" fmla="*/ 0 w 2442117"/>
              <a:gd name="connsiteY3" fmla="*/ 2096429 h 2096429"/>
              <a:gd name="connsiteX4" fmla="*/ 0 w 2442117"/>
              <a:gd name="connsiteY4" fmla="*/ 0 h 2096429"/>
              <a:gd name="connsiteX0" fmla="*/ 612508 w 2442117"/>
              <a:gd name="connsiteY0" fmla="*/ 0 h 4412690"/>
              <a:gd name="connsiteX1" fmla="*/ 2442117 w 2442117"/>
              <a:gd name="connsiteY1" fmla="*/ 2316261 h 4412690"/>
              <a:gd name="connsiteX2" fmla="*/ 2442117 w 2442117"/>
              <a:gd name="connsiteY2" fmla="*/ 4412690 h 4412690"/>
              <a:gd name="connsiteX3" fmla="*/ 0 w 2442117"/>
              <a:gd name="connsiteY3" fmla="*/ 4412690 h 4412690"/>
              <a:gd name="connsiteX4" fmla="*/ 612508 w 2442117"/>
              <a:gd name="connsiteY4" fmla="*/ 0 h 4412690"/>
              <a:gd name="connsiteX0" fmla="*/ 612508 w 2442117"/>
              <a:gd name="connsiteY0" fmla="*/ 68102 h 4480792"/>
              <a:gd name="connsiteX1" fmla="*/ 2296448 w 2442117"/>
              <a:gd name="connsiteY1" fmla="*/ 0 h 4480792"/>
              <a:gd name="connsiteX2" fmla="*/ 2442117 w 2442117"/>
              <a:gd name="connsiteY2" fmla="*/ 4480792 h 4480792"/>
              <a:gd name="connsiteX3" fmla="*/ 0 w 2442117"/>
              <a:gd name="connsiteY3" fmla="*/ 4480792 h 4480792"/>
              <a:gd name="connsiteX4" fmla="*/ 612508 w 2442117"/>
              <a:gd name="connsiteY4" fmla="*/ 68102 h 4480792"/>
              <a:gd name="connsiteX0" fmla="*/ 612508 w 2442117"/>
              <a:gd name="connsiteY0" fmla="*/ 84011 h 4496701"/>
              <a:gd name="connsiteX1" fmla="*/ 2296448 w 2442117"/>
              <a:gd name="connsiteY1" fmla="*/ 15909 h 4496701"/>
              <a:gd name="connsiteX2" fmla="*/ 2442117 w 2442117"/>
              <a:gd name="connsiteY2" fmla="*/ 4496701 h 4496701"/>
              <a:gd name="connsiteX3" fmla="*/ 0 w 2442117"/>
              <a:gd name="connsiteY3" fmla="*/ 4496701 h 4496701"/>
              <a:gd name="connsiteX4" fmla="*/ 612508 w 2442117"/>
              <a:gd name="connsiteY4" fmla="*/ 84011 h 4496701"/>
              <a:gd name="connsiteX0" fmla="*/ 612508 w 2442117"/>
              <a:gd name="connsiteY0" fmla="*/ 90474 h 4503164"/>
              <a:gd name="connsiteX1" fmla="*/ 2296448 w 2442117"/>
              <a:gd name="connsiteY1" fmla="*/ 22372 h 4503164"/>
              <a:gd name="connsiteX2" fmla="*/ 2442117 w 2442117"/>
              <a:gd name="connsiteY2" fmla="*/ 4503164 h 4503164"/>
              <a:gd name="connsiteX3" fmla="*/ 0 w 2442117"/>
              <a:gd name="connsiteY3" fmla="*/ 4503164 h 4503164"/>
              <a:gd name="connsiteX4" fmla="*/ 612508 w 2442117"/>
              <a:gd name="connsiteY4" fmla="*/ 90474 h 4503164"/>
              <a:gd name="connsiteX0" fmla="*/ 612508 w 2577012"/>
              <a:gd name="connsiteY0" fmla="*/ 90474 h 5232668"/>
              <a:gd name="connsiteX1" fmla="*/ 2296448 w 2577012"/>
              <a:gd name="connsiteY1" fmla="*/ 22372 h 5232668"/>
              <a:gd name="connsiteX2" fmla="*/ 2577012 w 2577012"/>
              <a:gd name="connsiteY2" fmla="*/ 5232668 h 5232668"/>
              <a:gd name="connsiteX3" fmla="*/ 0 w 2577012"/>
              <a:gd name="connsiteY3" fmla="*/ 4503164 h 5232668"/>
              <a:gd name="connsiteX4" fmla="*/ 612508 w 2577012"/>
              <a:gd name="connsiteY4" fmla="*/ 90474 h 5232668"/>
              <a:gd name="connsiteX0" fmla="*/ 2622274 w 4586778"/>
              <a:gd name="connsiteY0" fmla="*/ 90474 h 6116925"/>
              <a:gd name="connsiteX1" fmla="*/ 4306214 w 4586778"/>
              <a:gd name="connsiteY1" fmla="*/ 22372 h 6116925"/>
              <a:gd name="connsiteX2" fmla="*/ 4586778 w 4586778"/>
              <a:gd name="connsiteY2" fmla="*/ 5232668 h 6116925"/>
              <a:gd name="connsiteX3" fmla="*/ 0 w 4586778"/>
              <a:gd name="connsiteY3" fmla="*/ 6116925 h 6116925"/>
              <a:gd name="connsiteX4" fmla="*/ 2622274 w 4586778"/>
              <a:gd name="connsiteY4" fmla="*/ 90474 h 6116925"/>
              <a:gd name="connsiteX0" fmla="*/ 2622274 w 5404762"/>
              <a:gd name="connsiteY0" fmla="*/ 90474 h 6116925"/>
              <a:gd name="connsiteX1" fmla="*/ 4306214 w 5404762"/>
              <a:gd name="connsiteY1" fmla="*/ 22372 h 6116925"/>
              <a:gd name="connsiteX2" fmla="*/ 5404762 w 5404762"/>
              <a:gd name="connsiteY2" fmla="*/ 4145597 h 6116925"/>
              <a:gd name="connsiteX3" fmla="*/ 0 w 5404762"/>
              <a:gd name="connsiteY3" fmla="*/ 6116925 h 6116925"/>
              <a:gd name="connsiteX4" fmla="*/ 2622274 w 5404762"/>
              <a:gd name="connsiteY4" fmla="*/ 90474 h 6116925"/>
              <a:gd name="connsiteX0" fmla="*/ 2622274 w 5789140"/>
              <a:gd name="connsiteY0" fmla="*/ 90474 h 6116925"/>
              <a:gd name="connsiteX1" fmla="*/ 4306214 w 5789140"/>
              <a:gd name="connsiteY1" fmla="*/ 22372 h 6116925"/>
              <a:gd name="connsiteX2" fmla="*/ 5789140 w 5789140"/>
              <a:gd name="connsiteY2" fmla="*/ 3653318 h 6116925"/>
              <a:gd name="connsiteX3" fmla="*/ 0 w 5789140"/>
              <a:gd name="connsiteY3" fmla="*/ 6116925 h 6116925"/>
              <a:gd name="connsiteX4" fmla="*/ 2622274 w 5789140"/>
              <a:gd name="connsiteY4" fmla="*/ 90474 h 6116925"/>
              <a:gd name="connsiteX0" fmla="*/ 2622274 w 5996989"/>
              <a:gd name="connsiteY0" fmla="*/ 90474 h 6116925"/>
              <a:gd name="connsiteX1" fmla="*/ 4306214 w 5996989"/>
              <a:gd name="connsiteY1" fmla="*/ 22372 h 6116925"/>
              <a:gd name="connsiteX2" fmla="*/ 5996989 w 5996989"/>
              <a:gd name="connsiteY2" fmla="*/ 3377095 h 6116925"/>
              <a:gd name="connsiteX3" fmla="*/ 0 w 5996989"/>
              <a:gd name="connsiteY3" fmla="*/ 6116925 h 6116925"/>
              <a:gd name="connsiteX4" fmla="*/ 2622274 w 5996989"/>
              <a:gd name="connsiteY4" fmla="*/ 90474 h 6116925"/>
              <a:gd name="connsiteX0" fmla="*/ 2622274 w 5996989"/>
              <a:gd name="connsiteY0" fmla="*/ 90474 h 6116925"/>
              <a:gd name="connsiteX1" fmla="*/ 4306214 w 5996989"/>
              <a:gd name="connsiteY1" fmla="*/ 22372 h 6116925"/>
              <a:gd name="connsiteX2" fmla="*/ 5996989 w 5996989"/>
              <a:gd name="connsiteY2" fmla="*/ 3377095 h 6116925"/>
              <a:gd name="connsiteX3" fmla="*/ 3071593 w 5996989"/>
              <a:gd name="connsiteY3" fmla="*/ 4723711 h 6116925"/>
              <a:gd name="connsiteX4" fmla="*/ 0 w 5996989"/>
              <a:gd name="connsiteY4" fmla="*/ 6116925 h 6116925"/>
              <a:gd name="connsiteX5" fmla="*/ 2622274 w 5996989"/>
              <a:gd name="connsiteY5" fmla="*/ 90474 h 6116925"/>
              <a:gd name="connsiteX0" fmla="*/ 2622274 w 5996989"/>
              <a:gd name="connsiteY0" fmla="*/ 90474 h 7987913"/>
              <a:gd name="connsiteX1" fmla="*/ 4306214 w 5996989"/>
              <a:gd name="connsiteY1" fmla="*/ 22372 h 7987913"/>
              <a:gd name="connsiteX2" fmla="*/ 5996989 w 5996989"/>
              <a:gd name="connsiteY2" fmla="*/ 3377095 h 7987913"/>
              <a:gd name="connsiteX3" fmla="*/ 2513346 w 5996989"/>
              <a:gd name="connsiteY3" fmla="*/ 7987913 h 7987913"/>
              <a:gd name="connsiteX4" fmla="*/ 0 w 5996989"/>
              <a:gd name="connsiteY4" fmla="*/ 6116925 h 7987913"/>
              <a:gd name="connsiteX5" fmla="*/ 2622274 w 5996989"/>
              <a:gd name="connsiteY5" fmla="*/ 90474 h 79879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96989" h="7987913">
                <a:moveTo>
                  <a:pt x="2622274" y="90474"/>
                </a:moveTo>
                <a:cubicBezTo>
                  <a:pt x="3065457" y="20751"/>
                  <a:pt x="3104941" y="-31764"/>
                  <a:pt x="4306214" y="22372"/>
                </a:cubicBezTo>
                <a:lnTo>
                  <a:pt x="5996989" y="3377095"/>
                </a:lnTo>
                <a:lnTo>
                  <a:pt x="2513346" y="7987913"/>
                </a:lnTo>
                <a:lnTo>
                  <a:pt x="0" y="6116925"/>
                </a:lnTo>
                <a:lnTo>
                  <a:pt x="2622274" y="90474"/>
                </a:lnTo>
                <a:close/>
              </a:path>
            </a:pathLst>
          </a:custGeom>
          <a:gradFill>
            <a:gsLst>
              <a:gs pos="0">
                <a:srgbClr val="FFFFFF">
                  <a:alpha val="74000"/>
                </a:srgbClr>
              </a:gs>
              <a:gs pos="30000">
                <a:srgbClr val="FFFFFF"/>
              </a:gs>
            </a:gsLst>
            <a:lin ang="5400000" scaled="0"/>
          </a:gradFill>
          <a:ln>
            <a:noFill/>
          </a:ln>
        </p:spPr>
        <p:txBody>
          <a:bodyPr vert="horz" wrap="square" lIns="91440" tIns="45720" rIns="91440" bIns="45720" numCol="1" rtlCol="0" anchor="ctr" anchorCtr="0" compatLnSpc="1">
            <a:prstTxWarp prst="textArchDown">
              <a:avLst/>
            </a:prstTxWarp>
          </a:bodyPr>
          <a:lstStyle/>
          <a:p>
            <a:pPr algn="ctr"/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148810" y="6024781"/>
            <a:ext cx="401171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240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Research Latvia</a:t>
            </a:r>
          </a:p>
        </p:txBody>
      </p:sp>
      <p:pic>
        <p:nvPicPr>
          <p:cNvPr id="3" name="Picture 12"/>
          <p:cNvPicPr>
            <a:picLocks noChangeAspect="1"/>
          </p:cNvPicPr>
          <p:nvPr/>
        </p:nvPicPr>
        <p:blipFill>
          <a:blip r:embed="rId4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82636" y="5506044"/>
            <a:ext cx="1075755" cy="4532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/>
          <p:cNvPicPr>
            <a:picLocks noChangeAspect="1"/>
          </p:cNvPicPr>
          <p:nvPr/>
        </p:nvPicPr>
        <p:blipFill>
          <a:blip r:embed="rId5" cstate="screen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4316" y="5624084"/>
            <a:ext cx="1480349" cy="400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/>
          <p:nvPr/>
        </p:nvSpPr>
        <p:spPr>
          <a:xfrm>
            <a:off x="3013271" y="6024781"/>
            <a:ext cx="275288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240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Zinātne</a:t>
            </a:r>
            <a:r>
              <a:rPr lang="lv-LV" sz="2400" baseline="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Latvijai</a:t>
            </a:r>
            <a:endParaRPr lang="lv-LV" sz="2400" dirty="0">
              <a:solidFill>
                <a:schemeClr val="bg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1228897" y="4069226"/>
            <a:ext cx="44709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5400" b="1" dirty="0">
                <a:solidFill>
                  <a:schemeClr val="accent1"/>
                </a:solidFill>
              </a:rPr>
              <a:t>Paldies!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3C84DA2-E8CE-4F87-B39F-87CA3D89D681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5861" y="2904239"/>
            <a:ext cx="3329780" cy="1104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259716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I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7ADDB"/>
      </a:accent1>
      <a:accent2>
        <a:srgbClr val="FEDC04"/>
      </a:accent2>
      <a:accent3>
        <a:srgbClr val="F77660"/>
      </a:accent3>
      <a:accent4>
        <a:srgbClr val="4C93DF"/>
      </a:accent4>
      <a:accent5>
        <a:srgbClr val="555A5C"/>
      </a:accent5>
      <a:accent6>
        <a:srgbClr val="737474"/>
      </a:accent6>
      <a:hlink>
        <a:srgbClr val="D8D8D8"/>
      </a:hlink>
      <a:folHlink>
        <a:srgbClr val="D8D8D8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2_Cover and End Slide Master">
  <a:themeElements>
    <a:clrScheme name="Custom 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308DB"/>
      </a:accent1>
      <a:accent2>
        <a:srgbClr val="0070C0"/>
      </a:accent2>
      <a:accent3>
        <a:srgbClr val="A5A5A5"/>
      </a:accent3>
      <a:accent4>
        <a:srgbClr val="FFFF00"/>
      </a:accent4>
      <a:accent5>
        <a:srgbClr val="4472C4"/>
      </a:accent5>
      <a:accent6>
        <a:srgbClr val="48A1FA"/>
      </a:accent6>
      <a:hlink>
        <a:srgbClr val="7030A0"/>
      </a:hlink>
      <a:folHlink>
        <a:srgbClr val="7030A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Artificial Intelligen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7ADDB"/>
      </a:accent1>
      <a:accent2>
        <a:srgbClr val="FEDC04"/>
      </a:accent2>
      <a:accent3>
        <a:srgbClr val="4C93DF"/>
      </a:accent3>
      <a:accent4>
        <a:srgbClr val="F77660"/>
      </a:accent4>
      <a:accent5>
        <a:srgbClr val="555A5C"/>
      </a:accent5>
      <a:accent6>
        <a:srgbClr val="737474"/>
      </a:accent6>
      <a:hlink>
        <a:srgbClr val="D8D8D8"/>
      </a:hlink>
      <a:folHlink>
        <a:srgbClr val="D8D8D8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Violet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Section Break Slide Master">
  <a:themeElements>
    <a:clrScheme name="ALLPPT-Artificial Intelligen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7ADDB"/>
      </a:accent1>
      <a:accent2>
        <a:srgbClr val="FEDC04"/>
      </a:accent2>
      <a:accent3>
        <a:srgbClr val="F77660"/>
      </a:accent3>
      <a:accent4>
        <a:srgbClr val="4C93DF"/>
      </a:accent4>
      <a:accent5>
        <a:srgbClr val="555A5C"/>
      </a:accent5>
      <a:accent6>
        <a:srgbClr val="737474"/>
      </a:accent6>
      <a:hlink>
        <a:srgbClr val="D8D8D8"/>
      </a:hlink>
      <a:folHlink>
        <a:srgbClr val="D8D8D8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Section Break Slide Master">
  <a:themeElements>
    <a:clrScheme name="ALLPPT-Artificial Intelligen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7ADDB"/>
      </a:accent1>
      <a:accent2>
        <a:srgbClr val="FEDC04"/>
      </a:accent2>
      <a:accent3>
        <a:srgbClr val="F77660"/>
      </a:accent3>
      <a:accent4>
        <a:srgbClr val="4C93DF"/>
      </a:accent4>
      <a:accent5>
        <a:srgbClr val="555A5C"/>
      </a:accent5>
      <a:accent6>
        <a:srgbClr val="737474"/>
      </a:accent6>
      <a:hlink>
        <a:srgbClr val="D8D8D8"/>
      </a:hlink>
      <a:folHlink>
        <a:srgbClr val="D8D8D8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3_Section Break Slide Master">
  <a:themeElements>
    <a:clrScheme name="Violet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1_Cover and End Slide Master">
  <a:themeElements>
    <a:clrScheme name="AI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7ADDB"/>
      </a:accent1>
      <a:accent2>
        <a:srgbClr val="FEDC04"/>
      </a:accent2>
      <a:accent3>
        <a:srgbClr val="F77660"/>
      </a:accent3>
      <a:accent4>
        <a:srgbClr val="4C93DF"/>
      </a:accent4>
      <a:accent5>
        <a:srgbClr val="555A5C"/>
      </a:accent5>
      <a:accent6>
        <a:srgbClr val="737474"/>
      </a:accent6>
      <a:hlink>
        <a:srgbClr val="D8D8D8"/>
      </a:hlink>
      <a:folHlink>
        <a:srgbClr val="D8D8D8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4_Section Break Slide Master">
  <a:themeElements>
    <a:clrScheme name="Violet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5_Section Break Slide Master">
  <a:themeElements>
    <a:clrScheme name="Violet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3455</TotalTime>
  <Words>415</Words>
  <Application>Microsoft Office PowerPoint</Application>
  <PresentationFormat>Widescreen</PresentationFormat>
  <Paragraphs>69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10</vt:i4>
      </vt:variant>
      <vt:variant>
        <vt:lpstr>Slide Titles</vt:lpstr>
      </vt:variant>
      <vt:variant>
        <vt:i4>8</vt:i4>
      </vt:variant>
    </vt:vector>
  </HeadingPairs>
  <TitlesOfParts>
    <vt:vector size="25" baseType="lpstr">
      <vt:lpstr>Arial</vt:lpstr>
      <vt:lpstr>Calibri</vt:lpstr>
      <vt:lpstr>Courier New</vt:lpstr>
      <vt:lpstr>MyriadPro-BoldIt</vt:lpstr>
      <vt:lpstr>Times New Roman</vt:lpstr>
      <vt:lpstr>Verdana</vt:lpstr>
      <vt:lpstr>Wingdings</vt:lpstr>
      <vt:lpstr>Cover and End Slide Master</vt:lpstr>
      <vt:lpstr>Contents Slide Master</vt:lpstr>
      <vt:lpstr>Section Break Slide Master</vt:lpstr>
      <vt:lpstr>1_Section Break Slide Master</vt:lpstr>
      <vt:lpstr>2_Section Break Slide Master</vt:lpstr>
      <vt:lpstr>3_Section Break Slide Master</vt:lpstr>
      <vt:lpstr>1_Cover and End Slide Master</vt:lpstr>
      <vt:lpstr>4_Section Break Slide Master</vt:lpstr>
      <vt:lpstr>5_Section Break Slide Master</vt:lpstr>
      <vt:lpstr>2_Cover and End Slide Master</vt:lpstr>
      <vt:lpstr>Progress satelītdatu izmantošanas jomas attīstībā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Linda Vecbiskena</dc:creator>
  <cp:lastModifiedBy>Karīna Dvorjaņinova</cp:lastModifiedBy>
  <cp:revision>251</cp:revision>
  <dcterms:modified xsi:type="dcterms:W3CDTF">2023-04-14T11:13:15Z</dcterms:modified>
</cp:coreProperties>
</file>