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1"/>
  </p:notesMasterIdLst>
  <p:sldIdLst>
    <p:sldId id="660" r:id="rId5"/>
    <p:sldId id="677" r:id="rId6"/>
    <p:sldId id="678" r:id="rId7"/>
    <p:sldId id="679" r:id="rId8"/>
    <p:sldId id="680" r:id="rId9"/>
    <p:sldId id="681" r:id="rId10"/>
    <p:sldId id="682" r:id="rId11"/>
    <p:sldId id="683" r:id="rId12"/>
    <p:sldId id="684" r:id="rId13"/>
    <p:sldId id="685" r:id="rId14"/>
    <p:sldId id="686" r:id="rId15"/>
    <p:sldId id="687" r:id="rId16"/>
    <p:sldId id="688" r:id="rId17"/>
    <p:sldId id="691" r:id="rId18"/>
    <p:sldId id="692" r:id="rId19"/>
    <p:sldId id="693" r:id="rId20"/>
    <p:sldId id="694" r:id="rId21"/>
    <p:sldId id="695" r:id="rId22"/>
    <p:sldId id="706" r:id="rId23"/>
    <p:sldId id="707" r:id="rId24"/>
    <p:sldId id="698" r:id="rId25"/>
    <p:sldId id="700" r:id="rId26"/>
    <p:sldId id="701" r:id="rId27"/>
    <p:sldId id="703" r:id="rId28"/>
    <p:sldId id="708" r:id="rId29"/>
    <p:sldId id="653" r:id="rId30"/>
  </p:sldIdLst>
  <p:sldSz cx="18288000" cy="10287000"/>
  <p:notesSz cx="6797675" cy="9872663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ija Kupča" initials="VK" lastIdx="5" clrIdx="0">
    <p:extLst>
      <p:ext uri="{19B8F6BF-5375-455C-9EA6-DF929625EA0E}">
        <p15:presenceInfo xmlns:p15="http://schemas.microsoft.com/office/powerpoint/2012/main" userId="S::vikija.kupca@vvd.gov.lv::129e26d5-7ddc-44f3-9a87-9f1d2d1fbb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5B6"/>
    <a:srgbClr val="766151"/>
    <a:srgbClr val="555F0A"/>
    <a:srgbClr val="EADBB5"/>
    <a:srgbClr val="999D09"/>
    <a:srgbClr val="F5D87B"/>
    <a:srgbClr val="A6A7A3"/>
    <a:srgbClr val="5A5E5C"/>
    <a:srgbClr val="100D0A"/>
    <a:srgbClr val="664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03D08-7C96-4F26-BE1E-EC4FAB74B7C4}" v="47" dt="2023-12-18T10:13:01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79972" autoAdjust="0"/>
  </p:normalViewPr>
  <p:slideViewPr>
    <p:cSldViewPr>
      <p:cViewPr>
        <p:scale>
          <a:sx n="30" d="100"/>
          <a:sy n="30" d="100"/>
        </p:scale>
        <p:origin x="15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Andrejeva" userId="cc9bd2b8-1277-4af5-8ade-3d05592fc634" providerId="ADAL" clId="{84C03D08-7C96-4F26-BE1E-EC4FAB74B7C4}"/>
    <pc:docChg chg="undo custSel addSld delSld modSld sldOrd addMainMaster delMainMaster">
      <pc:chgData name="Anna Andrejeva" userId="cc9bd2b8-1277-4af5-8ade-3d05592fc634" providerId="ADAL" clId="{84C03D08-7C96-4F26-BE1E-EC4FAB74B7C4}" dt="2023-12-18T10:42:45.904" v="638"/>
      <pc:docMkLst>
        <pc:docMk/>
      </pc:docMkLst>
      <pc:sldChg chg="addSp modSp mod">
        <pc:chgData name="Anna Andrejeva" userId="cc9bd2b8-1277-4af5-8ade-3d05592fc634" providerId="ADAL" clId="{84C03D08-7C96-4F26-BE1E-EC4FAB74B7C4}" dt="2023-12-18T08:28:31.578" v="3" actId="1076"/>
        <pc:sldMkLst>
          <pc:docMk/>
          <pc:sldMk cId="473954023" sldId="698"/>
        </pc:sldMkLst>
        <pc:picChg chg="add mod">
          <ac:chgData name="Anna Andrejeva" userId="cc9bd2b8-1277-4af5-8ade-3d05592fc634" providerId="ADAL" clId="{84C03D08-7C96-4F26-BE1E-EC4FAB74B7C4}" dt="2023-12-18T08:28:31.578" v="3" actId="1076"/>
          <ac:picMkLst>
            <pc:docMk/>
            <pc:sldMk cId="473954023" sldId="698"/>
            <ac:picMk id="51" creationId="{6C189CB4-15DD-98F5-1F95-9CA3CA4AA0A1}"/>
          </ac:picMkLst>
        </pc:picChg>
      </pc:sldChg>
      <pc:sldChg chg="del">
        <pc:chgData name="Anna Andrejeva" userId="cc9bd2b8-1277-4af5-8ade-3d05592fc634" providerId="ADAL" clId="{84C03D08-7C96-4F26-BE1E-EC4FAB74B7C4}" dt="2023-12-18T08:40:18.193" v="41" actId="2696"/>
        <pc:sldMkLst>
          <pc:docMk/>
          <pc:sldMk cId="3093777744" sldId="699"/>
        </pc:sldMkLst>
      </pc:sldChg>
      <pc:sldChg chg="addSp delSp modSp mod">
        <pc:chgData name="Anna Andrejeva" userId="cc9bd2b8-1277-4af5-8ade-3d05592fc634" providerId="ADAL" clId="{84C03D08-7C96-4F26-BE1E-EC4FAB74B7C4}" dt="2023-12-18T08:39:35.968" v="40" actId="166"/>
        <pc:sldMkLst>
          <pc:docMk/>
          <pc:sldMk cId="2780263487" sldId="700"/>
        </pc:sldMkLst>
        <pc:spChg chg="del">
          <ac:chgData name="Anna Andrejeva" userId="cc9bd2b8-1277-4af5-8ade-3d05592fc634" providerId="ADAL" clId="{84C03D08-7C96-4F26-BE1E-EC4FAB74B7C4}" dt="2023-12-18T08:35:32.348" v="5" actId="478"/>
          <ac:spMkLst>
            <pc:docMk/>
            <pc:sldMk cId="2780263487" sldId="700"/>
            <ac:spMk id="2" creationId="{2B5E5679-DB47-8666-1BC3-27D6038933DC}"/>
          </ac:spMkLst>
        </pc:spChg>
        <pc:spChg chg="ord">
          <ac:chgData name="Anna Andrejeva" userId="cc9bd2b8-1277-4af5-8ade-3d05592fc634" providerId="ADAL" clId="{84C03D08-7C96-4F26-BE1E-EC4FAB74B7C4}" dt="2023-12-18T08:39:35.968" v="40" actId="166"/>
          <ac:spMkLst>
            <pc:docMk/>
            <pc:sldMk cId="2780263487" sldId="700"/>
            <ac:spMk id="4" creationId="{EB52E1A2-D33B-473A-5E92-385C29FE3C47}"/>
          </ac:spMkLst>
        </pc:spChg>
        <pc:spChg chg="ord">
          <ac:chgData name="Anna Andrejeva" userId="cc9bd2b8-1277-4af5-8ade-3d05592fc634" providerId="ADAL" clId="{84C03D08-7C96-4F26-BE1E-EC4FAB74B7C4}" dt="2023-12-18T08:39:12.673" v="38" actId="166"/>
          <ac:spMkLst>
            <pc:docMk/>
            <pc:sldMk cId="2780263487" sldId="700"/>
            <ac:spMk id="8" creationId="{0B2C6A3E-2CAC-EDB3-8488-DB9E87F88417}"/>
          </ac:spMkLst>
        </pc:spChg>
        <pc:spChg chg="del">
          <ac:chgData name="Anna Andrejeva" userId="cc9bd2b8-1277-4af5-8ade-3d05592fc634" providerId="ADAL" clId="{84C03D08-7C96-4F26-BE1E-EC4FAB74B7C4}" dt="2023-12-18T08:35:40.226" v="10" actId="478"/>
          <ac:spMkLst>
            <pc:docMk/>
            <pc:sldMk cId="2780263487" sldId="700"/>
            <ac:spMk id="16" creationId="{EC00B12B-4B48-45A6-CB01-3D165C95685B}"/>
          </ac:spMkLst>
        </pc:spChg>
        <pc:spChg chg="del ord">
          <ac:chgData name="Anna Andrejeva" userId="cc9bd2b8-1277-4af5-8ade-3d05592fc634" providerId="ADAL" clId="{84C03D08-7C96-4F26-BE1E-EC4FAB74B7C4}" dt="2023-12-18T08:38:22.898" v="24" actId="478"/>
          <ac:spMkLst>
            <pc:docMk/>
            <pc:sldMk cId="2780263487" sldId="700"/>
            <ac:spMk id="17" creationId="{0C5CBE5D-38D3-1DD1-C303-79C398D1322A}"/>
          </ac:spMkLst>
        </pc:spChg>
        <pc:spChg chg="del">
          <ac:chgData name="Anna Andrejeva" userId="cc9bd2b8-1277-4af5-8ade-3d05592fc634" providerId="ADAL" clId="{84C03D08-7C96-4F26-BE1E-EC4FAB74B7C4}" dt="2023-12-18T08:35:42.075" v="11" actId="478"/>
          <ac:spMkLst>
            <pc:docMk/>
            <pc:sldMk cId="2780263487" sldId="700"/>
            <ac:spMk id="27" creationId="{2C98231B-71F8-790E-05F0-4D025AB3D4D5}"/>
          </ac:spMkLst>
        </pc:spChg>
        <pc:picChg chg="del">
          <ac:chgData name="Anna Andrejeva" userId="cc9bd2b8-1277-4af5-8ade-3d05592fc634" providerId="ADAL" clId="{84C03D08-7C96-4F26-BE1E-EC4FAB74B7C4}" dt="2023-12-18T08:35:29.603" v="4" actId="478"/>
          <ac:picMkLst>
            <pc:docMk/>
            <pc:sldMk cId="2780263487" sldId="700"/>
            <ac:picMk id="9" creationId="{45EAAE8B-E865-BC9A-123C-4BE880C538AD}"/>
          </ac:picMkLst>
        </pc:picChg>
        <pc:picChg chg="add mod">
          <ac:chgData name="Anna Andrejeva" userId="cc9bd2b8-1277-4af5-8ade-3d05592fc634" providerId="ADAL" clId="{84C03D08-7C96-4F26-BE1E-EC4FAB74B7C4}" dt="2023-12-18T08:38:08.552" v="21" actId="14100"/>
          <ac:picMkLst>
            <pc:docMk/>
            <pc:sldMk cId="2780263487" sldId="700"/>
            <ac:picMk id="12" creationId="{67C7CDBA-6438-52E1-3929-6EB4BEABCAB6}"/>
          </ac:picMkLst>
        </pc:picChg>
        <pc:picChg chg="add mod">
          <ac:chgData name="Anna Andrejeva" userId="cc9bd2b8-1277-4af5-8ade-3d05592fc634" providerId="ADAL" clId="{84C03D08-7C96-4F26-BE1E-EC4FAB74B7C4}" dt="2023-12-18T08:38:17.533" v="22" actId="1076"/>
          <ac:picMkLst>
            <pc:docMk/>
            <pc:sldMk cId="2780263487" sldId="700"/>
            <ac:picMk id="15" creationId="{0DD7C7EE-7E98-D1DF-C6C4-8E79329ADF13}"/>
          </ac:picMkLst>
        </pc:picChg>
      </pc:sldChg>
      <pc:sldChg chg="modNotesTx">
        <pc:chgData name="Anna Andrejeva" userId="cc9bd2b8-1277-4af5-8ade-3d05592fc634" providerId="ADAL" clId="{84C03D08-7C96-4F26-BE1E-EC4FAB74B7C4}" dt="2023-12-18T09:01:37.681" v="176" actId="20577"/>
        <pc:sldMkLst>
          <pc:docMk/>
          <pc:sldMk cId="2119042272" sldId="701"/>
        </pc:sldMkLst>
      </pc:sldChg>
      <pc:sldChg chg="modSp mod">
        <pc:chgData name="Anna Andrejeva" userId="cc9bd2b8-1277-4af5-8ade-3d05592fc634" providerId="ADAL" clId="{84C03D08-7C96-4F26-BE1E-EC4FAB74B7C4}" dt="2023-12-18T09:55:09.765" v="419" actId="403"/>
        <pc:sldMkLst>
          <pc:docMk/>
          <pc:sldMk cId="141015175" sldId="702"/>
        </pc:sldMkLst>
        <pc:spChg chg="mod">
          <ac:chgData name="Anna Andrejeva" userId="cc9bd2b8-1277-4af5-8ade-3d05592fc634" providerId="ADAL" clId="{84C03D08-7C96-4F26-BE1E-EC4FAB74B7C4}" dt="2023-12-18T09:55:09.765" v="419" actId="403"/>
          <ac:spMkLst>
            <pc:docMk/>
            <pc:sldMk cId="141015175" sldId="702"/>
            <ac:spMk id="12" creationId="{E331B05E-A828-BB83-1AFB-9EFB6BF82A42}"/>
          </ac:spMkLst>
        </pc:spChg>
      </pc:sldChg>
      <pc:sldChg chg="modSp mod ord">
        <pc:chgData name="Anna Andrejeva" userId="cc9bd2b8-1277-4af5-8ade-3d05592fc634" providerId="ADAL" clId="{84C03D08-7C96-4F26-BE1E-EC4FAB74B7C4}" dt="2023-12-18T10:42:45.904" v="638"/>
        <pc:sldMkLst>
          <pc:docMk/>
          <pc:sldMk cId="3620653548" sldId="703"/>
        </pc:sldMkLst>
        <pc:spChg chg="mod">
          <ac:chgData name="Anna Andrejeva" userId="cc9bd2b8-1277-4af5-8ade-3d05592fc634" providerId="ADAL" clId="{84C03D08-7C96-4F26-BE1E-EC4FAB74B7C4}" dt="2023-12-18T09:56:19.325" v="451" actId="403"/>
          <ac:spMkLst>
            <pc:docMk/>
            <pc:sldMk cId="3620653548" sldId="703"/>
            <ac:spMk id="12" creationId="{E331B05E-A828-BB83-1AFB-9EFB6BF82A42}"/>
          </ac:spMkLst>
        </pc:spChg>
        <pc:spChg chg="mod">
          <ac:chgData name="Anna Andrejeva" userId="cc9bd2b8-1277-4af5-8ade-3d05592fc634" providerId="ADAL" clId="{84C03D08-7C96-4F26-BE1E-EC4FAB74B7C4}" dt="2023-12-18T09:56:31.599" v="461" actId="1076"/>
          <ac:spMkLst>
            <pc:docMk/>
            <pc:sldMk cId="3620653548" sldId="703"/>
            <ac:spMk id="19" creationId="{B9DCBC23-D53C-85CA-7831-BE213FCAD31A}"/>
          </ac:spMkLst>
        </pc:spChg>
      </pc:sldChg>
      <pc:sldChg chg="add del">
        <pc:chgData name="Anna Andrejeva" userId="cc9bd2b8-1277-4af5-8ade-3d05592fc634" providerId="ADAL" clId="{84C03D08-7C96-4F26-BE1E-EC4FAB74B7C4}" dt="2023-12-18T08:42:56.971" v="56" actId="47"/>
        <pc:sldMkLst>
          <pc:docMk/>
          <pc:sldMk cId="3269573859" sldId="704"/>
        </pc:sldMkLst>
      </pc:sldChg>
      <pc:sldChg chg="addSp delSp modSp del mod modNotesTx">
        <pc:chgData name="Anna Andrejeva" userId="cc9bd2b8-1277-4af5-8ade-3d05592fc634" providerId="ADAL" clId="{84C03D08-7C96-4F26-BE1E-EC4FAB74B7C4}" dt="2023-12-18T10:12:19.273" v="462" actId="47"/>
        <pc:sldMkLst>
          <pc:docMk/>
          <pc:sldMk cId="3933954459" sldId="705"/>
        </pc:sldMkLst>
        <pc:spChg chg="del mod">
          <ac:chgData name="Anna Andrejeva" userId="cc9bd2b8-1277-4af5-8ade-3d05592fc634" providerId="ADAL" clId="{84C03D08-7C96-4F26-BE1E-EC4FAB74B7C4}" dt="2023-12-18T08:42:35.155" v="50"/>
          <ac:spMkLst>
            <pc:docMk/>
            <pc:sldMk cId="3933954459" sldId="705"/>
            <ac:spMk id="2" creationId="{2B5E5679-DB47-8666-1BC3-27D6038933DC}"/>
          </ac:spMkLst>
        </pc:spChg>
        <pc:spChg chg="mod">
          <ac:chgData name="Anna Andrejeva" userId="cc9bd2b8-1277-4af5-8ade-3d05592fc634" providerId="ADAL" clId="{84C03D08-7C96-4F26-BE1E-EC4FAB74B7C4}" dt="2023-12-18T08:42:34.347" v="48"/>
          <ac:spMkLst>
            <pc:docMk/>
            <pc:sldMk cId="3933954459" sldId="705"/>
            <ac:spMk id="14" creationId="{BA875A65-9000-F605-4320-3820A4022282}"/>
          </ac:spMkLst>
        </pc:spChg>
        <pc:graphicFrameChg chg="del">
          <ac:chgData name="Anna Andrejeva" userId="cc9bd2b8-1277-4af5-8ade-3d05592fc634" providerId="ADAL" clId="{84C03D08-7C96-4F26-BE1E-EC4FAB74B7C4}" dt="2023-12-18T08:42:42.883" v="51" actId="478"/>
          <ac:graphicFrameMkLst>
            <pc:docMk/>
            <pc:sldMk cId="3933954459" sldId="705"/>
            <ac:graphicFrameMk id="9" creationId="{52D6BDF7-C3EC-F80B-8DD2-ECA0E98710DA}"/>
          </ac:graphicFrameMkLst>
        </pc:graphicFrameChg>
        <pc:graphicFrameChg chg="add mod">
          <ac:chgData name="Anna Andrejeva" userId="cc9bd2b8-1277-4af5-8ade-3d05592fc634" providerId="ADAL" clId="{84C03D08-7C96-4F26-BE1E-EC4FAB74B7C4}" dt="2023-12-18T09:18:41.627" v="177" actId="478"/>
          <ac:graphicFrameMkLst>
            <pc:docMk/>
            <pc:sldMk cId="3933954459" sldId="705"/>
            <ac:graphicFrameMk id="11" creationId="{928B896B-9D38-F4CA-E449-9ED795C096A9}"/>
          </ac:graphicFrameMkLst>
        </pc:graphicFrameChg>
      </pc:sldChg>
      <pc:sldChg chg="addSp delSp modSp mod modNotesTx">
        <pc:chgData name="Anna Andrejeva" userId="cc9bd2b8-1277-4af5-8ade-3d05592fc634" providerId="ADAL" clId="{84C03D08-7C96-4F26-BE1E-EC4FAB74B7C4}" dt="2023-12-18T10:12:57.071" v="473" actId="21"/>
        <pc:sldMkLst>
          <pc:docMk/>
          <pc:sldMk cId="2685461760" sldId="706"/>
        </pc:sldMkLst>
        <pc:spChg chg="add mod ord">
          <ac:chgData name="Anna Andrejeva" userId="cc9bd2b8-1277-4af5-8ade-3d05592fc634" providerId="ADAL" clId="{84C03D08-7C96-4F26-BE1E-EC4FAB74B7C4}" dt="2023-12-18T09:52:05.633" v="401" actId="1076"/>
          <ac:spMkLst>
            <pc:docMk/>
            <pc:sldMk cId="2685461760" sldId="706"/>
            <ac:spMk id="12" creationId="{E9CDBA7B-DC36-AE60-8435-1F3FFE1E018B}"/>
          </ac:spMkLst>
        </pc:spChg>
        <pc:spChg chg="mod">
          <ac:chgData name="Anna Andrejeva" userId="cc9bd2b8-1277-4af5-8ade-3d05592fc634" providerId="ADAL" clId="{84C03D08-7C96-4F26-BE1E-EC4FAB74B7C4}" dt="2023-12-18T09:19:04.215" v="221" actId="20577"/>
          <ac:spMkLst>
            <pc:docMk/>
            <pc:sldMk cId="2685461760" sldId="706"/>
            <ac:spMk id="14" creationId="{BA875A65-9000-F605-4320-3820A4022282}"/>
          </ac:spMkLst>
        </pc:spChg>
        <pc:spChg chg="add del mod">
          <ac:chgData name="Anna Andrejeva" userId="cc9bd2b8-1277-4af5-8ade-3d05592fc634" providerId="ADAL" clId="{84C03D08-7C96-4F26-BE1E-EC4FAB74B7C4}" dt="2023-12-18T10:12:57.071" v="473" actId="21"/>
          <ac:spMkLst>
            <pc:docMk/>
            <pc:sldMk cId="2685461760" sldId="706"/>
            <ac:spMk id="21" creationId="{242B8A04-E516-5CB6-9FF6-6021A2338584}"/>
          </ac:spMkLst>
        </pc:spChg>
        <pc:graphicFrameChg chg="del">
          <ac:chgData name="Anna Andrejeva" userId="cc9bd2b8-1277-4af5-8ade-3d05592fc634" providerId="ADAL" clId="{84C03D08-7C96-4F26-BE1E-EC4FAB74B7C4}" dt="2023-12-18T09:19:08.332" v="222" actId="478"/>
          <ac:graphicFrameMkLst>
            <pc:docMk/>
            <pc:sldMk cId="2685461760" sldId="706"/>
            <ac:graphicFrameMk id="11" creationId="{928B896B-9D38-F4CA-E449-9ED795C096A9}"/>
          </ac:graphicFrameMkLst>
        </pc:graphicFrameChg>
        <pc:graphicFrameChg chg="add mod">
          <ac:chgData name="Anna Andrejeva" userId="cc9bd2b8-1277-4af5-8ade-3d05592fc634" providerId="ADAL" clId="{84C03D08-7C96-4F26-BE1E-EC4FAB74B7C4}" dt="2023-12-18T09:42:29.630" v="334"/>
          <ac:graphicFrameMkLst>
            <pc:docMk/>
            <pc:sldMk cId="2685461760" sldId="706"/>
            <ac:graphicFrameMk id="13" creationId="{6F26C04C-544C-A4B7-7084-B1857398ED5C}"/>
          </ac:graphicFrameMkLst>
        </pc:graphicFrameChg>
        <pc:picChg chg="add del mod">
          <ac:chgData name="Anna Andrejeva" userId="cc9bd2b8-1277-4af5-8ade-3d05592fc634" providerId="ADAL" clId="{84C03D08-7C96-4F26-BE1E-EC4FAB74B7C4}" dt="2023-12-18T09:19:59.145" v="227" actId="478"/>
          <ac:picMkLst>
            <pc:docMk/>
            <pc:sldMk cId="2685461760" sldId="706"/>
            <ac:picMk id="2" creationId="{FA3F54DA-6E06-379D-8077-7A915D72F9B8}"/>
          </ac:picMkLst>
        </pc:picChg>
        <pc:picChg chg="add del mod">
          <ac:chgData name="Anna Andrejeva" userId="cc9bd2b8-1277-4af5-8ade-3d05592fc634" providerId="ADAL" clId="{84C03D08-7C96-4F26-BE1E-EC4FAB74B7C4}" dt="2023-12-18T09:42:26.558" v="331" actId="478"/>
          <ac:picMkLst>
            <pc:docMk/>
            <pc:sldMk cId="2685461760" sldId="706"/>
            <ac:picMk id="9" creationId="{C15FB124-A4B4-CF56-33BD-83566941CE92}"/>
          </ac:picMkLst>
        </pc:picChg>
        <pc:picChg chg="add del mod">
          <ac:chgData name="Anna Andrejeva" userId="cc9bd2b8-1277-4af5-8ade-3d05592fc634" providerId="ADAL" clId="{84C03D08-7C96-4F26-BE1E-EC4FAB74B7C4}" dt="2023-12-18T09:43:28.328" v="348" actId="478"/>
          <ac:picMkLst>
            <pc:docMk/>
            <pc:sldMk cId="2685461760" sldId="706"/>
            <ac:picMk id="15" creationId="{32DB824A-9C7D-03B6-933D-D45F8D56CDEF}"/>
          </ac:picMkLst>
        </pc:picChg>
        <pc:picChg chg="add del mod">
          <ac:chgData name="Anna Andrejeva" userId="cc9bd2b8-1277-4af5-8ade-3d05592fc634" providerId="ADAL" clId="{84C03D08-7C96-4F26-BE1E-EC4FAB74B7C4}" dt="2023-12-18T09:51:50.847" v="394" actId="478"/>
          <ac:picMkLst>
            <pc:docMk/>
            <pc:sldMk cId="2685461760" sldId="706"/>
            <ac:picMk id="19" creationId="{42708547-91F1-98A7-FE4A-D1CC76F8AAA6}"/>
          </ac:picMkLst>
        </pc:picChg>
        <pc:picChg chg="add mod">
          <ac:chgData name="Anna Andrejeva" userId="cc9bd2b8-1277-4af5-8ade-3d05592fc634" providerId="ADAL" clId="{84C03D08-7C96-4F26-BE1E-EC4FAB74B7C4}" dt="2023-12-18T09:52:01.328" v="400" actId="1076"/>
          <ac:picMkLst>
            <pc:docMk/>
            <pc:sldMk cId="2685461760" sldId="706"/>
            <ac:picMk id="20" creationId="{E4182393-9B50-F3A4-A067-141ABA83E545}"/>
          </ac:picMkLst>
        </pc:picChg>
      </pc:sldChg>
      <pc:sldChg chg="addSp delSp modSp mod modNotesTx">
        <pc:chgData name="Anna Andrejeva" userId="cc9bd2b8-1277-4af5-8ade-3d05592fc634" providerId="ADAL" clId="{84C03D08-7C96-4F26-BE1E-EC4FAB74B7C4}" dt="2023-12-18T10:35:37.050" v="636" actId="20577"/>
        <pc:sldMkLst>
          <pc:docMk/>
          <pc:sldMk cId="1398945134" sldId="707"/>
        </pc:sldMkLst>
        <pc:spChg chg="add mod">
          <ac:chgData name="Anna Andrejeva" userId="cc9bd2b8-1277-4af5-8ade-3d05592fc634" providerId="ADAL" clId="{84C03D08-7C96-4F26-BE1E-EC4FAB74B7C4}" dt="2023-12-18T10:13:05.042" v="475" actId="1076"/>
          <ac:spMkLst>
            <pc:docMk/>
            <pc:sldMk cId="1398945134" sldId="707"/>
            <ac:spMk id="9" creationId="{CA40DF0B-7E0C-34AC-60A0-AD09C98971DE}"/>
          </ac:spMkLst>
        </pc:spChg>
        <pc:spChg chg="mod">
          <ac:chgData name="Anna Andrejeva" userId="cc9bd2b8-1277-4af5-8ade-3d05592fc634" providerId="ADAL" clId="{84C03D08-7C96-4F26-BE1E-EC4FAB74B7C4}" dt="2023-12-18T10:35:37.050" v="636" actId="20577"/>
          <ac:spMkLst>
            <pc:docMk/>
            <pc:sldMk cId="1398945134" sldId="707"/>
            <ac:spMk id="14" creationId="{BA875A65-9000-F605-4320-3820A4022282}"/>
          </ac:spMkLst>
        </pc:spChg>
        <pc:graphicFrameChg chg="del">
          <ac:chgData name="Anna Andrejeva" userId="cc9bd2b8-1277-4af5-8ade-3d05592fc634" providerId="ADAL" clId="{84C03D08-7C96-4F26-BE1E-EC4FAB74B7C4}" dt="2023-12-18T10:12:24.263" v="463" actId="478"/>
          <ac:graphicFrameMkLst>
            <pc:docMk/>
            <pc:sldMk cId="1398945134" sldId="707"/>
            <ac:graphicFrameMk id="11" creationId="{928B896B-9D38-F4CA-E449-9ED795C096A9}"/>
          </ac:graphicFrameMkLst>
        </pc:graphicFrameChg>
        <pc:picChg chg="add mod">
          <ac:chgData name="Anna Andrejeva" userId="cc9bd2b8-1277-4af5-8ade-3d05592fc634" providerId="ADAL" clId="{84C03D08-7C96-4F26-BE1E-EC4FAB74B7C4}" dt="2023-12-18T10:12:43.684" v="470" actId="1076"/>
          <ac:picMkLst>
            <pc:docMk/>
            <pc:sldMk cId="1398945134" sldId="707"/>
            <ac:picMk id="2" creationId="{93C38A34-586D-1EAB-95EF-3D9F9B75C766}"/>
          </ac:picMkLst>
        </pc:picChg>
      </pc:sldChg>
      <pc:sldMasterChg chg="add del addSldLayout delSldLayout">
        <pc:chgData name="Anna Andrejeva" userId="cc9bd2b8-1277-4af5-8ade-3d05592fc634" providerId="ADAL" clId="{84C03D08-7C96-4F26-BE1E-EC4FAB74B7C4}" dt="2023-12-18T08:42:56.971" v="56" actId="47"/>
        <pc:sldMasterMkLst>
          <pc:docMk/>
          <pc:sldMasterMk cId="3336274811" sldId="2147483660"/>
        </pc:sldMasterMkLst>
        <pc:sldLayoutChg chg="add del">
          <pc:chgData name="Anna Andrejeva" userId="cc9bd2b8-1277-4af5-8ade-3d05592fc634" providerId="ADAL" clId="{84C03D08-7C96-4F26-BE1E-EC4FAB74B7C4}" dt="2023-12-18T08:42:56.971" v="56" actId="47"/>
          <pc:sldLayoutMkLst>
            <pc:docMk/>
            <pc:sldMasterMk cId="3336274811" sldId="2147483660"/>
            <pc:sldLayoutMk cId="1661384011" sldId="2147483661"/>
          </pc:sldLayoutMkLst>
        </pc:sldLayoutChg>
        <pc:sldLayoutChg chg="add del">
          <pc:chgData name="Anna Andrejeva" userId="cc9bd2b8-1277-4af5-8ade-3d05592fc634" providerId="ADAL" clId="{84C03D08-7C96-4F26-BE1E-EC4FAB74B7C4}" dt="2023-12-18T08:42:56.971" v="56" actId="47"/>
          <pc:sldLayoutMkLst>
            <pc:docMk/>
            <pc:sldMasterMk cId="3336274811" sldId="2147483660"/>
            <pc:sldLayoutMk cId="1020658115" sldId="2147483662"/>
          </pc:sldLayoutMkLst>
        </pc:sldLayoutChg>
        <pc:sldLayoutChg chg="add del">
          <pc:chgData name="Anna Andrejeva" userId="cc9bd2b8-1277-4af5-8ade-3d05592fc634" providerId="ADAL" clId="{84C03D08-7C96-4F26-BE1E-EC4FAB74B7C4}" dt="2023-12-18T08:42:56.971" v="56" actId="47"/>
          <pc:sldLayoutMkLst>
            <pc:docMk/>
            <pc:sldMasterMk cId="3336274811" sldId="2147483660"/>
            <pc:sldLayoutMk cId="1377937674" sldId="2147483663"/>
          </pc:sldLayoutMkLst>
        </pc:sldLayoutChg>
        <pc:sldLayoutChg chg="add del">
          <pc:chgData name="Anna Andrejeva" userId="cc9bd2b8-1277-4af5-8ade-3d05592fc634" providerId="ADAL" clId="{84C03D08-7C96-4F26-BE1E-EC4FAB74B7C4}" dt="2023-12-18T08:42:56.971" v="56" actId="47"/>
          <pc:sldLayoutMkLst>
            <pc:docMk/>
            <pc:sldMasterMk cId="3336274811" sldId="2147483660"/>
            <pc:sldLayoutMk cId="3046326786" sldId="2147483664"/>
          </pc:sldLayoutMkLst>
        </pc:sldLayoutChg>
        <pc:sldLayoutChg chg="add del">
          <pc:chgData name="Anna Andrejeva" userId="cc9bd2b8-1277-4af5-8ade-3d05592fc634" providerId="ADAL" clId="{84C03D08-7C96-4F26-BE1E-EC4FAB74B7C4}" dt="2023-12-18T08:42:56.971" v="56" actId="47"/>
          <pc:sldLayoutMkLst>
            <pc:docMk/>
            <pc:sldMasterMk cId="3336274811" sldId="2147483660"/>
            <pc:sldLayoutMk cId="2957699523" sldId="2147483665"/>
          </pc:sldLayoutMkLst>
        </pc:sldLayoutChg>
        <pc:sldLayoutChg chg="add del">
          <pc:chgData name="Anna Andrejeva" userId="cc9bd2b8-1277-4af5-8ade-3d05592fc634" providerId="ADAL" clId="{84C03D08-7C96-4F26-BE1E-EC4FAB74B7C4}" dt="2023-12-18T08:42:56.971" v="56" actId="47"/>
          <pc:sldLayoutMkLst>
            <pc:docMk/>
            <pc:sldMasterMk cId="3336274811" sldId="2147483660"/>
            <pc:sldLayoutMk cId="3241363504" sldId="2147483666"/>
          </pc:sldLayoutMkLst>
        </pc:sldLayoutChg>
        <pc:sldLayoutChg chg="add del">
          <pc:chgData name="Anna Andrejeva" userId="cc9bd2b8-1277-4af5-8ade-3d05592fc634" providerId="ADAL" clId="{84C03D08-7C96-4F26-BE1E-EC4FAB74B7C4}" dt="2023-12-18T08:42:56.971" v="56" actId="47"/>
          <pc:sldLayoutMkLst>
            <pc:docMk/>
            <pc:sldMasterMk cId="3336274811" sldId="2147483660"/>
            <pc:sldLayoutMk cId="972080381" sldId="2147483667"/>
          </pc:sldLayoutMkLst>
        </pc:sldLayoutChg>
        <pc:sldLayoutChg chg="add del">
          <pc:chgData name="Anna Andrejeva" userId="cc9bd2b8-1277-4af5-8ade-3d05592fc634" providerId="ADAL" clId="{84C03D08-7C96-4F26-BE1E-EC4FAB74B7C4}" dt="2023-12-18T08:42:56.971" v="56" actId="47"/>
          <pc:sldLayoutMkLst>
            <pc:docMk/>
            <pc:sldMasterMk cId="3336274811" sldId="2147483660"/>
            <pc:sldLayoutMk cId="4138539519" sldId="2147483668"/>
          </pc:sldLayoutMkLst>
        </pc:sldLayoutChg>
        <pc:sldLayoutChg chg="add del">
          <pc:chgData name="Anna Andrejeva" userId="cc9bd2b8-1277-4af5-8ade-3d05592fc634" providerId="ADAL" clId="{84C03D08-7C96-4F26-BE1E-EC4FAB74B7C4}" dt="2023-12-18T08:42:56.971" v="56" actId="47"/>
          <pc:sldLayoutMkLst>
            <pc:docMk/>
            <pc:sldMasterMk cId="3336274811" sldId="2147483660"/>
            <pc:sldLayoutMk cId="352351524" sldId="2147483669"/>
          </pc:sldLayoutMkLst>
        </pc:sldLayoutChg>
        <pc:sldLayoutChg chg="add del">
          <pc:chgData name="Anna Andrejeva" userId="cc9bd2b8-1277-4af5-8ade-3d05592fc634" providerId="ADAL" clId="{84C03D08-7C96-4F26-BE1E-EC4FAB74B7C4}" dt="2023-12-18T08:42:56.971" v="56" actId="47"/>
          <pc:sldLayoutMkLst>
            <pc:docMk/>
            <pc:sldMasterMk cId="3336274811" sldId="2147483660"/>
            <pc:sldLayoutMk cId="3859780680" sldId="2147483670"/>
          </pc:sldLayoutMkLst>
        </pc:sldLayoutChg>
        <pc:sldLayoutChg chg="add del">
          <pc:chgData name="Anna Andrejeva" userId="cc9bd2b8-1277-4af5-8ade-3d05592fc634" providerId="ADAL" clId="{84C03D08-7C96-4F26-BE1E-EC4FAB74B7C4}" dt="2023-12-18T08:42:56.971" v="56" actId="47"/>
          <pc:sldLayoutMkLst>
            <pc:docMk/>
            <pc:sldMasterMk cId="3336274811" sldId="2147483660"/>
            <pc:sldLayoutMk cId="3085379194" sldId="214748367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382E9-3026-4AD3-B1BD-773FD89A367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12636FBF-7291-474C-9CB2-5DECE3BF82AF}">
      <dgm:prSet phldrT="[Text]"/>
      <dgm:spPr>
        <a:xfrm>
          <a:off x="5155" y="3099404"/>
          <a:ext cx="2453277" cy="91016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lv-LV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Komunikācija</a:t>
          </a:r>
        </a:p>
      </dgm:t>
    </dgm:pt>
    <dgm:pt modelId="{CF9E42D2-CF51-4597-B921-8DAB718C61AF}" type="parTrans" cxnId="{82F6B4BF-D1D4-48C4-B777-FB29BF3233F2}">
      <dgm:prSet/>
      <dgm:spPr/>
      <dgm:t>
        <a:bodyPr/>
        <a:lstStyle/>
        <a:p>
          <a:endParaRPr lang="lv-LV"/>
        </a:p>
      </dgm:t>
    </dgm:pt>
    <dgm:pt modelId="{6E1F0CC6-BCCD-48F7-95F8-69AB18FB3E66}" type="sibTrans" cxnId="{82F6B4BF-D1D4-48C4-B777-FB29BF3233F2}">
      <dgm:prSet/>
      <dgm:spPr/>
      <dgm:t>
        <a:bodyPr/>
        <a:lstStyle/>
        <a:p>
          <a:endParaRPr lang="lv-LV"/>
        </a:p>
      </dgm:t>
    </dgm:pt>
    <dgm:pt modelId="{15264D20-8DC9-4187-8AE3-76A523310F6B}">
      <dgm:prSet phldrT="[Text]"/>
      <dgm:spPr>
        <a:xfrm>
          <a:off x="2703863" y="3099404"/>
          <a:ext cx="2453277" cy="91016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lv-LV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Atļaujas izdošanas process</a:t>
          </a:r>
        </a:p>
      </dgm:t>
    </dgm:pt>
    <dgm:pt modelId="{3DBB9E62-7E0A-430A-9D83-410F92A91E8C}" type="parTrans" cxnId="{2CC3118B-AA57-4473-8019-2D341537DEFE}">
      <dgm:prSet/>
      <dgm:spPr/>
      <dgm:t>
        <a:bodyPr/>
        <a:lstStyle/>
        <a:p>
          <a:endParaRPr lang="lv-LV"/>
        </a:p>
      </dgm:t>
    </dgm:pt>
    <dgm:pt modelId="{1F7275F5-EAC5-4B9A-B95B-A85D9F1F0623}" type="sibTrans" cxnId="{2CC3118B-AA57-4473-8019-2D341537DEFE}">
      <dgm:prSet/>
      <dgm:spPr/>
      <dgm:t>
        <a:bodyPr/>
        <a:lstStyle/>
        <a:p>
          <a:endParaRPr lang="lv-LV"/>
        </a:p>
      </dgm:t>
    </dgm:pt>
    <dgm:pt modelId="{F87D96A2-348E-48FA-8214-EC5A2A7BA93F}">
      <dgm:prSet phldrT="[Text]"/>
      <dgm:spPr>
        <a:xfrm>
          <a:off x="5402571" y="3099404"/>
          <a:ext cx="2453277" cy="91016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lv-LV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Termiņš</a:t>
          </a:r>
        </a:p>
      </dgm:t>
    </dgm:pt>
    <dgm:pt modelId="{985E8686-AF25-48D5-A058-FF6642C57A66}" type="parTrans" cxnId="{437B0687-46DA-45AC-8F4A-AD6C6BEEA529}">
      <dgm:prSet/>
      <dgm:spPr/>
      <dgm:t>
        <a:bodyPr/>
        <a:lstStyle/>
        <a:p>
          <a:endParaRPr lang="lv-LV"/>
        </a:p>
      </dgm:t>
    </dgm:pt>
    <dgm:pt modelId="{1B145B2B-CAAB-49EF-9458-E96DAEE38FB8}" type="sibTrans" cxnId="{437B0687-46DA-45AC-8F4A-AD6C6BEEA529}">
      <dgm:prSet/>
      <dgm:spPr/>
      <dgm:t>
        <a:bodyPr/>
        <a:lstStyle/>
        <a:p>
          <a:endParaRPr lang="lv-LV"/>
        </a:p>
      </dgm:t>
    </dgm:pt>
    <dgm:pt modelId="{C0C0CEE9-DB9E-4670-BE1A-2BF5942B29EF}">
      <dgm:prSet phldrT="[Text]"/>
      <dgm:spPr>
        <a:xfrm>
          <a:off x="8101280" y="3099404"/>
          <a:ext cx="2453277" cy="91016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lv-LV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E-pakalpojums</a:t>
          </a:r>
        </a:p>
      </dgm:t>
    </dgm:pt>
    <dgm:pt modelId="{C7F83023-F554-437D-BDC1-ED1D39E2BAE6}" type="parTrans" cxnId="{DCB63388-A547-45D4-9434-D903A1FC6D88}">
      <dgm:prSet/>
      <dgm:spPr/>
      <dgm:t>
        <a:bodyPr/>
        <a:lstStyle/>
        <a:p>
          <a:endParaRPr lang="lv-LV"/>
        </a:p>
      </dgm:t>
    </dgm:pt>
    <dgm:pt modelId="{D6AF0EFC-A8D2-4636-8291-C6B2985494E6}" type="sibTrans" cxnId="{DCB63388-A547-45D4-9434-D903A1FC6D88}">
      <dgm:prSet/>
      <dgm:spPr/>
      <dgm:t>
        <a:bodyPr/>
        <a:lstStyle/>
        <a:p>
          <a:endParaRPr lang="lv-LV"/>
        </a:p>
      </dgm:t>
    </dgm:pt>
    <dgm:pt modelId="{634645BC-4176-4153-B9A1-FB1087ED6B6F}" type="pres">
      <dgm:prSet presAssocID="{B39382E9-3026-4AD3-B1BD-773FD89A367E}" presName="Name0" presStyleCnt="0">
        <dgm:presLayoutVars>
          <dgm:dir/>
          <dgm:resizeHandles val="exact"/>
        </dgm:presLayoutVars>
      </dgm:prSet>
      <dgm:spPr/>
    </dgm:pt>
    <dgm:pt modelId="{ECEF601A-E7AE-44EB-96F9-169633AE5A1A}" type="pres">
      <dgm:prSet presAssocID="{12636FBF-7291-474C-9CB2-5DECE3BF82AF}" presName="compNode" presStyleCnt="0"/>
      <dgm:spPr/>
    </dgm:pt>
    <dgm:pt modelId="{68C9235C-4343-4352-8E1E-029BE4FE5445}" type="pres">
      <dgm:prSet presAssocID="{12636FBF-7291-474C-9CB2-5DECE3BF82AF}" presName="pictRect" presStyleLbl="node1" presStyleIdx="0" presStyleCnt="4"/>
      <dgm:spPr>
        <a:xfrm>
          <a:off x="5155" y="1409096"/>
          <a:ext cx="2453277" cy="1690308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F6DCC1B-DF2A-4B44-9878-CFE5CE0EDC01}" type="pres">
      <dgm:prSet presAssocID="{12636FBF-7291-474C-9CB2-5DECE3BF82AF}" presName="textRect" presStyleLbl="revTx" presStyleIdx="0" presStyleCnt="4">
        <dgm:presLayoutVars>
          <dgm:bulletEnabled val="1"/>
        </dgm:presLayoutVars>
      </dgm:prSet>
      <dgm:spPr/>
    </dgm:pt>
    <dgm:pt modelId="{809FD358-CEA5-4023-B34E-B1E68D9B3477}" type="pres">
      <dgm:prSet presAssocID="{6E1F0CC6-BCCD-48F7-95F8-69AB18FB3E66}" presName="sibTrans" presStyleLbl="sibTrans2D1" presStyleIdx="0" presStyleCnt="0"/>
      <dgm:spPr/>
    </dgm:pt>
    <dgm:pt modelId="{3E25BDC1-3125-460B-BFA1-5200422C3D34}" type="pres">
      <dgm:prSet presAssocID="{15264D20-8DC9-4187-8AE3-76A523310F6B}" presName="compNode" presStyleCnt="0"/>
      <dgm:spPr/>
    </dgm:pt>
    <dgm:pt modelId="{D31D18F0-E93C-48A7-9569-1AA43C01FB68}" type="pres">
      <dgm:prSet presAssocID="{15264D20-8DC9-4187-8AE3-76A523310F6B}" presName="pictRect" presStyleLbl="node1" presStyleIdx="1" presStyleCnt="4"/>
      <dgm:spPr>
        <a:xfrm>
          <a:off x="2703863" y="1409096"/>
          <a:ext cx="2453277" cy="1690308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7BA2FE6C-99FD-42FE-9B76-8C7A975E2B15}" type="pres">
      <dgm:prSet presAssocID="{15264D20-8DC9-4187-8AE3-76A523310F6B}" presName="textRect" presStyleLbl="revTx" presStyleIdx="1" presStyleCnt="4">
        <dgm:presLayoutVars>
          <dgm:bulletEnabled val="1"/>
        </dgm:presLayoutVars>
      </dgm:prSet>
      <dgm:spPr/>
    </dgm:pt>
    <dgm:pt modelId="{4A99F74E-AB42-49CE-80AA-37FF5F210213}" type="pres">
      <dgm:prSet presAssocID="{1F7275F5-EAC5-4B9A-B95B-A85D9F1F0623}" presName="sibTrans" presStyleLbl="sibTrans2D1" presStyleIdx="0" presStyleCnt="0"/>
      <dgm:spPr/>
    </dgm:pt>
    <dgm:pt modelId="{63CAFA42-DCF7-4A81-812C-BD9FA0B15A6B}" type="pres">
      <dgm:prSet presAssocID="{F87D96A2-348E-48FA-8214-EC5A2A7BA93F}" presName="compNode" presStyleCnt="0"/>
      <dgm:spPr/>
    </dgm:pt>
    <dgm:pt modelId="{D3FA65D3-3C7A-4537-A794-B3FD4EA8D92B}" type="pres">
      <dgm:prSet presAssocID="{F87D96A2-348E-48FA-8214-EC5A2A7BA93F}" presName="pictRect" presStyleLbl="node1" presStyleIdx="2" presStyleCnt="4"/>
      <dgm:spPr>
        <a:xfrm>
          <a:off x="5402571" y="1409096"/>
          <a:ext cx="2453277" cy="169030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4338010-C5CB-4C8A-814D-A5DAC8F255A4}" type="pres">
      <dgm:prSet presAssocID="{F87D96A2-348E-48FA-8214-EC5A2A7BA93F}" presName="textRect" presStyleLbl="revTx" presStyleIdx="2" presStyleCnt="4">
        <dgm:presLayoutVars>
          <dgm:bulletEnabled val="1"/>
        </dgm:presLayoutVars>
      </dgm:prSet>
      <dgm:spPr/>
    </dgm:pt>
    <dgm:pt modelId="{BE223183-7930-4713-A52F-2F12B47A0B9C}" type="pres">
      <dgm:prSet presAssocID="{1B145B2B-CAAB-49EF-9458-E96DAEE38FB8}" presName="sibTrans" presStyleLbl="sibTrans2D1" presStyleIdx="0" presStyleCnt="0"/>
      <dgm:spPr/>
    </dgm:pt>
    <dgm:pt modelId="{0156F232-559F-44B0-AB58-A3A9D7E8E0FB}" type="pres">
      <dgm:prSet presAssocID="{C0C0CEE9-DB9E-4670-BE1A-2BF5942B29EF}" presName="compNode" presStyleCnt="0"/>
      <dgm:spPr/>
    </dgm:pt>
    <dgm:pt modelId="{63B7B82C-85B1-4523-B241-D02F00B1B4E8}" type="pres">
      <dgm:prSet presAssocID="{C0C0CEE9-DB9E-4670-BE1A-2BF5942B29EF}" presName="pictRect" presStyleLbl="node1" presStyleIdx="3" presStyleCnt="4"/>
      <dgm:spPr>
        <a:xfrm>
          <a:off x="8101280" y="1409096"/>
          <a:ext cx="2453277" cy="169030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0D0F07E-1314-4470-A8D8-A8DE08486521}" type="pres">
      <dgm:prSet presAssocID="{C0C0CEE9-DB9E-4670-BE1A-2BF5942B29EF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291FAD1C-B130-4AB4-B2D7-EDC054CB08D3}" type="presOf" srcId="{1F7275F5-EAC5-4B9A-B95B-A85D9F1F0623}" destId="{4A99F74E-AB42-49CE-80AA-37FF5F210213}" srcOrd="0" destOrd="0" presId="urn:microsoft.com/office/officeart/2005/8/layout/pList1"/>
    <dgm:cxn modelId="{D007BB60-B035-4B0F-8786-66858711010C}" type="presOf" srcId="{F87D96A2-348E-48FA-8214-EC5A2A7BA93F}" destId="{F4338010-C5CB-4C8A-814D-A5DAC8F255A4}" srcOrd="0" destOrd="0" presId="urn:microsoft.com/office/officeart/2005/8/layout/pList1"/>
    <dgm:cxn modelId="{437B0687-46DA-45AC-8F4A-AD6C6BEEA529}" srcId="{B39382E9-3026-4AD3-B1BD-773FD89A367E}" destId="{F87D96A2-348E-48FA-8214-EC5A2A7BA93F}" srcOrd="2" destOrd="0" parTransId="{985E8686-AF25-48D5-A058-FF6642C57A66}" sibTransId="{1B145B2B-CAAB-49EF-9458-E96DAEE38FB8}"/>
    <dgm:cxn modelId="{EA242888-EC92-44F0-8F2F-6D822E0C0303}" type="presOf" srcId="{C0C0CEE9-DB9E-4670-BE1A-2BF5942B29EF}" destId="{60D0F07E-1314-4470-A8D8-A8DE08486521}" srcOrd="0" destOrd="0" presId="urn:microsoft.com/office/officeart/2005/8/layout/pList1"/>
    <dgm:cxn modelId="{DCB63388-A547-45D4-9434-D903A1FC6D88}" srcId="{B39382E9-3026-4AD3-B1BD-773FD89A367E}" destId="{C0C0CEE9-DB9E-4670-BE1A-2BF5942B29EF}" srcOrd="3" destOrd="0" parTransId="{C7F83023-F554-437D-BDC1-ED1D39E2BAE6}" sibTransId="{D6AF0EFC-A8D2-4636-8291-C6B2985494E6}"/>
    <dgm:cxn modelId="{2CC3118B-AA57-4473-8019-2D341537DEFE}" srcId="{B39382E9-3026-4AD3-B1BD-773FD89A367E}" destId="{15264D20-8DC9-4187-8AE3-76A523310F6B}" srcOrd="1" destOrd="0" parTransId="{3DBB9E62-7E0A-430A-9D83-410F92A91E8C}" sibTransId="{1F7275F5-EAC5-4B9A-B95B-A85D9F1F0623}"/>
    <dgm:cxn modelId="{F28AE790-0DCE-4ACC-8E09-71657869C9D9}" type="presOf" srcId="{1B145B2B-CAAB-49EF-9458-E96DAEE38FB8}" destId="{BE223183-7930-4713-A52F-2F12B47A0B9C}" srcOrd="0" destOrd="0" presId="urn:microsoft.com/office/officeart/2005/8/layout/pList1"/>
    <dgm:cxn modelId="{B074F19B-A8C2-4731-A736-8F6A93D446AF}" type="presOf" srcId="{6E1F0CC6-BCCD-48F7-95F8-69AB18FB3E66}" destId="{809FD358-CEA5-4023-B34E-B1E68D9B3477}" srcOrd="0" destOrd="0" presId="urn:microsoft.com/office/officeart/2005/8/layout/pList1"/>
    <dgm:cxn modelId="{F4EE39AB-9831-4438-A075-1323EABA49D3}" type="presOf" srcId="{12636FBF-7291-474C-9CB2-5DECE3BF82AF}" destId="{2F6DCC1B-DF2A-4B44-9878-CFE5CE0EDC01}" srcOrd="0" destOrd="0" presId="urn:microsoft.com/office/officeart/2005/8/layout/pList1"/>
    <dgm:cxn modelId="{15DFFBBC-B0DF-4E13-9325-3FAFF98B452A}" type="presOf" srcId="{15264D20-8DC9-4187-8AE3-76A523310F6B}" destId="{7BA2FE6C-99FD-42FE-9B76-8C7A975E2B15}" srcOrd="0" destOrd="0" presId="urn:microsoft.com/office/officeart/2005/8/layout/pList1"/>
    <dgm:cxn modelId="{82F6B4BF-D1D4-48C4-B777-FB29BF3233F2}" srcId="{B39382E9-3026-4AD3-B1BD-773FD89A367E}" destId="{12636FBF-7291-474C-9CB2-5DECE3BF82AF}" srcOrd="0" destOrd="0" parTransId="{CF9E42D2-CF51-4597-B921-8DAB718C61AF}" sibTransId="{6E1F0CC6-BCCD-48F7-95F8-69AB18FB3E66}"/>
    <dgm:cxn modelId="{066A8AC7-F15F-4F7A-A58E-2B0EFD1019AE}" type="presOf" srcId="{B39382E9-3026-4AD3-B1BD-773FD89A367E}" destId="{634645BC-4176-4153-B9A1-FB1087ED6B6F}" srcOrd="0" destOrd="0" presId="urn:microsoft.com/office/officeart/2005/8/layout/pList1"/>
    <dgm:cxn modelId="{9A1652E8-55D4-483A-8D40-F2A2855D5210}" type="presParOf" srcId="{634645BC-4176-4153-B9A1-FB1087ED6B6F}" destId="{ECEF601A-E7AE-44EB-96F9-169633AE5A1A}" srcOrd="0" destOrd="0" presId="urn:microsoft.com/office/officeart/2005/8/layout/pList1"/>
    <dgm:cxn modelId="{E4C405C0-1755-4DCB-A6DF-9B4DBB6E11B4}" type="presParOf" srcId="{ECEF601A-E7AE-44EB-96F9-169633AE5A1A}" destId="{68C9235C-4343-4352-8E1E-029BE4FE5445}" srcOrd="0" destOrd="0" presId="urn:microsoft.com/office/officeart/2005/8/layout/pList1"/>
    <dgm:cxn modelId="{13D70431-5D38-4C37-8832-E0D2340F3F02}" type="presParOf" srcId="{ECEF601A-E7AE-44EB-96F9-169633AE5A1A}" destId="{2F6DCC1B-DF2A-4B44-9878-CFE5CE0EDC01}" srcOrd="1" destOrd="0" presId="urn:microsoft.com/office/officeart/2005/8/layout/pList1"/>
    <dgm:cxn modelId="{B9C95006-1C88-4836-A755-FE8E32458C52}" type="presParOf" srcId="{634645BC-4176-4153-B9A1-FB1087ED6B6F}" destId="{809FD358-CEA5-4023-B34E-B1E68D9B3477}" srcOrd="1" destOrd="0" presId="urn:microsoft.com/office/officeart/2005/8/layout/pList1"/>
    <dgm:cxn modelId="{2B601F1E-02C3-44A2-A59C-0D7ED77FDE94}" type="presParOf" srcId="{634645BC-4176-4153-B9A1-FB1087ED6B6F}" destId="{3E25BDC1-3125-460B-BFA1-5200422C3D34}" srcOrd="2" destOrd="0" presId="urn:microsoft.com/office/officeart/2005/8/layout/pList1"/>
    <dgm:cxn modelId="{EDDD273F-EEBE-4B7C-819E-D2FDA8EB003A}" type="presParOf" srcId="{3E25BDC1-3125-460B-BFA1-5200422C3D34}" destId="{D31D18F0-E93C-48A7-9569-1AA43C01FB68}" srcOrd="0" destOrd="0" presId="urn:microsoft.com/office/officeart/2005/8/layout/pList1"/>
    <dgm:cxn modelId="{A136E935-CB35-408D-A87B-004B0D712BBC}" type="presParOf" srcId="{3E25BDC1-3125-460B-BFA1-5200422C3D34}" destId="{7BA2FE6C-99FD-42FE-9B76-8C7A975E2B15}" srcOrd="1" destOrd="0" presId="urn:microsoft.com/office/officeart/2005/8/layout/pList1"/>
    <dgm:cxn modelId="{821EF0A4-3936-4146-AFB1-0E9F831B41FB}" type="presParOf" srcId="{634645BC-4176-4153-B9A1-FB1087ED6B6F}" destId="{4A99F74E-AB42-49CE-80AA-37FF5F210213}" srcOrd="3" destOrd="0" presId="urn:microsoft.com/office/officeart/2005/8/layout/pList1"/>
    <dgm:cxn modelId="{D88B3762-913D-4FE6-8681-E9E3A1B1C7BD}" type="presParOf" srcId="{634645BC-4176-4153-B9A1-FB1087ED6B6F}" destId="{63CAFA42-DCF7-4A81-812C-BD9FA0B15A6B}" srcOrd="4" destOrd="0" presId="urn:microsoft.com/office/officeart/2005/8/layout/pList1"/>
    <dgm:cxn modelId="{4B0C6E67-5C01-442D-8573-4B77FE603EC7}" type="presParOf" srcId="{63CAFA42-DCF7-4A81-812C-BD9FA0B15A6B}" destId="{D3FA65D3-3C7A-4537-A794-B3FD4EA8D92B}" srcOrd="0" destOrd="0" presId="urn:microsoft.com/office/officeart/2005/8/layout/pList1"/>
    <dgm:cxn modelId="{6E2FF9CE-0176-41C6-BD1E-2AA9AEB12AE2}" type="presParOf" srcId="{63CAFA42-DCF7-4A81-812C-BD9FA0B15A6B}" destId="{F4338010-C5CB-4C8A-814D-A5DAC8F255A4}" srcOrd="1" destOrd="0" presId="urn:microsoft.com/office/officeart/2005/8/layout/pList1"/>
    <dgm:cxn modelId="{12339177-7C07-42F7-98CD-8D2828F15D3E}" type="presParOf" srcId="{634645BC-4176-4153-B9A1-FB1087ED6B6F}" destId="{BE223183-7930-4713-A52F-2F12B47A0B9C}" srcOrd="5" destOrd="0" presId="urn:microsoft.com/office/officeart/2005/8/layout/pList1"/>
    <dgm:cxn modelId="{F5E94AA2-D571-4EEE-83C7-62803D0397B1}" type="presParOf" srcId="{634645BC-4176-4153-B9A1-FB1087ED6B6F}" destId="{0156F232-559F-44B0-AB58-A3A9D7E8E0FB}" srcOrd="6" destOrd="0" presId="urn:microsoft.com/office/officeart/2005/8/layout/pList1"/>
    <dgm:cxn modelId="{B630D690-A0D9-45DC-8D07-E40EDC5C25C0}" type="presParOf" srcId="{0156F232-559F-44B0-AB58-A3A9D7E8E0FB}" destId="{63B7B82C-85B1-4523-B241-D02F00B1B4E8}" srcOrd="0" destOrd="0" presId="urn:microsoft.com/office/officeart/2005/8/layout/pList1"/>
    <dgm:cxn modelId="{E95B49E4-3002-4153-AF88-0D0BF811541F}" type="presParOf" srcId="{0156F232-559F-44B0-AB58-A3A9D7E8E0FB}" destId="{60D0F07E-1314-4470-A8D8-A8DE0848652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9235C-4343-4352-8E1E-029BE4FE5445}">
      <dsp:nvSpPr>
        <dsp:cNvPr id="0" name=""/>
        <dsp:cNvSpPr/>
      </dsp:nvSpPr>
      <dsp:spPr>
        <a:xfrm>
          <a:off x="6932" y="1473201"/>
          <a:ext cx="3298779" cy="227285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DCC1B-DF2A-4B44-9878-CFE5CE0EDC01}">
      <dsp:nvSpPr>
        <dsp:cNvPr id="0" name=""/>
        <dsp:cNvSpPr/>
      </dsp:nvSpPr>
      <dsp:spPr>
        <a:xfrm>
          <a:off x="6932" y="3746060"/>
          <a:ext cx="3298779" cy="1223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Komunikācija</a:t>
          </a:r>
        </a:p>
      </dsp:txBody>
      <dsp:txXfrm>
        <a:off x="6932" y="3746060"/>
        <a:ext cx="3298779" cy="1223847"/>
      </dsp:txXfrm>
    </dsp:sp>
    <dsp:sp modelId="{D31D18F0-E93C-48A7-9569-1AA43C01FB68}">
      <dsp:nvSpPr>
        <dsp:cNvPr id="0" name=""/>
        <dsp:cNvSpPr/>
      </dsp:nvSpPr>
      <dsp:spPr>
        <a:xfrm>
          <a:off x="3635728" y="1473201"/>
          <a:ext cx="3298779" cy="2272859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2FE6C-99FD-42FE-9B76-8C7A975E2B15}">
      <dsp:nvSpPr>
        <dsp:cNvPr id="0" name=""/>
        <dsp:cNvSpPr/>
      </dsp:nvSpPr>
      <dsp:spPr>
        <a:xfrm>
          <a:off x="3635728" y="3746060"/>
          <a:ext cx="3298779" cy="1223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Atļaujas izdošanas process</a:t>
          </a:r>
        </a:p>
      </dsp:txBody>
      <dsp:txXfrm>
        <a:off x="3635728" y="3746060"/>
        <a:ext cx="3298779" cy="1223847"/>
      </dsp:txXfrm>
    </dsp:sp>
    <dsp:sp modelId="{D3FA65D3-3C7A-4537-A794-B3FD4EA8D92B}">
      <dsp:nvSpPr>
        <dsp:cNvPr id="0" name=""/>
        <dsp:cNvSpPr/>
      </dsp:nvSpPr>
      <dsp:spPr>
        <a:xfrm>
          <a:off x="7264524" y="1473201"/>
          <a:ext cx="3298779" cy="227285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38010-C5CB-4C8A-814D-A5DAC8F255A4}">
      <dsp:nvSpPr>
        <dsp:cNvPr id="0" name=""/>
        <dsp:cNvSpPr/>
      </dsp:nvSpPr>
      <dsp:spPr>
        <a:xfrm>
          <a:off x="7264524" y="3746060"/>
          <a:ext cx="3298779" cy="1223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Termiņš</a:t>
          </a:r>
        </a:p>
      </dsp:txBody>
      <dsp:txXfrm>
        <a:off x="7264524" y="3746060"/>
        <a:ext cx="3298779" cy="1223847"/>
      </dsp:txXfrm>
    </dsp:sp>
    <dsp:sp modelId="{63B7B82C-85B1-4523-B241-D02F00B1B4E8}">
      <dsp:nvSpPr>
        <dsp:cNvPr id="0" name=""/>
        <dsp:cNvSpPr/>
      </dsp:nvSpPr>
      <dsp:spPr>
        <a:xfrm>
          <a:off x="10893321" y="1473201"/>
          <a:ext cx="3298779" cy="227285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F07E-1314-4470-A8D8-A8DE08486521}">
      <dsp:nvSpPr>
        <dsp:cNvPr id="0" name=""/>
        <dsp:cNvSpPr/>
      </dsp:nvSpPr>
      <dsp:spPr>
        <a:xfrm>
          <a:off x="10893321" y="3746060"/>
          <a:ext cx="3298779" cy="1223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E-pakalpojums</a:t>
          </a:r>
        </a:p>
      </dsp:txBody>
      <dsp:txXfrm>
        <a:off x="10893321" y="3746060"/>
        <a:ext cx="3298779" cy="1223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738AF-9988-4B63-A9A0-A3E833A1D1B2}" type="datetimeFigureOut">
              <a:rPr lang="lv-LV" smtClean="0"/>
              <a:t>14.08.2024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24C6A-25C9-4BD2-B1F0-FD9EB35950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832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4C6A-25C9-4BD2-B1F0-FD9EB3595000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1191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4C6A-25C9-4BD2-B1F0-FD9EB3595000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676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24C6A-25C9-4BD2-B1F0-FD9EB3595000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4C6A-25C9-4BD2-B1F0-FD9EB3595000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960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4C6A-25C9-4BD2-B1F0-FD9EB3595000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536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4C6A-25C9-4BD2-B1F0-FD9EB3595000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57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24C6A-25C9-4BD2-B1F0-FD9EB3595000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247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24C6A-25C9-4BD2-B1F0-FD9EB3595000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4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4C6A-25C9-4BD2-B1F0-FD9EB3595000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542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4C6A-25C9-4BD2-B1F0-FD9EB3595000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008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sv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microsoft.com/office/2007/relationships/diagramDrawing" Target="../diagrams/drawing1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svg"/><Relationship Id="rId9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38B01C-6AE1-A88B-3036-31C876BA1C1A}"/>
              </a:ext>
            </a:extLst>
          </p:cNvPr>
          <p:cNvGrpSpPr/>
          <p:nvPr/>
        </p:nvGrpSpPr>
        <p:grpSpPr>
          <a:xfrm>
            <a:off x="-536863" y="-720062"/>
            <a:ext cx="19903793" cy="11578562"/>
            <a:chOff x="-536863" y="-743633"/>
            <a:chExt cx="19903793" cy="11578562"/>
          </a:xfrm>
        </p:grpSpPr>
        <p:pic>
          <p:nvPicPr>
            <p:cNvPr id="7" name="Graphic 6" descr="An organic corner shape">
              <a:extLst>
                <a:ext uri="{FF2B5EF4-FFF2-40B4-BE49-F238E27FC236}">
                  <a16:creationId xmlns:a16="http://schemas.microsoft.com/office/drawing/2014/main" id="{DF55AD7C-E1D7-92FC-E94A-9A2250C92E4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9754811" y="-48479"/>
              <a:ext cx="8533189" cy="8533189"/>
            </a:xfrm>
            <a:prstGeom prst="rect">
              <a:avLst/>
            </a:prstGeom>
          </p:spPr>
        </p:pic>
        <p:pic>
          <p:nvPicPr>
            <p:cNvPr id="10" name="Graphic 9" descr="An organic corner shape">
              <a:extLst>
                <a:ext uri="{FF2B5EF4-FFF2-40B4-BE49-F238E27FC236}">
                  <a16:creationId xmlns:a16="http://schemas.microsoft.com/office/drawing/2014/main" id="{3E9519C1-5EF2-6E7D-9946-B018A61829B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2138478"/>
              <a:ext cx="10914109" cy="8148522"/>
            </a:xfrm>
            <a:prstGeom prst="rect">
              <a:avLst/>
            </a:prstGeom>
          </p:spPr>
        </p:pic>
        <p:sp>
          <p:nvSpPr>
            <p:cNvPr id="17" name="Google Shape;58;p13">
              <a:extLst>
                <a:ext uri="{FF2B5EF4-FFF2-40B4-BE49-F238E27FC236}">
                  <a16:creationId xmlns:a16="http://schemas.microsoft.com/office/drawing/2014/main" id="{0C5CBE5D-38D3-1DD1-C303-79C398D1322A}"/>
                </a:ext>
              </a:extLst>
            </p:cNvPr>
            <p:cNvSpPr/>
            <p:nvPr/>
          </p:nvSpPr>
          <p:spPr>
            <a:xfrm rot="1571714">
              <a:off x="-536863" y="8021086"/>
              <a:ext cx="2507901" cy="2813843"/>
            </a:xfrm>
            <a:custGeom>
              <a:avLst/>
              <a:gdLst/>
              <a:ahLst/>
              <a:cxnLst/>
              <a:rect l="l" t="t" r="r" b="b"/>
              <a:pathLst>
                <a:path w="17462" h="20948" extrusionOk="0">
                  <a:moveTo>
                    <a:pt x="17421" y="13226"/>
                  </a:moveTo>
                  <a:cubicBezTo>
                    <a:pt x="17369" y="12966"/>
                    <a:pt x="17312" y="12713"/>
                    <a:pt x="17252" y="12464"/>
                  </a:cubicBezTo>
                  <a:cubicBezTo>
                    <a:pt x="17234" y="12545"/>
                    <a:pt x="17219" y="12626"/>
                    <a:pt x="17206" y="12708"/>
                  </a:cubicBezTo>
                  <a:cubicBezTo>
                    <a:pt x="16816" y="15247"/>
                    <a:pt x="16212" y="17450"/>
                    <a:pt x="15432" y="19265"/>
                  </a:cubicBezTo>
                  <a:cubicBezTo>
                    <a:pt x="15667" y="19062"/>
                    <a:pt x="15889" y="18841"/>
                    <a:pt x="16096" y="18603"/>
                  </a:cubicBezTo>
                  <a:cubicBezTo>
                    <a:pt x="16667" y="17100"/>
                    <a:pt x="17128" y="15374"/>
                    <a:pt x="17462" y="13446"/>
                  </a:cubicBezTo>
                  <a:cubicBezTo>
                    <a:pt x="17449" y="13373"/>
                    <a:pt x="17436" y="13300"/>
                    <a:pt x="17421" y="13226"/>
                  </a:cubicBezTo>
                  <a:close/>
                  <a:moveTo>
                    <a:pt x="16991" y="11483"/>
                  </a:moveTo>
                  <a:cubicBezTo>
                    <a:pt x="16940" y="11307"/>
                    <a:pt x="16888" y="11135"/>
                    <a:pt x="16833" y="10965"/>
                  </a:cubicBezTo>
                  <a:cubicBezTo>
                    <a:pt x="16566" y="11455"/>
                    <a:pt x="16378" y="11994"/>
                    <a:pt x="16290" y="12567"/>
                  </a:cubicBezTo>
                  <a:cubicBezTo>
                    <a:pt x="16087" y="13883"/>
                    <a:pt x="15824" y="15124"/>
                    <a:pt x="15507" y="16257"/>
                  </a:cubicBezTo>
                  <a:cubicBezTo>
                    <a:pt x="15479" y="16355"/>
                    <a:pt x="15537" y="16458"/>
                    <a:pt x="15635" y="16485"/>
                  </a:cubicBezTo>
                  <a:cubicBezTo>
                    <a:pt x="15734" y="16513"/>
                    <a:pt x="15837" y="16455"/>
                    <a:pt x="15864" y="16356"/>
                  </a:cubicBezTo>
                  <a:cubicBezTo>
                    <a:pt x="16185" y="15210"/>
                    <a:pt x="16452" y="13954"/>
                    <a:pt x="16656" y="12623"/>
                  </a:cubicBezTo>
                  <a:cubicBezTo>
                    <a:pt x="16718" y="12223"/>
                    <a:pt x="16832" y="11841"/>
                    <a:pt x="16991" y="11483"/>
                  </a:cubicBezTo>
                  <a:close/>
                  <a:moveTo>
                    <a:pt x="16600" y="10279"/>
                  </a:moveTo>
                  <a:cubicBezTo>
                    <a:pt x="16548" y="10135"/>
                    <a:pt x="16495" y="9994"/>
                    <a:pt x="16442" y="9855"/>
                  </a:cubicBezTo>
                  <a:cubicBezTo>
                    <a:pt x="15897" y="10599"/>
                    <a:pt x="15519" y="11473"/>
                    <a:pt x="15373" y="12426"/>
                  </a:cubicBezTo>
                  <a:cubicBezTo>
                    <a:pt x="14893" y="15545"/>
                    <a:pt x="14057" y="18191"/>
                    <a:pt x="12956" y="20079"/>
                  </a:cubicBezTo>
                  <a:cubicBezTo>
                    <a:pt x="12905" y="20168"/>
                    <a:pt x="12935" y="20281"/>
                    <a:pt x="13024" y="20333"/>
                  </a:cubicBezTo>
                  <a:cubicBezTo>
                    <a:pt x="13112" y="20385"/>
                    <a:pt x="13226" y="20355"/>
                    <a:pt x="13277" y="20266"/>
                  </a:cubicBezTo>
                  <a:cubicBezTo>
                    <a:pt x="14401" y="18338"/>
                    <a:pt x="15253" y="15647"/>
                    <a:pt x="15740" y="12482"/>
                  </a:cubicBezTo>
                  <a:cubicBezTo>
                    <a:pt x="15864" y="11675"/>
                    <a:pt x="16165" y="10929"/>
                    <a:pt x="16600" y="10279"/>
                  </a:cubicBezTo>
                  <a:close/>
                  <a:moveTo>
                    <a:pt x="16171" y="9191"/>
                  </a:moveTo>
                  <a:cubicBezTo>
                    <a:pt x="16115" y="9063"/>
                    <a:pt x="16060" y="8936"/>
                    <a:pt x="16003" y="8811"/>
                  </a:cubicBezTo>
                  <a:cubicBezTo>
                    <a:pt x="15182" y="9764"/>
                    <a:pt x="14615" y="10948"/>
                    <a:pt x="14411" y="12278"/>
                  </a:cubicBezTo>
                  <a:cubicBezTo>
                    <a:pt x="14342" y="12720"/>
                    <a:pt x="14265" y="13163"/>
                    <a:pt x="14180" y="13592"/>
                  </a:cubicBezTo>
                  <a:cubicBezTo>
                    <a:pt x="14160" y="13693"/>
                    <a:pt x="14226" y="13790"/>
                    <a:pt x="14326" y="13810"/>
                  </a:cubicBezTo>
                  <a:cubicBezTo>
                    <a:pt x="14338" y="13813"/>
                    <a:pt x="14350" y="13814"/>
                    <a:pt x="14362" y="13814"/>
                  </a:cubicBezTo>
                  <a:cubicBezTo>
                    <a:pt x="14449" y="13814"/>
                    <a:pt x="14527" y="13752"/>
                    <a:pt x="14544" y="13664"/>
                  </a:cubicBezTo>
                  <a:cubicBezTo>
                    <a:pt x="14630" y="13230"/>
                    <a:pt x="14708" y="12782"/>
                    <a:pt x="14777" y="12334"/>
                  </a:cubicBezTo>
                  <a:cubicBezTo>
                    <a:pt x="14961" y="11139"/>
                    <a:pt x="15456" y="10068"/>
                    <a:pt x="16171" y="9191"/>
                  </a:cubicBezTo>
                  <a:close/>
                  <a:moveTo>
                    <a:pt x="15720" y="8218"/>
                  </a:moveTo>
                  <a:cubicBezTo>
                    <a:pt x="15661" y="8100"/>
                    <a:pt x="15602" y="7984"/>
                    <a:pt x="15542" y="7869"/>
                  </a:cubicBezTo>
                  <a:cubicBezTo>
                    <a:pt x="14456" y="9003"/>
                    <a:pt x="13704" y="10467"/>
                    <a:pt x="13448" y="12130"/>
                  </a:cubicBezTo>
                  <a:cubicBezTo>
                    <a:pt x="13102" y="14379"/>
                    <a:pt x="12545" y="16398"/>
                    <a:pt x="11837" y="17968"/>
                  </a:cubicBezTo>
                  <a:cubicBezTo>
                    <a:pt x="11795" y="18062"/>
                    <a:pt x="11837" y="18172"/>
                    <a:pt x="11930" y="18214"/>
                  </a:cubicBezTo>
                  <a:cubicBezTo>
                    <a:pt x="12024" y="18257"/>
                    <a:pt x="12134" y="18214"/>
                    <a:pt x="12175" y="18121"/>
                  </a:cubicBezTo>
                  <a:cubicBezTo>
                    <a:pt x="12907" y="16497"/>
                    <a:pt x="13458" y="14501"/>
                    <a:pt x="13815" y="12186"/>
                  </a:cubicBezTo>
                  <a:cubicBezTo>
                    <a:pt x="14051" y="10648"/>
                    <a:pt x="14734" y="9286"/>
                    <a:pt x="15720" y="8218"/>
                  </a:cubicBezTo>
                  <a:close/>
                  <a:moveTo>
                    <a:pt x="15263" y="7359"/>
                  </a:moveTo>
                  <a:cubicBezTo>
                    <a:pt x="15199" y="7246"/>
                    <a:pt x="15135" y="7136"/>
                    <a:pt x="15070" y="7027"/>
                  </a:cubicBezTo>
                  <a:cubicBezTo>
                    <a:pt x="13750" y="8319"/>
                    <a:pt x="12832" y="10030"/>
                    <a:pt x="12531" y="11989"/>
                  </a:cubicBezTo>
                  <a:cubicBezTo>
                    <a:pt x="11720" y="17261"/>
                    <a:pt x="9957" y="19833"/>
                    <a:pt x="8992" y="20284"/>
                  </a:cubicBezTo>
                  <a:cubicBezTo>
                    <a:pt x="9097" y="20369"/>
                    <a:pt x="9208" y="20446"/>
                    <a:pt x="9327" y="20515"/>
                  </a:cubicBezTo>
                  <a:cubicBezTo>
                    <a:pt x="10508" y="19765"/>
                    <a:pt x="12132" y="17022"/>
                    <a:pt x="12898" y="12045"/>
                  </a:cubicBezTo>
                  <a:cubicBezTo>
                    <a:pt x="13181" y="10203"/>
                    <a:pt x="14035" y="8588"/>
                    <a:pt x="15263" y="7359"/>
                  </a:cubicBezTo>
                  <a:close/>
                  <a:moveTo>
                    <a:pt x="14774" y="6545"/>
                  </a:moveTo>
                  <a:cubicBezTo>
                    <a:pt x="14706" y="6438"/>
                    <a:pt x="14637" y="6333"/>
                    <a:pt x="14569" y="6230"/>
                  </a:cubicBezTo>
                  <a:cubicBezTo>
                    <a:pt x="13257" y="7460"/>
                    <a:pt x="12280" y="9055"/>
                    <a:pt x="11811" y="10888"/>
                  </a:cubicBezTo>
                  <a:cubicBezTo>
                    <a:pt x="11785" y="10987"/>
                    <a:pt x="11845" y="11088"/>
                    <a:pt x="11944" y="11114"/>
                  </a:cubicBezTo>
                  <a:cubicBezTo>
                    <a:pt x="11960" y="11117"/>
                    <a:pt x="11975" y="11119"/>
                    <a:pt x="11991" y="11119"/>
                  </a:cubicBezTo>
                  <a:cubicBezTo>
                    <a:pt x="12073" y="11119"/>
                    <a:pt x="12149" y="11064"/>
                    <a:pt x="12170" y="10980"/>
                  </a:cubicBezTo>
                  <a:cubicBezTo>
                    <a:pt x="12616" y="9239"/>
                    <a:pt x="13537" y="7722"/>
                    <a:pt x="14774" y="6545"/>
                  </a:cubicBezTo>
                  <a:close/>
                  <a:moveTo>
                    <a:pt x="14242" y="5756"/>
                  </a:moveTo>
                  <a:cubicBezTo>
                    <a:pt x="14169" y="5654"/>
                    <a:pt x="14095" y="5553"/>
                    <a:pt x="14022" y="5454"/>
                  </a:cubicBezTo>
                  <a:cubicBezTo>
                    <a:pt x="12289" y="7044"/>
                    <a:pt x="11082" y="9212"/>
                    <a:pt x="10698" y="11706"/>
                  </a:cubicBezTo>
                  <a:cubicBezTo>
                    <a:pt x="10162" y="15185"/>
                    <a:pt x="9276" y="17032"/>
                    <a:pt x="8710" y="17909"/>
                  </a:cubicBezTo>
                  <a:cubicBezTo>
                    <a:pt x="8143" y="17032"/>
                    <a:pt x="7257" y="15185"/>
                    <a:pt x="6721" y="11706"/>
                  </a:cubicBezTo>
                  <a:cubicBezTo>
                    <a:pt x="6338" y="9215"/>
                    <a:pt x="5133" y="7049"/>
                    <a:pt x="3404" y="5459"/>
                  </a:cubicBezTo>
                  <a:cubicBezTo>
                    <a:pt x="3331" y="5558"/>
                    <a:pt x="3257" y="5658"/>
                    <a:pt x="3184" y="5761"/>
                  </a:cubicBezTo>
                  <a:cubicBezTo>
                    <a:pt x="4836" y="7293"/>
                    <a:pt x="5986" y="9373"/>
                    <a:pt x="6354" y="11762"/>
                  </a:cubicBezTo>
                  <a:cubicBezTo>
                    <a:pt x="6952" y="15645"/>
                    <a:pt x="7992" y="17555"/>
                    <a:pt x="8558" y="18347"/>
                  </a:cubicBezTo>
                  <a:cubicBezTo>
                    <a:pt x="8593" y="18396"/>
                    <a:pt x="8650" y="18425"/>
                    <a:pt x="8710" y="18425"/>
                  </a:cubicBezTo>
                  <a:cubicBezTo>
                    <a:pt x="8770" y="18425"/>
                    <a:pt x="8826" y="18396"/>
                    <a:pt x="8860" y="18347"/>
                  </a:cubicBezTo>
                  <a:cubicBezTo>
                    <a:pt x="9427" y="17554"/>
                    <a:pt x="10467" y="15645"/>
                    <a:pt x="11065" y="11762"/>
                  </a:cubicBezTo>
                  <a:cubicBezTo>
                    <a:pt x="11433" y="9370"/>
                    <a:pt x="12586" y="7289"/>
                    <a:pt x="14242" y="5756"/>
                  </a:cubicBezTo>
                  <a:close/>
                  <a:moveTo>
                    <a:pt x="13681" y="5012"/>
                  </a:moveTo>
                  <a:cubicBezTo>
                    <a:pt x="13603" y="4914"/>
                    <a:pt x="13525" y="4818"/>
                    <a:pt x="13447" y="4724"/>
                  </a:cubicBezTo>
                  <a:cubicBezTo>
                    <a:pt x="12796" y="5311"/>
                    <a:pt x="12209" y="5976"/>
                    <a:pt x="11701" y="6712"/>
                  </a:cubicBezTo>
                  <a:cubicBezTo>
                    <a:pt x="11643" y="6796"/>
                    <a:pt x="11664" y="6912"/>
                    <a:pt x="11749" y="6970"/>
                  </a:cubicBezTo>
                  <a:cubicBezTo>
                    <a:pt x="11781" y="6992"/>
                    <a:pt x="11818" y="7003"/>
                    <a:pt x="11854" y="7003"/>
                  </a:cubicBezTo>
                  <a:cubicBezTo>
                    <a:pt x="11913" y="7003"/>
                    <a:pt x="11971" y="6975"/>
                    <a:pt x="12007" y="6923"/>
                  </a:cubicBezTo>
                  <a:cubicBezTo>
                    <a:pt x="12494" y="6216"/>
                    <a:pt x="13057" y="5577"/>
                    <a:pt x="13681" y="5012"/>
                  </a:cubicBezTo>
                  <a:close/>
                  <a:moveTo>
                    <a:pt x="13083" y="4299"/>
                  </a:moveTo>
                  <a:cubicBezTo>
                    <a:pt x="12999" y="4204"/>
                    <a:pt x="12916" y="4112"/>
                    <a:pt x="12833" y="4023"/>
                  </a:cubicBezTo>
                  <a:cubicBezTo>
                    <a:pt x="10763" y="5895"/>
                    <a:pt x="9320" y="8464"/>
                    <a:pt x="8864" y="11424"/>
                  </a:cubicBezTo>
                  <a:cubicBezTo>
                    <a:pt x="8817" y="11734"/>
                    <a:pt x="8765" y="12038"/>
                    <a:pt x="8710" y="12333"/>
                  </a:cubicBezTo>
                  <a:cubicBezTo>
                    <a:pt x="8654" y="12039"/>
                    <a:pt x="8602" y="11735"/>
                    <a:pt x="8555" y="11424"/>
                  </a:cubicBezTo>
                  <a:cubicBezTo>
                    <a:pt x="8465" y="10841"/>
                    <a:pt x="8335" y="10263"/>
                    <a:pt x="8168" y="9706"/>
                  </a:cubicBezTo>
                  <a:cubicBezTo>
                    <a:pt x="8139" y="9608"/>
                    <a:pt x="8036" y="9552"/>
                    <a:pt x="7937" y="9581"/>
                  </a:cubicBezTo>
                  <a:cubicBezTo>
                    <a:pt x="7839" y="9611"/>
                    <a:pt x="7784" y="9714"/>
                    <a:pt x="7813" y="9812"/>
                  </a:cubicBezTo>
                  <a:cubicBezTo>
                    <a:pt x="7974" y="10353"/>
                    <a:pt x="8101" y="10915"/>
                    <a:pt x="8188" y="11480"/>
                  </a:cubicBezTo>
                  <a:cubicBezTo>
                    <a:pt x="8287" y="12120"/>
                    <a:pt x="8401" y="12729"/>
                    <a:pt x="8529" y="13290"/>
                  </a:cubicBezTo>
                  <a:cubicBezTo>
                    <a:pt x="8548" y="13374"/>
                    <a:pt x="8623" y="13434"/>
                    <a:pt x="8710" y="13434"/>
                  </a:cubicBezTo>
                  <a:cubicBezTo>
                    <a:pt x="8796" y="13434"/>
                    <a:pt x="8871" y="13374"/>
                    <a:pt x="8890" y="13290"/>
                  </a:cubicBezTo>
                  <a:cubicBezTo>
                    <a:pt x="9019" y="12724"/>
                    <a:pt x="9134" y="12115"/>
                    <a:pt x="9231" y="11480"/>
                  </a:cubicBezTo>
                  <a:cubicBezTo>
                    <a:pt x="9673" y="8608"/>
                    <a:pt x="11074" y="6115"/>
                    <a:pt x="13083" y="4299"/>
                  </a:cubicBezTo>
                  <a:close/>
                  <a:moveTo>
                    <a:pt x="12455" y="3625"/>
                  </a:moveTo>
                  <a:cubicBezTo>
                    <a:pt x="12366" y="3535"/>
                    <a:pt x="12279" y="3448"/>
                    <a:pt x="12193" y="3364"/>
                  </a:cubicBezTo>
                  <a:cubicBezTo>
                    <a:pt x="10681" y="4733"/>
                    <a:pt x="9474" y="6452"/>
                    <a:pt x="8710" y="8424"/>
                  </a:cubicBezTo>
                  <a:cubicBezTo>
                    <a:pt x="7946" y="6454"/>
                    <a:pt x="6741" y="4737"/>
                    <a:pt x="5232" y="3368"/>
                  </a:cubicBezTo>
                  <a:cubicBezTo>
                    <a:pt x="5146" y="3453"/>
                    <a:pt x="5058" y="3540"/>
                    <a:pt x="4969" y="3631"/>
                  </a:cubicBezTo>
                  <a:cubicBezTo>
                    <a:pt x="6561" y="5071"/>
                    <a:pt x="7805" y="6907"/>
                    <a:pt x="8534" y="9025"/>
                  </a:cubicBezTo>
                  <a:cubicBezTo>
                    <a:pt x="8560" y="9100"/>
                    <a:pt x="8630" y="9150"/>
                    <a:pt x="8710" y="9150"/>
                  </a:cubicBezTo>
                  <a:cubicBezTo>
                    <a:pt x="8788" y="9150"/>
                    <a:pt x="8859" y="9100"/>
                    <a:pt x="8885" y="9025"/>
                  </a:cubicBezTo>
                  <a:cubicBezTo>
                    <a:pt x="9615" y="6905"/>
                    <a:pt x="10861" y="5066"/>
                    <a:pt x="12455" y="3625"/>
                  </a:cubicBezTo>
                  <a:close/>
                  <a:moveTo>
                    <a:pt x="11786" y="2979"/>
                  </a:moveTo>
                  <a:cubicBezTo>
                    <a:pt x="11692" y="2893"/>
                    <a:pt x="11600" y="2810"/>
                    <a:pt x="11510" y="2731"/>
                  </a:cubicBezTo>
                  <a:cubicBezTo>
                    <a:pt x="10408" y="3739"/>
                    <a:pt x="9457" y="4925"/>
                    <a:pt x="8706" y="6262"/>
                  </a:cubicBezTo>
                  <a:cubicBezTo>
                    <a:pt x="8656" y="6351"/>
                    <a:pt x="8688" y="6464"/>
                    <a:pt x="8777" y="6514"/>
                  </a:cubicBezTo>
                  <a:cubicBezTo>
                    <a:pt x="8806" y="6530"/>
                    <a:pt x="8837" y="6538"/>
                    <a:pt x="8868" y="6538"/>
                  </a:cubicBezTo>
                  <a:cubicBezTo>
                    <a:pt x="8933" y="6538"/>
                    <a:pt x="8996" y="6504"/>
                    <a:pt x="9030" y="6443"/>
                  </a:cubicBezTo>
                  <a:cubicBezTo>
                    <a:pt x="9767" y="5131"/>
                    <a:pt x="10702" y="3967"/>
                    <a:pt x="11786" y="2979"/>
                  </a:cubicBezTo>
                  <a:close/>
                  <a:moveTo>
                    <a:pt x="11079" y="2362"/>
                  </a:moveTo>
                  <a:cubicBezTo>
                    <a:pt x="10978" y="2278"/>
                    <a:pt x="10882" y="2200"/>
                    <a:pt x="10791" y="2128"/>
                  </a:cubicBezTo>
                  <a:cubicBezTo>
                    <a:pt x="10023" y="2842"/>
                    <a:pt x="9323" y="3640"/>
                    <a:pt x="8710" y="4517"/>
                  </a:cubicBezTo>
                  <a:cubicBezTo>
                    <a:pt x="8471" y="4177"/>
                    <a:pt x="8217" y="3843"/>
                    <a:pt x="7951" y="3523"/>
                  </a:cubicBezTo>
                  <a:cubicBezTo>
                    <a:pt x="7886" y="3445"/>
                    <a:pt x="7769" y="3434"/>
                    <a:pt x="7690" y="3499"/>
                  </a:cubicBezTo>
                  <a:cubicBezTo>
                    <a:pt x="7611" y="3564"/>
                    <a:pt x="7600" y="3682"/>
                    <a:pt x="7666" y="3760"/>
                  </a:cubicBezTo>
                  <a:cubicBezTo>
                    <a:pt x="7982" y="4141"/>
                    <a:pt x="8281" y="4540"/>
                    <a:pt x="8556" y="4948"/>
                  </a:cubicBezTo>
                  <a:cubicBezTo>
                    <a:pt x="8590" y="4999"/>
                    <a:pt x="8648" y="5029"/>
                    <a:pt x="8710" y="5029"/>
                  </a:cubicBezTo>
                  <a:cubicBezTo>
                    <a:pt x="8771" y="5029"/>
                    <a:pt x="8829" y="4999"/>
                    <a:pt x="8863" y="4948"/>
                  </a:cubicBezTo>
                  <a:cubicBezTo>
                    <a:pt x="9507" y="3993"/>
                    <a:pt x="10252" y="3128"/>
                    <a:pt x="11079" y="2362"/>
                  </a:cubicBezTo>
                  <a:close/>
                  <a:moveTo>
                    <a:pt x="9683" y="1126"/>
                  </a:moveTo>
                  <a:cubicBezTo>
                    <a:pt x="9602" y="1027"/>
                    <a:pt x="9527" y="928"/>
                    <a:pt x="9459" y="830"/>
                  </a:cubicBezTo>
                  <a:cubicBezTo>
                    <a:pt x="9201" y="1071"/>
                    <a:pt x="8951" y="1320"/>
                    <a:pt x="8710" y="1579"/>
                  </a:cubicBezTo>
                  <a:cubicBezTo>
                    <a:pt x="8470" y="1322"/>
                    <a:pt x="8222" y="1075"/>
                    <a:pt x="7967" y="836"/>
                  </a:cubicBezTo>
                  <a:cubicBezTo>
                    <a:pt x="7898" y="935"/>
                    <a:pt x="7823" y="1034"/>
                    <a:pt x="7741" y="1132"/>
                  </a:cubicBezTo>
                  <a:cubicBezTo>
                    <a:pt x="8028" y="1403"/>
                    <a:pt x="8305" y="1685"/>
                    <a:pt x="8572" y="1978"/>
                  </a:cubicBezTo>
                  <a:cubicBezTo>
                    <a:pt x="8607" y="2016"/>
                    <a:pt x="8658" y="2038"/>
                    <a:pt x="8710" y="2038"/>
                  </a:cubicBezTo>
                  <a:cubicBezTo>
                    <a:pt x="8762" y="2038"/>
                    <a:pt x="8811" y="2016"/>
                    <a:pt x="8846" y="1978"/>
                  </a:cubicBezTo>
                  <a:cubicBezTo>
                    <a:pt x="9115" y="1683"/>
                    <a:pt x="9395" y="1399"/>
                    <a:pt x="9683" y="1126"/>
                  </a:cubicBezTo>
                  <a:close/>
                  <a:moveTo>
                    <a:pt x="9161" y="345"/>
                  </a:moveTo>
                  <a:cubicBezTo>
                    <a:pt x="9096" y="225"/>
                    <a:pt x="9040" y="109"/>
                    <a:pt x="8991" y="0"/>
                  </a:cubicBezTo>
                  <a:cubicBezTo>
                    <a:pt x="8896" y="85"/>
                    <a:pt x="8802" y="170"/>
                    <a:pt x="8710" y="259"/>
                  </a:cubicBezTo>
                  <a:cubicBezTo>
                    <a:pt x="8620" y="173"/>
                    <a:pt x="8527" y="90"/>
                    <a:pt x="8435" y="7"/>
                  </a:cubicBezTo>
                  <a:cubicBezTo>
                    <a:pt x="8387" y="116"/>
                    <a:pt x="8330" y="231"/>
                    <a:pt x="8266" y="351"/>
                  </a:cubicBezTo>
                  <a:cubicBezTo>
                    <a:pt x="8372" y="449"/>
                    <a:pt x="8476" y="549"/>
                    <a:pt x="8580" y="649"/>
                  </a:cubicBezTo>
                  <a:cubicBezTo>
                    <a:pt x="8616" y="685"/>
                    <a:pt x="8663" y="703"/>
                    <a:pt x="8710" y="703"/>
                  </a:cubicBezTo>
                  <a:cubicBezTo>
                    <a:pt x="8757" y="703"/>
                    <a:pt x="8803" y="685"/>
                    <a:pt x="8840" y="649"/>
                  </a:cubicBezTo>
                  <a:cubicBezTo>
                    <a:pt x="8945" y="546"/>
                    <a:pt x="9052" y="445"/>
                    <a:pt x="9161" y="345"/>
                  </a:cubicBezTo>
                  <a:close/>
                  <a:moveTo>
                    <a:pt x="7362" y="1537"/>
                  </a:moveTo>
                  <a:cubicBezTo>
                    <a:pt x="7273" y="1621"/>
                    <a:pt x="7178" y="1703"/>
                    <a:pt x="7078" y="1782"/>
                  </a:cubicBezTo>
                  <a:cubicBezTo>
                    <a:pt x="7606" y="2281"/>
                    <a:pt x="8103" y="2818"/>
                    <a:pt x="8565" y="3395"/>
                  </a:cubicBezTo>
                  <a:cubicBezTo>
                    <a:pt x="8600" y="3439"/>
                    <a:pt x="8653" y="3464"/>
                    <a:pt x="8710" y="3464"/>
                  </a:cubicBezTo>
                  <a:cubicBezTo>
                    <a:pt x="8766" y="3464"/>
                    <a:pt x="8819" y="3439"/>
                    <a:pt x="8855" y="3395"/>
                  </a:cubicBezTo>
                  <a:cubicBezTo>
                    <a:pt x="9205" y="2957"/>
                    <a:pt x="9583" y="2533"/>
                    <a:pt x="9979" y="2133"/>
                  </a:cubicBezTo>
                  <a:cubicBezTo>
                    <a:pt x="10051" y="2061"/>
                    <a:pt x="10051" y="1943"/>
                    <a:pt x="9978" y="1871"/>
                  </a:cubicBezTo>
                  <a:cubicBezTo>
                    <a:pt x="9905" y="1798"/>
                    <a:pt x="9788" y="1799"/>
                    <a:pt x="9716" y="1872"/>
                  </a:cubicBezTo>
                  <a:cubicBezTo>
                    <a:pt x="9365" y="2226"/>
                    <a:pt x="9027" y="2600"/>
                    <a:pt x="8710" y="2985"/>
                  </a:cubicBezTo>
                  <a:cubicBezTo>
                    <a:pt x="8287" y="2472"/>
                    <a:pt x="7837" y="1989"/>
                    <a:pt x="7362" y="1537"/>
                  </a:cubicBezTo>
                  <a:close/>
                  <a:moveTo>
                    <a:pt x="6636" y="2130"/>
                  </a:moveTo>
                  <a:cubicBezTo>
                    <a:pt x="6545" y="2203"/>
                    <a:pt x="6448" y="2281"/>
                    <a:pt x="6345" y="2366"/>
                  </a:cubicBezTo>
                  <a:cubicBezTo>
                    <a:pt x="6518" y="2526"/>
                    <a:pt x="6687" y="2691"/>
                    <a:pt x="6853" y="2861"/>
                  </a:cubicBezTo>
                  <a:cubicBezTo>
                    <a:pt x="6925" y="2934"/>
                    <a:pt x="7043" y="2935"/>
                    <a:pt x="7115" y="2863"/>
                  </a:cubicBezTo>
                  <a:cubicBezTo>
                    <a:pt x="7189" y="2792"/>
                    <a:pt x="7190" y="2674"/>
                    <a:pt x="7118" y="2601"/>
                  </a:cubicBezTo>
                  <a:cubicBezTo>
                    <a:pt x="6960" y="2440"/>
                    <a:pt x="6800" y="2283"/>
                    <a:pt x="6636" y="2130"/>
                  </a:cubicBezTo>
                  <a:close/>
                  <a:moveTo>
                    <a:pt x="5906" y="2742"/>
                  </a:moveTo>
                  <a:cubicBezTo>
                    <a:pt x="5816" y="2821"/>
                    <a:pt x="5724" y="2905"/>
                    <a:pt x="5629" y="2992"/>
                  </a:cubicBezTo>
                  <a:cubicBezTo>
                    <a:pt x="6573" y="3846"/>
                    <a:pt x="7404" y="4830"/>
                    <a:pt x="8085" y="5928"/>
                  </a:cubicBezTo>
                  <a:cubicBezTo>
                    <a:pt x="8139" y="6015"/>
                    <a:pt x="8253" y="6042"/>
                    <a:pt x="8340" y="5988"/>
                  </a:cubicBezTo>
                  <a:cubicBezTo>
                    <a:pt x="8427" y="5934"/>
                    <a:pt x="8454" y="5820"/>
                    <a:pt x="8400" y="5733"/>
                  </a:cubicBezTo>
                  <a:cubicBezTo>
                    <a:pt x="7707" y="4615"/>
                    <a:pt x="6864" y="3613"/>
                    <a:pt x="5906" y="2742"/>
                  </a:cubicBezTo>
                  <a:close/>
                  <a:moveTo>
                    <a:pt x="4591" y="4029"/>
                  </a:moveTo>
                  <a:cubicBezTo>
                    <a:pt x="4508" y="4119"/>
                    <a:pt x="4425" y="4211"/>
                    <a:pt x="4341" y="4305"/>
                  </a:cubicBezTo>
                  <a:cubicBezTo>
                    <a:pt x="5627" y="5467"/>
                    <a:pt x="6670" y="6911"/>
                    <a:pt x="7369" y="8574"/>
                  </a:cubicBezTo>
                  <a:cubicBezTo>
                    <a:pt x="7409" y="8668"/>
                    <a:pt x="7517" y="8712"/>
                    <a:pt x="7612" y="8673"/>
                  </a:cubicBezTo>
                  <a:cubicBezTo>
                    <a:pt x="7706" y="8633"/>
                    <a:pt x="7751" y="8524"/>
                    <a:pt x="7711" y="8430"/>
                  </a:cubicBezTo>
                  <a:cubicBezTo>
                    <a:pt x="6990" y="6716"/>
                    <a:pt x="5916" y="5227"/>
                    <a:pt x="4591" y="4029"/>
                  </a:cubicBezTo>
                  <a:close/>
                  <a:moveTo>
                    <a:pt x="3980" y="4727"/>
                  </a:moveTo>
                  <a:cubicBezTo>
                    <a:pt x="3902" y="4821"/>
                    <a:pt x="3824" y="4917"/>
                    <a:pt x="3746" y="5015"/>
                  </a:cubicBezTo>
                  <a:cubicBezTo>
                    <a:pt x="4027" y="5271"/>
                    <a:pt x="4296" y="5542"/>
                    <a:pt x="4551" y="5828"/>
                  </a:cubicBezTo>
                  <a:cubicBezTo>
                    <a:pt x="4620" y="5905"/>
                    <a:pt x="4737" y="5911"/>
                    <a:pt x="4814" y="5843"/>
                  </a:cubicBezTo>
                  <a:cubicBezTo>
                    <a:pt x="4890" y="5775"/>
                    <a:pt x="4897" y="5657"/>
                    <a:pt x="4828" y="5581"/>
                  </a:cubicBezTo>
                  <a:cubicBezTo>
                    <a:pt x="4560" y="5280"/>
                    <a:pt x="4277" y="4995"/>
                    <a:pt x="3980" y="4727"/>
                  </a:cubicBezTo>
                  <a:close/>
                  <a:moveTo>
                    <a:pt x="2864" y="6225"/>
                  </a:moveTo>
                  <a:cubicBezTo>
                    <a:pt x="2795" y="6328"/>
                    <a:pt x="2726" y="6434"/>
                    <a:pt x="2658" y="6541"/>
                  </a:cubicBezTo>
                  <a:cubicBezTo>
                    <a:pt x="2962" y="6831"/>
                    <a:pt x="3248" y="7144"/>
                    <a:pt x="3514" y="7479"/>
                  </a:cubicBezTo>
                  <a:cubicBezTo>
                    <a:pt x="3577" y="7558"/>
                    <a:pt x="3694" y="7572"/>
                    <a:pt x="3774" y="7508"/>
                  </a:cubicBezTo>
                  <a:cubicBezTo>
                    <a:pt x="3855" y="7445"/>
                    <a:pt x="3868" y="7328"/>
                    <a:pt x="3804" y="7248"/>
                  </a:cubicBezTo>
                  <a:cubicBezTo>
                    <a:pt x="3513" y="6881"/>
                    <a:pt x="3199" y="6540"/>
                    <a:pt x="2864" y="6225"/>
                  </a:cubicBezTo>
                  <a:close/>
                  <a:moveTo>
                    <a:pt x="2356" y="7033"/>
                  </a:moveTo>
                  <a:cubicBezTo>
                    <a:pt x="2291" y="7141"/>
                    <a:pt x="2228" y="7251"/>
                    <a:pt x="2164" y="7363"/>
                  </a:cubicBezTo>
                  <a:cubicBezTo>
                    <a:pt x="3388" y="8593"/>
                    <a:pt x="4238" y="10206"/>
                    <a:pt x="4521" y="12045"/>
                  </a:cubicBezTo>
                  <a:cubicBezTo>
                    <a:pt x="4556" y="12270"/>
                    <a:pt x="4592" y="12489"/>
                    <a:pt x="4630" y="12705"/>
                  </a:cubicBezTo>
                  <a:cubicBezTo>
                    <a:pt x="4648" y="12805"/>
                    <a:pt x="4744" y="12874"/>
                    <a:pt x="4845" y="12855"/>
                  </a:cubicBezTo>
                  <a:cubicBezTo>
                    <a:pt x="4945" y="12838"/>
                    <a:pt x="5013" y="12741"/>
                    <a:pt x="4995" y="12641"/>
                  </a:cubicBezTo>
                  <a:cubicBezTo>
                    <a:pt x="4958" y="12428"/>
                    <a:pt x="4922" y="12211"/>
                    <a:pt x="4888" y="11989"/>
                  </a:cubicBezTo>
                  <a:cubicBezTo>
                    <a:pt x="4587" y="10034"/>
                    <a:pt x="3672" y="8324"/>
                    <a:pt x="2356" y="7033"/>
                  </a:cubicBezTo>
                  <a:close/>
                  <a:moveTo>
                    <a:pt x="1886" y="7873"/>
                  </a:moveTo>
                  <a:cubicBezTo>
                    <a:pt x="1825" y="7989"/>
                    <a:pt x="1765" y="8108"/>
                    <a:pt x="1705" y="8228"/>
                  </a:cubicBezTo>
                  <a:cubicBezTo>
                    <a:pt x="2688" y="9294"/>
                    <a:pt x="3368" y="10652"/>
                    <a:pt x="3604" y="12186"/>
                  </a:cubicBezTo>
                  <a:cubicBezTo>
                    <a:pt x="4313" y="16789"/>
                    <a:pt x="5694" y="19618"/>
                    <a:pt x="7064" y="20880"/>
                  </a:cubicBezTo>
                  <a:cubicBezTo>
                    <a:pt x="7219" y="20852"/>
                    <a:pt x="7368" y="20816"/>
                    <a:pt x="7511" y="20771"/>
                  </a:cubicBezTo>
                  <a:cubicBezTo>
                    <a:pt x="6139" y="19646"/>
                    <a:pt x="4674" y="16694"/>
                    <a:pt x="3971" y="12130"/>
                  </a:cubicBezTo>
                  <a:cubicBezTo>
                    <a:pt x="3716" y="10471"/>
                    <a:pt x="2967" y="9007"/>
                    <a:pt x="1886" y="7873"/>
                  </a:cubicBezTo>
                  <a:close/>
                  <a:moveTo>
                    <a:pt x="1423" y="8820"/>
                  </a:moveTo>
                  <a:cubicBezTo>
                    <a:pt x="1367" y="8943"/>
                    <a:pt x="1311" y="9069"/>
                    <a:pt x="1257" y="9196"/>
                  </a:cubicBezTo>
                  <a:cubicBezTo>
                    <a:pt x="1968" y="10072"/>
                    <a:pt x="2458" y="11142"/>
                    <a:pt x="2642" y="12334"/>
                  </a:cubicBezTo>
                  <a:cubicBezTo>
                    <a:pt x="3181" y="15834"/>
                    <a:pt x="4202" y="18767"/>
                    <a:pt x="5519" y="20592"/>
                  </a:cubicBezTo>
                  <a:cubicBezTo>
                    <a:pt x="5555" y="20643"/>
                    <a:pt x="5612" y="20669"/>
                    <a:pt x="5670" y="20669"/>
                  </a:cubicBezTo>
                  <a:cubicBezTo>
                    <a:pt x="5707" y="20669"/>
                    <a:pt x="5745" y="20658"/>
                    <a:pt x="5778" y="20634"/>
                  </a:cubicBezTo>
                  <a:cubicBezTo>
                    <a:pt x="5861" y="20574"/>
                    <a:pt x="5880" y="20458"/>
                    <a:pt x="5820" y="20375"/>
                  </a:cubicBezTo>
                  <a:cubicBezTo>
                    <a:pt x="4537" y="18597"/>
                    <a:pt x="3538" y="15721"/>
                    <a:pt x="3008" y="12278"/>
                  </a:cubicBezTo>
                  <a:cubicBezTo>
                    <a:pt x="2805" y="10952"/>
                    <a:pt x="2239" y="9771"/>
                    <a:pt x="1423" y="8820"/>
                  </a:cubicBezTo>
                  <a:close/>
                  <a:moveTo>
                    <a:pt x="983" y="9867"/>
                  </a:moveTo>
                  <a:cubicBezTo>
                    <a:pt x="930" y="10005"/>
                    <a:pt x="878" y="10145"/>
                    <a:pt x="827" y="10287"/>
                  </a:cubicBezTo>
                  <a:cubicBezTo>
                    <a:pt x="1257" y="10936"/>
                    <a:pt x="1556" y="11679"/>
                    <a:pt x="1679" y="12482"/>
                  </a:cubicBezTo>
                  <a:cubicBezTo>
                    <a:pt x="1766" y="13043"/>
                    <a:pt x="1864" y="13595"/>
                    <a:pt x="1973" y="14124"/>
                  </a:cubicBezTo>
                  <a:cubicBezTo>
                    <a:pt x="1993" y="14225"/>
                    <a:pt x="2091" y="14290"/>
                    <a:pt x="2192" y="14269"/>
                  </a:cubicBezTo>
                  <a:cubicBezTo>
                    <a:pt x="2292" y="14248"/>
                    <a:pt x="2357" y="14150"/>
                    <a:pt x="2336" y="14049"/>
                  </a:cubicBezTo>
                  <a:cubicBezTo>
                    <a:pt x="2229" y="13527"/>
                    <a:pt x="2131" y="12980"/>
                    <a:pt x="2046" y="12426"/>
                  </a:cubicBezTo>
                  <a:cubicBezTo>
                    <a:pt x="1900" y="11478"/>
                    <a:pt x="1525" y="10608"/>
                    <a:pt x="983" y="9867"/>
                  </a:cubicBezTo>
                  <a:close/>
                  <a:moveTo>
                    <a:pt x="592" y="10976"/>
                  </a:moveTo>
                  <a:cubicBezTo>
                    <a:pt x="538" y="11147"/>
                    <a:pt x="485" y="11320"/>
                    <a:pt x="434" y="11496"/>
                  </a:cubicBezTo>
                  <a:cubicBezTo>
                    <a:pt x="589" y="11850"/>
                    <a:pt x="702" y="12228"/>
                    <a:pt x="762" y="12623"/>
                  </a:cubicBezTo>
                  <a:cubicBezTo>
                    <a:pt x="1107" y="14860"/>
                    <a:pt x="1617" y="16849"/>
                    <a:pt x="2280" y="18537"/>
                  </a:cubicBezTo>
                  <a:cubicBezTo>
                    <a:pt x="2318" y="18632"/>
                    <a:pt x="2426" y="18679"/>
                    <a:pt x="2521" y="18642"/>
                  </a:cubicBezTo>
                  <a:cubicBezTo>
                    <a:pt x="2616" y="18605"/>
                    <a:pt x="2663" y="18497"/>
                    <a:pt x="2626" y="18401"/>
                  </a:cubicBezTo>
                  <a:cubicBezTo>
                    <a:pt x="1973" y="16739"/>
                    <a:pt x="1469" y="14776"/>
                    <a:pt x="1130" y="12567"/>
                  </a:cubicBezTo>
                  <a:cubicBezTo>
                    <a:pt x="1042" y="11998"/>
                    <a:pt x="856" y="11463"/>
                    <a:pt x="592" y="10976"/>
                  </a:cubicBezTo>
                  <a:close/>
                  <a:moveTo>
                    <a:pt x="172" y="12486"/>
                  </a:moveTo>
                  <a:cubicBezTo>
                    <a:pt x="114" y="12728"/>
                    <a:pt x="59" y="12974"/>
                    <a:pt x="8" y="13226"/>
                  </a:cubicBezTo>
                  <a:cubicBezTo>
                    <a:pt x="5" y="13240"/>
                    <a:pt x="3" y="13253"/>
                    <a:pt x="0" y="13267"/>
                  </a:cubicBezTo>
                  <a:cubicBezTo>
                    <a:pt x="7" y="13458"/>
                    <a:pt x="17" y="13647"/>
                    <a:pt x="29" y="13835"/>
                  </a:cubicBezTo>
                  <a:cubicBezTo>
                    <a:pt x="354" y="15597"/>
                    <a:pt x="787" y="17186"/>
                    <a:pt x="1316" y="18582"/>
                  </a:cubicBezTo>
                  <a:cubicBezTo>
                    <a:pt x="1522" y="18822"/>
                    <a:pt x="1745" y="19045"/>
                    <a:pt x="1981" y="19251"/>
                  </a:cubicBezTo>
                  <a:cubicBezTo>
                    <a:pt x="1204" y="17438"/>
                    <a:pt x="602" y="15240"/>
                    <a:pt x="213" y="12708"/>
                  </a:cubicBezTo>
                  <a:cubicBezTo>
                    <a:pt x="201" y="12633"/>
                    <a:pt x="188" y="12559"/>
                    <a:pt x="172" y="12486"/>
                  </a:cubicBezTo>
                  <a:close/>
                  <a:moveTo>
                    <a:pt x="2893" y="19923"/>
                  </a:moveTo>
                  <a:cubicBezTo>
                    <a:pt x="3085" y="20042"/>
                    <a:pt x="3282" y="20151"/>
                    <a:pt x="3482" y="20250"/>
                  </a:cubicBezTo>
                  <a:cubicBezTo>
                    <a:pt x="3371" y="20047"/>
                    <a:pt x="3262" y="19836"/>
                    <a:pt x="3156" y="19617"/>
                  </a:cubicBezTo>
                  <a:cubicBezTo>
                    <a:pt x="3112" y="19525"/>
                    <a:pt x="3001" y="19487"/>
                    <a:pt x="2908" y="19531"/>
                  </a:cubicBezTo>
                  <a:cubicBezTo>
                    <a:pt x="2816" y="19576"/>
                    <a:pt x="2777" y="19687"/>
                    <a:pt x="2822" y="19779"/>
                  </a:cubicBezTo>
                  <a:cubicBezTo>
                    <a:pt x="2846" y="19827"/>
                    <a:pt x="2869" y="19875"/>
                    <a:pt x="2893" y="19923"/>
                  </a:cubicBezTo>
                  <a:close/>
                  <a:moveTo>
                    <a:pt x="4339" y="20607"/>
                  </a:moveTo>
                  <a:cubicBezTo>
                    <a:pt x="4531" y="20673"/>
                    <a:pt x="4723" y="20729"/>
                    <a:pt x="4914" y="20775"/>
                  </a:cubicBezTo>
                  <a:cubicBezTo>
                    <a:pt x="3970" y="19416"/>
                    <a:pt x="3174" y="17530"/>
                    <a:pt x="2600" y="15214"/>
                  </a:cubicBezTo>
                  <a:cubicBezTo>
                    <a:pt x="2575" y="15114"/>
                    <a:pt x="2475" y="15053"/>
                    <a:pt x="2374" y="15078"/>
                  </a:cubicBezTo>
                  <a:cubicBezTo>
                    <a:pt x="2275" y="15103"/>
                    <a:pt x="2215" y="15203"/>
                    <a:pt x="2239" y="15303"/>
                  </a:cubicBezTo>
                  <a:cubicBezTo>
                    <a:pt x="2776" y="17468"/>
                    <a:pt x="3491" y="19254"/>
                    <a:pt x="4339" y="20607"/>
                  </a:cubicBezTo>
                  <a:close/>
                  <a:moveTo>
                    <a:pt x="8104" y="20514"/>
                  </a:moveTo>
                  <a:cubicBezTo>
                    <a:pt x="8222" y="20446"/>
                    <a:pt x="8333" y="20369"/>
                    <a:pt x="8437" y="20285"/>
                  </a:cubicBezTo>
                  <a:cubicBezTo>
                    <a:pt x="7626" y="19900"/>
                    <a:pt x="6153" y="17953"/>
                    <a:pt x="5246" y="13899"/>
                  </a:cubicBezTo>
                  <a:cubicBezTo>
                    <a:pt x="5223" y="13799"/>
                    <a:pt x="5123" y="13736"/>
                    <a:pt x="5024" y="13758"/>
                  </a:cubicBezTo>
                  <a:cubicBezTo>
                    <a:pt x="4924" y="13781"/>
                    <a:pt x="4861" y="13880"/>
                    <a:pt x="4884" y="13980"/>
                  </a:cubicBezTo>
                  <a:cubicBezTo>
                    <a:pt x="5735" y="17782"/>
                    <a:pt x="7106" y="19875"/>
                    <a:pt x="8104" y="20514"/>
                  </a:cubicBezTo>
                  <a:close/>
                  <a:moveTo>
                    <a:pt x="9916" y="20770"/>
                  </a:moveTo>
                  <a:cubicBezTo>
                    <a:pt x="10058" y="20815"/>
                    <a:pt x="10205" y="20851"/>
                    <a:pt x="10358" y="20879"/>
                  </a:cubicBezTo>
                  <a:cubicBezTo>
                    <a:pt x="10833" y="20434"/>
                    <a:pt x="11299" y="19806"/>
                    <a:pt x="11733" y="19012"/>
                  </a:cubicBezTo>
                  <a:cubicBezTo>
                    <a:pt x="11783" y="18922"/>
                    <a:pt x="11749" y="18810"/>
                    <a:pt x="11660" y="18760"/>
                  </a:cubicBezTo>
                  <a:cubicBezTo>
                    <a:pt x="11569" y="18711"/>
                    <a:pt x="11457" y="18744"/>
                    <a:pt x="11408" y="18834"/>
                  </a:cubicBezTo>
                  <a:cubicBezTo>
                    <a:pt x="10936" y="19696"/>
                    <a:pt x="10425" y="20354"/>
                    <a:pt x="9916" y="20770"/>
                  </a:cubicBezTo>
                  <a:close/>
                  <a:moveTo>
                    <a:pt x="11133" y="20947"/>
                  </a:moveTo>
                  <a:cubicBezTo>
                    <a:pt x="11303" y="20948"/>
                    <a:pt x="11477" y="20940"/>
                    <a:pt x="11652" y="20923"/>
                  </a:cubicBezTo>
                  <a:cubicBezTo>
                    <a:pt x="12722" y="19594"/>
                    <a:pt x="13633" y="17531"/>
                    <a:pt x="14275" y="14888"/>
                  </a:cubicBezTo>
                  <a:cubicBezTo>
                    <a:pt x="14299" y="14788"/>
                    <a:pt x="14238" y="14688"/>
                    <a:pt x="14139" y="14664"/>
                  </a:cubicBezTo>
                  <a:cubicBezTo>
                    <a:pt x="14039" y="14641"/>
                    <a:pt x="13939" y="14701"/>
                    <a:pt x="13914" y="14800"/>
                  </a:cubicBezTo>
                  <a:cubicBezTo>
                    <a:pt x="13246" y="17553"/>
                    <a:pt x="12263" y="19681"/>
                    <a:pt x="11133" y="20947"/>
                  </a:cubicBezTo>
                  <a:close/>
                  <a:moveTo>
                    <a:pt x="12515" y="20775"/>
                  </a:moveTo>
                  <a:cubicBezTo>
                    <a:pt x="12611" y="20752"/>
                    <a:pt x="12707" y="20727"/>
                    <a:pt x="12803" y="20699"/>
                  </a:cubicBezTo>
                  <a:cubicBezTo>
                    <a:pt x="12801" y="20697"/>
                    <a:pt x="12798" y="20696"/>
                    <a:pt x="12796" y="20694"/>
                  </a:cubicBezTo>
                  <a:cubicBezTo>
                    <a:pt x="12711" y="20636"/>
                    <a:pt x="12596" y="20657"/>
                    <a:pt x="12538" y="20742"/>
                  </a:cubicBezTo>
                  <a:cubicBezTo>
                    <a:pt x="12531" y="20754"/>
                    <a:pt x="12523" y="20764"/>
                    <a:pt x="12515" y="20775"/>
                  </a:cubicBezTo>
                  <a:close/>
                  <a:moveTo>
                    <a:pt x="13937" y="20255"/>
                  </a:moveTo>
                  <a:cubicBezTo>
                    <a:pt x="14136" y="20157"/>
                    <a:pt x="14332" y="20049"/>
                    <a:pt x="14523" y="19931"/>
                  </a:cubicBezTo>
                  <a:cubicBezTo>
                    <a:pt x="14921" y="19132"/>
                    <a:pt x="15281" y="18234"/>
                    <a:pt x="15599" y="17242"/>
                  </a:cubicBezTo>
                  <a:cubicBezTo>
                    <a:pt x="15630" y="17144"/>
                    <a:pt x="15576" y="17040"/>
                    <a:pt x="15479" y="17008"/>
                  </a:cubicBezTo>
                  <a:cubicBezTo>
                    <a:pt x="15381" y="16977"/>
                    <a:pt x="15276" y="17031"/>
                    <a:pt x="15245" y="17129"/>
                  </a:cubicBezTo>
                  <a:cubicBezTo>
                    <a:pt x="14866" y="18313"/>
                    <a:pt x="14427" y="19357"/>
                    <a:pt x="13937" y="20255"/>
                  </a:cubicBezTo>
                  <a:close/>
                  <a:moveTo>
                    <a:pt x="11191" y="7521"/>
                  </a:moveTo>
                  <a:cubicBezTo>
                    <a:pt x="10477" y="8767"/>
                    <a:pt x="10002" y="10128"/>
                    <a:pt x="9781" y="11565"/>
                  </a:cubicBezTo>
                  <a:cubicBezTo>
                    <a:pt x="9524" y="13235"/>
                    <a:pt x="9164" y="14668"/>
                    <a:pt x="8710" y="15832"/>
                  </a:cubicBezTo>
                  <a:cubicBezTo>
                    <a:pt x="8255" y="14668"/>
                    <a:pt x="7895" y="13235"/>
                    <a:pt x="7638" y="11565"/>
                  </a:cubicBezTo>
                  <a:cubicBezTo>
                    <a:pt x="7365" y="9790"/>
                    <a:pt x="6715" y="8151"/>
                    <a:pt x="5705" y="6694"/>
                  </a:cubicBezTo>
                  <a:cubicBezTo>
                    <a:pt x="5647" y="6610"/>
                    <a:pt x="5531" y="6590"/>
                    <a:pt x="5447" y="6648"/>
                  </a:cubicBezTo>
                  <a:cubicBezTo>
                    <a:pt x="5363" y="6706"/>
                    <a:pt x="5343" y="6821"/>
                    <a:pt x="5401" y="6906"/>
                  </a:cubicBezTo>
                  <a:cubicBezTo>
                    <a:pt x="6377" y="8316"/>
                    <a:pt x="7007" y="9902"/>
                    <a:pt x="7271" y="11621"/>
                  </a:cubicBezTo>
                  <a:cubicBezTo>
                    <a:pt x="7565" y="13526"/>
                    <a:pt x="7991" y="15132"/>
                    <a:pt x="8539" y="16394"/>
                  </a:cubicBezTo>
                  <a:cubicBezTo>
                    <a:pt x="8569" y="16461"/>
                    <a:pt x="8636" y="16505"/>
                    <a:pt x="8710" y="16505"/>
                  </a:cubicBezTo>
                  <a:cubicBezTo>
                    <a:pt x="8783" y="16505"/>
                    <a:pt x="8850" y="16461"/>
                    <a:pt x="8880" y="16394"/>
                  </a:cubicBezTo>
                  <a:cubicBezTo>
                    <a:pt x="9428" y="15132"/>
                    <a:pt x="9855" y="13526"/>
                    <a:pt x="10148" y="11621"/>
                  </a:cubicBezTo>
                  <a:cubicBezTo>
                    <a:pt x="10362" y="10229"/>
                    <a:pt x="10822" y="8911"/>
                    <a:pt x="11513" y="7706"/>
                  </a:cubicBezTo>
                  <a:cubicBezTo>
                    <a:pt x="11564" y="7617"/>
                    <a:pt x="11533" y="7504"/>
                    <a:pt x="11444" y="7452"/>
                  </a:cubicBezTo>
                  <a:cubicBezTo>
                    <a:pt x="11356" y="7401"/>
                    <a:pt x="11242" y="7433"/>
                    <a:pt x="11191" y="7521"/>
                  </a:cubicBezTo>
                  <a:close/>
                  <a:moveTo>
                    <a:pt x="8614" y="19748"/>
                  </a:moveTo>
                  <a:cubicBezTo>
                    <a:pt x="8643" y="19765"/>
                    <a:pt x="8676" y="19774"/>
                    <a:pt x="8710" y="19774"/>
                  </a:cubicBezTo>
                  <a:cubicBezTo>
                    <a:pt x="8743" y="19774"/>
                    <a:pt x="8775" y="19765"/>
                    <a:pt x="8805" y="19748"/>
                  </a:cubicBezTo>
                  <a:cubicBezTo>
                    <a:pt x="8825" y="19735"/>
                    <a:pt x="10842" y="18465"/>
                    <a:pt x="11879" y="12526"/>
                  </a:cubicBezTo>
                  <a:cubicBezTo>
                    <a:pt x="11897" y="12425"/>
                    <a:pt x="11829" y="12329"/>
                    <a:pt x="11728" y="12311"/>
                  </a:cubicBezTo>
                  <a:cubicBezTo>
                    <a:pt x="11626" y="12291"/>
                    <a:pt x="11531" y="12361"/>
                    <a:pt x="11514" y="12462"/>
                  </a:cubicBezTo>
                  <a:cubicBezTo>
                    <a:pt x="10726" y="16976"/>
                    <a:pt x="9313" y="18891"/>
                    <a:pt x="8715" y="19359"/>
                  </a:cubicBezTo>
                  <a:cubicBezTo>
                    <a:pt x="8310" y="19015"/>
                    <a:pt x="6643" y="17296"/>
                    <a:pt x="5804" y="11847"/>
                  </a:cubicBezTo>
                  <a:cubicBezTo>
                    <a:pt x="5610" y="10583"/>
                    <a:pt x="5183" y="9392"/>
                    <a:pt x="4536" y="8308"/>
                  </a:cubicBezTo>
                  <a:cubicBezTo>
                    <a:pt x="4484" y="8220"/>
                    <a:pt x="4370" y="8191"/>
                    <a:pt x="4282" y="8244"/>
                  </a:cubicBezTo>
                  <a:cubicBezTo>
                    <a:pt x="4194" y="8296"/>
                    <a:pt x="4165" y="8410"/>
                    <a:pt x="4218" y="8498"/>
                  </a:cubicBezTo>
                  <a:cubicBezTo>
                    <a:pt x="4840" y="9541"/>
                    <a:pt x="5250" y="10687"/>
                    <a:pt x="5438" y="11904"/>
                  </a:cubicBezTo>
                  <a:cubicBezTo>
                    <a:pt x="6433" y="18373"/>
                    <a:pt x="8592" y="19735"/>
                    <a:pt x="8614" y="19748"/>
                  </a:cubicBezTo>
                  <a:close/>
                </a:path>
              </a:pathLst>
            </a:custGeom>
            <a:solidFill>
              <a:srgbClr val="19251F"/>
            </a:solidFill>
            <a:ln>
              <a:noFill/>
            </a:ln>
          </p:spPr>
          <p:txBody>
            <a:bodyPr spcFirstLastPara="1" wrap="square" lIns="137138" tIns="68550" rIns="137138" bIns="685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8;p13">
              <a:extLst>
                <a:ext uri="{FF2B5EF4-FFF2-40B4-BE49-F238E27FC236}">
                  <a16:creationId xmlns:a16="http://schemas.microsoft.com/office/drawing/2014/main" id="{2C98231B-71F8-790E-05F0-4D025AB3D4D5}"/>
                </a:ext>
              </a:extLst>
            </p:cNvPr>
            <p:cNvSpPr/>
            <p:nvPr/>
          </p:nvSpPr>
          <p:spPr>
            <a:xfrm rot="19310762">
              <a:off x="15571005" y="7499323"/>
              <a:ext cx="3349022" cy="3323734"/>
            </a:xfrm>
            <a:custGeom>
              <a:avLst/>
              <a:gdLst/>
              <a:ahLst/>
              <a:cxnLst/>
              <a:rect l="l" t="t" r="r" b="b"/>
              <a:pathLst>
                <a:path w="17462" h="20948" extrusionOk="0">
                  <a:moveTo>
                    <a:pt x="17421" y="13226"/>
                  </a:moveTo>
                  <a:cubicBezTo>
                    <a:pt x="17369" y="12966"/>
                    <a:pt x="17312" y="12713"/>
                    <a:pt x="17252" y="12464"/>
                  </a:cubicBezTo>
                  <a:cubicBezTo>
                    <a:pt x="17234" y="12545"/>
                    <a:pt x="17219" y="12626"/>
                    <a:pt x="17206" y="12708"/>
                  </a:cubicBezTo>
                  <a:cubicBezTo>
                    <a:pt x="16816" y="15247"/>
                    <a:pt x="16212" y="17450"/>
                    <a:pt x="15432" y="19265"/>
                  </a:cubicBezTo>
                  <a:cubicBezTo>
                    <a:pt x="15667" y="19062"/>
                    <a:pt x="15889" y="18841"/>
                    <a:pt x="16096" y="18603"/>
                  </a:cubicBezTo>
                  <a:cubicBezTo>
                    <a:pt x="16667" y="17100"/>
                    <a:pt x="17128" y="15374"/>
                    <a:pt x="17462" y="13446"/>
                  </a:cubicBezTo>
                  <a:cubicBezTo>
                    <a:pt x="17449" y="13373"/>
                    <a:pt x="17436" y="13300"/>
                    <a:pt x="17421" y="13226"/>
                  </a:cubicBezTo>
                  <a:close/>
                  <a:moveTo>
                    <a:pt x="16991" y="11483"/>
                  </a:moveTo>
                  <a:cubicBezTo>
                    <a:pt x="16940" y="11307"/>
                    <a:pt x="16888" y="11135"/>
                    <a:pt x="16833" y="10965"/>
                  </a:cubicBezTo>
                  <a:cubicBezTo>
                    <a:pt x="16566" y="11455"/>
                    <a:pt x="16378" y="11994"/>
                    <a:pt x="16290" y="12567"/>
                  </a:cubicBezTo>
                  <a:cubicBezTo>
                    <a:pt x="16087" y="13883"/>
                    <a:pt x="15824" y="15124"/>
                    <a:pt x="15507" y="16257"/>
                  </a:cubicBezTo>
                  <a:cubicBezTo>
                    <a:pt x="15479" y="16355"/>
                    <a:pt x="15537" y="16458"/>
                    <a:pt x="15635" y="16485"/>
                  </a:cubicBezTo>
                  <a:cubicBezTo>
                    <a:pt x="15734" y="16513"/>
                    <a:pt x="15837" y="16455"/>
                    <a:pt x="15864" y="16356"/>
                  </a:cubicBezTo>
                  <a:cubicBezTo>
                    <a:pt x="16185" y="15210"/>
                    <a:pt x="16452" y="13954"/>
                    <a:pt x="16656" y="12623"/>
                  </a:cubicBezTo>
                  <a:cubicBezTo>
                    <a:pt x="16718" y="12223"/>
                    <a:pt x="16832" y="11841"/>
                    <a:pt x="16991" y="11483"/>
                  </a:cubicBezTo>
                  <a:close/>
                  <a:moveTo>
                    <a:pt x="16600" y="10279"/>
                  </a:moveTo>
                  <a:cubicBezTo>
                    <a:pt x="16548" y="10135"/>
                    <a:pt x="16495" y="9994"/>
                    <a:pt x="16442" y="9855"/>
                  </a:cubicBezTo>
                  <a:cubicBezTo>
                    <a:pt x="15897" y="10599"/>
                    <a:pt x="15519" y="11473"/>
                    <a:pt x="15373" y="12426"/>
                  </a:cubicBezTo>
                  <a:cubicBezTo>
                    <a:pt x="14893" y="15545"/>
                    <a:pt x="14057" y="18191"/>
                    <a:pt x="12956" y="20079"/>
                  </a:cubicBezTo>
                  <a:cubicBezTo>
                    <a:pt x="12905" y="20168"/>
                    <a:pt x="12935" y="20281"/>
                    <a:pt x="13024" y="20333"/>
                  </a:cubicBezTo>
                  <a:cubicBezTo>
                    <a:pt x="13112" y="20385"/>
                    <a:pt x="13226" y="20355"/>
                    <a:pt x="13277" y="20266"/>
                  </a:cubicBezTo>
                  <a:cubicBezTo>
                    <a:pt x="14401" y="18338"/>
                    <a:pt x="15253" y="15647"/>
                    <a:pt x="15740" y="12482"/>
                  </a:cubicBezTo>
                  <a:cubicBezTo>
                    <a:pt x="15864" y="11675"/>
                    <a:pt x="16165" y="10929"/>
                    <a:pt x="16600" y="10279"/>
                  </a:cubicBezTo>
                  <a:close/>
                  <a:moveTo>
                    <a:pt x="16171" y="9191"/>
                  </a:moveTo>
                  <a:cubicBezTo>
                    <a:pt x="16115" y="9063"/>
                    <a:pt x="16060" y="8936"/>
                    <a:pt x="16003" y="8811"/>
                  </a:cubicBezTo>
                  <a:cubicBezTo>
                    <a:pt x="15182" y="9764"/>
                    <a:pt x="14615" y="10948"/>
                    <a:pt x="14411" y="12278"/>
                  </a:cubicBezTo>
                  <a:cubicBezTo>
                    <a:pt x="14342" y="12720"/>
                    <a:pt x="14265" y="13163"/>
                    <a:pt x="14180" y="13592"/>
                  </a:cubicBezTo>
                  <a:cubicBezTo>
                    <a:pt x="14160" y="13693"/>
                    <a:pt x="14226" y="13790"/>
                    <a:pt x="14326" y="13810"/>
                  </a:cubicBezTo>
                  <a:cubicBezTo>
                    <a:pt x="14338" y="13813"/>
                    <a:pt x="14350" y="13814"/>
                    <a:pt x="14362" y="13814"/>
                  </a:cubicBezTo>
                  <a:cubicBezTo>
                    <a:pt x="14449" y="13814"/>
                    <a:pt x="14527" y="13752"/>
                    <a:pt x="14544" y="13664"/>
                  </a:cubicBezTo>
                  <a:cubicBezTo>
                    <a:pt x="14630" y="13230"/>
                    <a:pt x="14708" y="12782"/>
                    <a:pt x="14777" y="12334"/>
                  </a:cubicBezTo>
                  <a:cubicBezTo>
                    <a:pt x="14961" y="11139"/>
                    <a:pt x="15456" y="10068"/>
                    <a:pt x="16171" y="9191"/>
                  </a:cubicBezTo>
                  <a:close/>
                  <a:moveTo>
                    <a:pt x="15720" y="8218"/>
                  </a:moveTo>
                  <a:cubicBezTo>
                    <a:pt x="15661" y="8100"/>
                    <a:pt x="15602" y="7984"/>
                    <a:pt x="15542" y="7869"/>
                  </a:cubicBezTo>
                  <a:cubicBezTo>
                    <a:pt x="14456" y="9003"/>
                    <a:pt x="13704" y="10467"/>
                    <a:pt x="13448" y="12130"/>
                  </a:cubicBezTo>
                  <a:cubicBezTo>
                    <a:pt x="13102" y="14379"/>
                    <a:pt x="12545" y="16398"/>
                    <a:pt x="11837" y="17968"/>
                  </a:cubicBezTo>
                  <a:cubicBezTo>
                    <a:pt x="11795" y="18062"/>
                    <a:pt x="11837" y="18172"/>
                    <a:pt x="11930" y="18214"/>
                  </a:cubicBezTo>
                  <a:cubicBezTo>
                    <a:pt x="12024" y="18257"/>
                    <a:pt x="12134" y="18214"/>
                    <a:pt x="12175" y="18121"/>
                  </a:cubicBezTo>
                  <a:cubicBezTo>
                    <a:pt x="12907" y="16497"/>
                    <a:pt x="13458" y="14501"/>
                    <a:pt x="13815" y="12186"/>
                  </a:cubicBezTo>
                  <a:cubicBezTo>
                    <a:pt x="14051" y="10648"/>
                    <a:pt x="14734" y="9286"/>
                    <a:pt x="15720" y="8218"/>
                  </a:cubicBezTo>
                  <a:close/>
                  <a:moveTo>
                    <a:pt x="15263" y="7359"/>
                  </a:moveTo>
                  <a:cubicBezTo>
                    <a:pt x="15199" y="7246"/>
                    <a:pt x="15135" y="7136"/>
                    <a:pt x="15070" y="7027"/>
                  </a:cubicBezTo>
                  <a:cubicBezTo>
                    <a:pt x="13750" y="8319"/>
                    <a:pt x="12832" y="10030"/>
                    <a:pt x="12531" y="11989"/>
                  </a:cubicBezTo>
                  <a:cubicBezTo>
                    <a:pt x="11720" y="17261"/>
                    <a:pt x="9957" y="19833"/>
                    <a:pt x="8992" y="20284"/>
                  </a:cubicBezTo>
                  <a:cubicBezTo>
                    <a:pt x="9097" y="20369"/>
                    <a:pt x="9208" y="20446"/>
                    <a:pt x="9327" y="20515"/>
                  </a:cubicBezTo>
                  <a:cubicBezTo>
                    <a:pt x="10508" y="19765"/>
                    <a:pt x="12132" y="17022"/>
                    <a:pt x="12898" y="12045"/>
                  </a:cubicBezTo>
                  <a:cubicBezTo>
                    <a:pt x="13181" y="10203"/>
                    <a:pt x="14035" y="8588"/>
                    <a:pt x="15263" y="7359"/>
                  </a:cubicBezTo>
                  <a:close/>
                  <a:moveTo>
                    <a:pt x="14774" y="6545"/>
                  </a:moveTo>
                  <a:cubicBezTo>
                    <a:pt x="14706" y="6438"/>
                    <a:pt x="14637" y="6333"/>
                    <a:pt x="14569" y="6230"/>
                  </a:cubicBezTo>
                  <a:cubicBezTo>
                    <a:pt x="13257" y="7460"/>
                    <a:pt x="12280" y="9055"/>
                    <a:pt x="11811" y="10888"/>
                  </a:cubicBezTo>
                  <a:cubicBezTo>
                    <a:pt x="11785" y="10987"/>
                    <a:pt x="11845" y="11088"/>
                    <a:pt x="11944" y="11114"/>
                  </a:cubicBezTo>
                  <a:cubicBezTo>
                    <a:pt x="11960" y="11117"/>
                    <a:pt x="11975" y="11119"/>
                    <a:pt x="11991" y="11119"/>
                  </a:cubicBezTo>
                  <a:cubicBezTo>
                    <a:pt x="12073" y="11119"/>
                    <a:pt x="12149" y="11064"/>
                    <a:pt x="12170" y="10980"/>
                  </a:cubicBezTo>
                  <a:cubicBezTo>
                    <a:pt x="12616" y="9239"/>
                    <a:pt x="13537" y="7722"/>
                    <a:pt x="14774" y="6545"/>
                  </a:cubicBezTo>
                  <a:close/>
                  <a:moveTo>
                    <a:pt x="14242" y="5756"/>
                  </a:moveTo>
                  <a:cubicBezTo>
                    <a:pt x="14169" y="5654"/>
                    <a:pt x="14095" y="5553"/>
                    <a:pt x="14022" y="5454"/>
                  </a:cubicBezTo>
                  <a:cubicBezTo>
                    <a:pt x="12289" y="7044"/>
                    <a:pt x="11082" y="9212"/>
                    <a:pt x="10698" y="11706"/>
                  </a:cubicBezTo>
                  <a:cubicBezTo>
                    <a:pt x="10162" y="15185"/>
                    <a:pt x="9276" y="17032"/>
                    <a:pt x="8710" y="17909"/>
                  </a:cubicBezTo>
                  <a:cubicBezTo>
                    <a:pt x="8143" y="17032"/>
                    <a:pt x="7257" y="15185"/>
                    <a:pt x="6721" y="11706"/>
                  </a:cubicBezTo>
                  <a:cubicBezTo>
                    <a:pt x="6338" y="9215"/>
                    <a:pt x="5133" y="7049"/>
                    <a:pt x="3404" y="5459"/>
                  </a:cubicBezTo>
                  <a:cubicBezTo>
                    <a:pt x="3331" y="5558"/>
                    <a:pt x="3257" y="5658"/>
                    <a:pt x="3184" y="5761"/>
                  </a:cubicBezTo>
                  <a:cubicBezTo>
                    <a:pt x="4836" y="7293"/>
                    <a:pt x="5986" y="9373"/>
                    <a:pt x="6354" y="11762"/>
                  </a:cubicBezTo>
                  <a:cubicBezTo>
                    <a:pt x="6952" y="15645"/>
                    <a:pt x="7992" y="17555"/>
                    <a:pt x="8558" y="18347"/>
                  </a:cubicBezTo>
                  <a:cubicBezTo>
                    <a:pt x="8593" y="18396"/>
                    <a:pt x="8650" y="18425"/>
                    <a:pt x="8710" y="18425"/>
                  </a:cubicBezTo>
                  <a:cubicBezTo>
                    <a:pt x="8770" y="18425"/>
                    <a:pt x="8826" y="18396"/>
                    <a:pt x="8860" y="18347"/>
                  </a:cubicBezTo>
                  <a:cubicBezTo>
                    <a:pt x="9427" y="17554"/>
                    <a:pt x="10467" y="15645"/>
                    <a:pt x="11065" y="11762"/>
                  </a:cubicBezTo>
                  <a:cubicBezTo>
                    <a:pt x="11433" y="9370"/>
                    <a:pt x="12586" y="7289"/>
                    <a:pt x="14242" y="5756"/>
                  </a:cubicBezTo>
                  <a:close/>
                  <a:moveTo>
                    <a:pt x="13681" y="5012"/>
                  </a:moveTo>
                  <a:cubicBezTo>
                    <a:pt x="13603" y="4914"/>
                    <a:pt x="13525" y="4818"/>
                    <a:pt x="13447" y="4724"/>
                  </a:cubicBezTo>
                  <a:cubicBezTo>
                    <a:pt x="12796" y="5311"/>
                    <a:pt x="12209" y="5976"/>
                    <a:pt x="11701" y="6712"/>
                  </a:cubicBezTo>
                  <a:cubicBezTo>
                    <a:pt x="11643" y="6796"/>
                    <a:pt x="11664" y="6912"/>
                    <a:pt x="11749" y="6970"/>
                  </a:cubicBezTo>
                  <a:cubicBezTo>
                    <a:pt x="11781" y="6992"/>
                    <a:pt x="11818" y="7003"/>
                    <a:pt x="11854" y="7003"/>
                  </a:cubicBezTo>
                  <a:cubicBezTo>
                    <a:pt x="11913" y="7003"/>
                    <a:pt x="11971" y="6975"/>
                    <a:pt x="12007" y="6923"/>
                  </a:cubicBezTo>
                  <a:cubicBezTo>
                    <a:pt x="12494" y="6216"/>
                    <a:pt x="13057" y="5577"/>
                    <a:pt x="13681" y="5012"/>
                  </a:cubicBezTo>
                  <a:close/>
                  <a:moveTo>
                    <a:pt x="13083" y="4299"/>
                  </a:moveTo>
                  <a:cubicBezTo>
                    <a:pt x="12999" y="4204"/>
                    <a:pt x="12916" y="4112"/>
                    <a:pt x="12833" y="4023"/>
                  </a:cubicBezTo>
                  <a:cubicBezTo>
                    <a:pt x="10763" y="5895"/>
                    <a:pt x="9320" y="8464"/>
                    <a:pt x="8864" y="11424"/>
                  </a:cubicBezTo>
                  <a:cubicBezTo>
                    <a:pt x="8817" y="11734"/>
                    <a:pt x="8765" y="12038"/>
                    <a:pt x="8710" y="12333"/>
                  </a:cubicBezTo>
                  <a:cubicBezTo>
                    <a:pt x="8654" y="12039"/>
                    <a:pt x="8602" y="11735"/>
                    <a:pt x="8555" y="11424"/>
                  </a:cubicBezTo>
                  <a:cubicBezTo>
                    <a:pt x="8465" y="10841"/>
                    <a:pt x="8335" y="10263"/>
                    <a:pt x="8168" y="9706"/>
                  </a:cubicBezTo>
                  <a:cubicBezTo>
                    <a:pt x="8139" y="9608"/>
                    <a:pt x="8036" y="9552"/>
                    <a:pt x="7937" y="9581"/>
                  </a:cubicBezTo>
                  <a:cubicBezTo>
                    <a:pt x="7839" y="9611"/>
                    <a:pt x="7784" y="9714"/>
                    <a:pt x="7813" y="9812"/>
                  </a:cubicBezTo>
                  <a:cubicBezTo>
                    <a:pt x="7974" y="10353"/>
                    <a:pt x="8101" y="10915"/>
                    <a:pt x="8188" y="11480"/>
                  </a:cubicBezTo>
                  <a:cubicBezTo>
                    <a:pt x="8287" y="12120"/>
                    <a:pt x="8401" y="12729"/>
                    <a:pt x="8529" y="13290"/>
                  </a:cubicBezTo>
                  <a:cubicBezTo>
                    <a:pt x="8548" y="13374"/>
                    <a:pt x="8623" y="13434"/>
                    <a:pt x="8710" y="13434"/>
                  </a:cubicBezTo>
                  <a:cubicBezTo>
                    <a:pt x="8796" y="13434"/>
                    <a:pt x="8871" y="13374"/>
                    <a:pt x="8890" y="13290"/>
                  </a:cubicBezTo>
                  <a:cubicBezTo>
                    <a:pt x="9019" y="12724"/>
                    <a:pt x="9134" y="12115"/>
                    <a:pt x="9231" y="11480"/>
                  </a:cubicBezTo>
                  <a:cubicBezTo>
                    <a:pt x="9673" y="8608"/>
                    <a:pt x="11074" y="6115"/>
                    <a:pt x="13083" y="4299"/>
                  </a:cubicBezTo>
                  <a:close/>
                  <a:moveTo>
                    <a:pt x="12455" y="3625"/>
                  </a:moveTo>
                  <a:cubicBezTo>
                    <a:pt x="12366" y="3535"/>
                    <a:pt x="12279" y="3448"/>
                    <a:pt x="12193" y="3364"/>
                  </a:cubicBezTo>
                  <a:cubicBezTo>
                    <a:pt x="10681" y="4733"/>
                    <a:pt x="9474" y="6452"/>
                    <a:pt x="8710" y="8424"/>
                  </a:cubicBezTo>
                  <a:cubicBezTo>
                    <a:pt x="7946" y="6454"/>
                    <a:pt x="6741" y="4737"/>
                    <a:pt x="5232" y="3368"/>
                  </a:cubicBezTo>
                  <a:cubicBezTo>
                    <a:pt x="5146" y="3453"/>
                    <a:pt x="5058" y="3540"/>
                    <a:pt x="4969" y="3631"/>
                  </a:cubicBezTo>
                  <a:cubicBezTo>
                    <a:pt x="6561" y="5071"/>
                    <a:pt x="7805" y="6907"/>
                    <a:pt x="8534" y="9025"/>
                  </a:cubicBezTo>
                  <a:cubicBezTo>
                    <a:pt x="8560" y="9100"/>
                    <a:pt x="8630" y="9150"/>
                    <a:pt x="8710" y="9150"/>
                  </a:cubicBezTo>
                  <a:cubicBezTo>
                    <a:pt x="8788" y="9150"/>
                    <a:pt x="8859" y="9100"/>
                    <a:pt x="8885" y="9025"/>
                  </a:cubicBezTo>
                  <a:cubicBezTo>
                    <a:pt x="9615" y="6905"/>
                    <a:pt x="10861" y="5066"/>
                    <a:pt x="12455" y="3625"/>
                  </a:cubicBezTo>
                  <a:close/>
                  <a:moveTo>
                    <a:pt x="11786" y="2979"/>
                  </a:moveTo>
                  <a:cubicBezTo>
                    <a:pt x="11692" y="2893"/>
                    <a:pt x="11600" y="2810"/>
                    <a:pt x="11510" y="2731"/>
                  </a:cubicBezTo>
                  <a:cubicBezTo>
                    <a:pt x="10408" y="3739"/>
                    <a:pt x="9457" y="4925"/>
                    <a:pt x="8706" y="6262"/>
                  </a:cubicBezTo>
                  <a:cubicBezTo>
                    <a:pt x="8656" y="6351"/>
                    <a:pt x="8688" y="6464"/>
                    <a:pt x="8777" y="6514"/>
                  </a:cubicBezTo>
                  <a:cubicBezTo>
                    <a:pt x="8806" y="6530"/>
                    <a:pt x="8837" y="6538"/>
                    <a:pt x="8868" y="6538"/>
                  </a:cubicBezTo>
                  <a:cubicBezTo>
                    <a:pt x="8933" y="6538"/>
                    <a:pt x="8996" y="6504"/>
                    <a:pt x="9030" y="6443"/>
                  </a:cubicBezTo>
                  <a:cubicBezTo>
                    <a:pt x="9767" y="5131"/>
                    <a:pt x="10702" y="3967"/>
                    <a:pt x="11786" y="2979"/>
                  </a:cubicBezTo>
                  <a:close/>
                  <a:moveTo>
                    <a:pt x="11079" y="2362"/>
                  </a:moveTo>
                  <a:cubicBezTo>
                    <a:pt x="10978" y="2278"/>
                    <a:pt x="10882" y="2200"/>
                    <a:pt x="10791" y="2128"/>
                  </a:cubicBezTo>
                  <a:cubicBezTo>
                    <a:pt x="10023" y="2842"/>
                    <a:pt x="9323" y="3640"/>
                    <a:pt x="8710" y="4517"/>
                  </a:cubicBezTo>
                  <a:cubicBezTo>
                    <a:pt x="8471" y="4177"/>
                    <a:pt x="8217" y="3843"/>
                    <a:pt x="7951" y="3523"/>
                  </a:cubicBezTo>
                  <a:cubicBezTo>
                    <a:pt x="7886" y="3445"/>
                    <a:pt x="7769" y="3434"/>
                    <a:pt x="7690" y="3499"/>
                  </a:cubicBezTo>
                  <a:cubicBezTo>
                    <a:pt x="7611" y="3564"/>
                    <a:pt x="7600" y="3682"/>
                    <a:pt x="7666" y="3760"/>
                  </a:cubicBezTo>
                  <a:cubicBezTo>
                    <a:pt x="7982" y="4141"/>
                    <a:pt x="8281" y="4540"/>
                    <a:pt x="8556" y="4948"/>
                  </a:cubicBezTo>
                  <a:cubicBezTo>
                    <a:pt x="8590" y="4999"/>
                    <a:pt x="8648" y="5029"/>
                    <a:pt x="8710" y="5029"/>
                  </a:cubicBezTo>
                  <a:cubicBezTo>
                    <a:pt x="8771" y="5029"/>
                    <a:pt x="8829" y="4999"/>
                    <a:pt x="8863" y="4948"/>
                  </a:cubicBezTo>
                  <a:cubicBezTo>
                    <a:pt x="9507" y="3993"/>
                    <a:pt x="10252" y="3128"/>
                    <a:pt x="11079" y="2362"/>
                  </a:cubicBezTo>
                  <a:close/>
                  <a:moveTo>
                    <a:pt x="9683" y="1126"/>
                  </a:moveTo>
                  <a:cubicBezTo>
                    <a:pt x="9602" y="1027"/>
                    <a:pt x="9527" y="928"/>
                    <a:pt x="9459" y="830"/>
                  </a:cubicBezTo>
                  <a:cubicBezTo>
                    <a:pt x="9201" y="1071"/>
                    <a:pt x="8951" y="1320"/>
                    <a:pt x="8710" y="1579"/>
                  </a:cubicBezTo>
                  <a:cubicBezTo>
                    <a:pt x="8470" y="1322"/>
                    <a:pt x="8222" y="1075"/>
                    <a:pt x="7967" y="836"/>
                  </a:cubicBezTo>
                  <a:cubicBezTo>
                    <a:pt x="7898" y="935"/>
                    <a:pt x="7823" y="1034"/>
                    <a:pt x="7741" y="1132"/>
                  </a:cubicBezTo>
                  <a:cubicBezTo>
                    <a:pt x="8028" y="1403"/>
                    <a:pt x="8305" y="1685"/>
                    <a:pt x="8572" y="1978"/>
                  </a:cubicBezTo>
                  <a:cubicBezTo>
                    <a:pt x="8607" y="2016"/>
                    <a:pt x="8658" y="2038"/>
                    <a:pt x="8710" y="2038"/>
                  </a:cubicBezTo>
                  <a:cubicBezTo>
                    <a:pt x="8762" y="2038"/>
                    <a:pt x="8811" y="2016"/>
                    <a:pt x="8846" y="1978"/>
                  </a:cubicBezTo>
                  <a:cubicBezTo>
                    <a:pt x="9115" y="1683"/>
                    <a:pt x="9395" y="1399"/>
                    <a:pt x="9683" y="1126"/>
                  </a:cubicBezTo>
                  <a:close/>
                  <a:moveTo>
                    <a:pt x="9161" y="345"/>
                  </a:moveTo>
                  <a:cubicBezTo>
                    <a:pt x="9096" y="225"/>
                    <a:pt x="9040" y="109"/>
                    <a:pt x="8991" y="0"/>
                  </a:cubicBezTo>
                  <a:cubicBezTo>
                    <a:pt x="8896" y="85"/>
                    <a:pt x="8802" y="170"/>
                    <a:pt x="8710" y="259"/>
                  </a:cubicBezTo>
                  <a:cubicBezTo>
                    <a:pt x="8620" y="173"/>
                    <a:pt x="8527" y="90"/>
                    <a:pt x="8435" y="7"/>
                  </a:cubicBezTo>
                  <a:cubicBezTo>
                    <a:pt x="8387" y="116"/>
                    <a:pt x="8330" y="231"/>
                    <a:pt x="8266" y="351"/>
                  </a:cubicBezTo>
                  <a:cubicBezTo>
                    <a:pt x="8372" y="449"/>
                    <a:pt x="8476" y="549"/>
                    <a:pt x="8580" y="649"/>
                  </a:cubicBezTo>
                  <a:cubicBezTo>
                    <a:pt x="8616" y="685"/>
                    <a:pt x="8663" y="703"/>
                    <a:pt x="8710" y="703"/>
                  </a:cubicBezTo>
                  <a:cubicBezTo>
                    <a:pt x="8757" y="703"/>
                    <a:pt x="8803" y="685"/>
                    <a:pt x="8840" y="649"/>
                  </a:cubicBezTo>
                  <a:cubicBezTo>
                    <a:pt x="8945" y="546"/>
                    <a:pt x="9052" y="445"/>
                    <a:pt x="9161" y="345"/>
                  </a:cubicBezTo>
                  <a:close/>
                  <a:moveTo>
                    <a:pt x="7362" y="1537"/>
                  </a:moveTo>
                  <a:cubicBezTo>
                    <a:pt x="7273" y="1621"/>
                    <a:pt x="7178" y="1703"/>
                    <a:pt x="7078" y="1782"/>
                  </a:cubicBezTo>
                  <a:cubicBezTo>
                    <a:pt x="7606" y="2281"/>
                    <a:pt x="8103" y="2818"/>
                    <a:pt x="8565" y="3395"/>
                  </a:cubicBezTo>
                  <a:cubicBezTo>
                    <a:pt x="8600" y="3439"/>
                    <a:pt x="8653" y="3464"/>
                    <a:pt x="8710" y="3464"/>
                  </a:cubicBezTo>
                  <a:cubicBezTo>
                    <a:pt x="8766" y="3464"/>
                    <a:pt x="8819" y="3439"/>
                    <a:pt x="8855" y="3395"/>
                  </a:cubicBezTo>
                  <a:cubicBezTo>
                    <a:pt x="9205" y="2957"/>
                    <a:pt x="9583" y="2533"/>
                    <a:pt x="9979" y="2133"/>
                  </a:cubicBezTo>
                  <a:cubicBezTo>
                    <a:pt x="10051" y="2061"/>
                    <a:pt x="10051" y="1943"/>
                    <a:pt x="9978" y="1871"/>
                  </a:cubicBezTo>
                  <a:cubicBezTo>
                    <a:pt x="9905" y="1798"/>
                    <a:pt x="9788" y="1799"/>
                    <a:pt x="9716" y="1872"/>
                  </a:cubicBezTo>
                  <a:cubicBezTo>
                    <a:pt x="9365" y="2226"/>
                    <a:pt x="9027" y="2600"/>
                    <a:pt x="8710" y="2985"/>
                  </a:cubicBezTo>
                  <a:cubicBezTo>
                    <a:pt x="8287" y="2472"/>
                    <a:pt x="7837" y="1989"/>
                    <a:pt x="7362" y="1537"/>
                  </a:cubicBezTo>
                  <a:close/>
                  <a:moveTo>
                    <a:pt x="6636" y="2130"/>
                  </a:moveTo>
                  <a:cubicBezTo>
                    <a:pt x="6545" y="2203"/>
                    <a:pt x="6448" y="2281"/>
                    <a:pt x="6345" y="2366"/>
                  </a:cubicBezTo>
                  <a:cubicBezTo>
                    <a:pt x="6518" y="2526"/>
                    <a:pt x="6687" y="2691"/>
                    <a:pt x="6853" y="2861"/>
                  </a:cubicBezTo>
                  <a:cubicBezTo>
                    <a:pt x="6925" y="2934"/>
                    <a:pt x="7043" y="2935"/>
                    <a:pt x="7115" y="2863"/>
                  </a:cubicBezTo>
                  <a:cubicBezTo>
                    <a:pt x="7189" y="2792"/>
                    <a:pt x="7190" y="2674"/>
                    <a:pt x="7118" y="2601"/>
                  </a:cubicBezTo>
                  <a:cubicBezTo>
                    <a:pt x="6960" y="2440"/>
                    <a:pt x="6800" y="2283"/>
                    <a:pt x="6636" y="2130"/>
                  </a:cubicBezTo>
                  <a:close/>
                  <a:moveTo>
                    <a:pt x="5906" y="2742"/>
                  </a:moveTo>
                  <a:cubicBezTo>
                    <a:pt x="5816" y="2821"/>
                    <a:pt x="5724" y="2905"/>
                    <a:pt x="5629" y="2992"/>
                  </a:cubicBezTo>
                  <a:cubicBezTo>
                    <a:pt x="6573" y="3846"/>
                    <a:pt x="7404" y="4830"/>
                    <a:pt x="8085" y="5928"/>
                  </a:cubicBezTo>
                  <a:cubicBezTo>
                    <a:pt x="8139" y="6015"/>
                    <a:pt x="8253" y="6042"/>
                    <a:pt x="8340" y="5988"/>
                  </a:cubicBezTo>
                  <a:cubicBezTo>
                    <a:pt x="8427" y="5934"/>
                    <a:pt x="8454" y="5820"/>
                    <a:pt x="8400" y="5733"/>
                  </a:cubicBezTo>
                  <a:cubicBezTo>
                    <a:pt x="7707" y="4615"/>
                    <a:pt x="6864" y="3613"/>
                    <a:pt x="5906" y="2742"/>
                  </a:cubicBezTo>
                  <a:close/>
                  <a:moveTo>
                    <a:pt x="4591" y="4029"/>
                  </a:moveTo>
                  <a:cubicBezTo>
                    <a:pt x="4508" y="4119"/>
                    <a:pt x="4425" y="4211"/>
                    <a:pt x="4341" y="4305"/>
                  </a:cubicBezTo>
                  <a:cubicBezTo>
                    <a:pt x="5627" y="5467"/>
                    <a:pt x="6670" y="6911"/>
                    <a:pt x="7369" y="8574"/>
                  </a:cubicBezTo>
                  <a:cubicBezTo>
                    <a:pt x="7409" y="8668"/>
                    <a:pt x="7517" y="8712"/>
                    <a:pt x="7612" y="8673"/>
                  </a:cubicBezTo>
                  <a:cubicBezTo>
                    <a:pt x="7706" y="8633"/>
                    <a:pt x="7751" y="8524"/>
                    <a:pt x="7711" y="8430"/>
                  </a:cubicBezTo>
                  <a:cubicBezTo>
                    <a:pt x="6990" y="6716"/>
                    <a:pt x="5916" y="5227"/>
                    <a:pt x="4591" y="4029"/>
                  </a:cubicBezTo>
                  <a:close/>
                  <a:moveTo>
                    <a:pt x="3980" y="4727"/>
                  </a:moveTo>
                  <a:cubicBezTo>
                    <a:pt x="3902" y="4821"/>
                    <a:pt x="3824" y="4917"/>
                    <a:pt x="3746" y="5015"/>
                  </a:cubicBezTo>
                  <a:cubicBezTo>
                    <a:pt x="4027" y="5271"/>
                    <a:pt x="4296" y="5542"/>
                    <a:pt x="4551" y="5828"/>
                  </a:cubicBezTo>
                  <a:cubicBezTo>
                    <a:pt x="4620" y="5905"/>
                    <a:pt x="4737" y="5911"/>
                    <a:pt x="4814" y="5843"/>
                  </a:cubicBezTo>
                  <a:cubicBezTo>
                    <a:pt x="4890" y="5775"/>
                    <a:pt x="4897" y="5657"/>
                    <a:pt x="4828" y="5581"/>
                  </a:cubicBezTo>
                  <a:cubicBezTo>
                    <a:pt x="4560" y="5280"/>
                    <a:pt x="4277" y="4995"/>
                    <a:pt x="3980" y="4727"/>
                  </a:cubicBezTo>
                  <a:close/>
                  <a:moveTo>
                    <a:pt x="2864" y="6225"/>
                  </a:moveTo>
                  <a:cubicBezTo>
                    <a:pt x="2795" y="6328"/>
                    <a:pt x="2726" y="6434"/>
                    <a:pt x="2658" y="6541"/>
                  </a:cubicBezTo>
                  <a:cubicBezTo>
                    <a:pt x="2962" y="6831"/>
                    <a:pt x="3248" y="7144"/>
                    <a:pt x="3514" y="7479"/>
                  </a:cubicBezTo>
                  <a:cubicBezTo>
                    <a:pt x="3577" y="7558"/>
                    <a:pt x="3694" y="7572"/>
                    <a:pt x="3774" y="7508"/>
                  </a:cubicBezTo>
                  <a:cubicBezTo>
                    <a:pt x="3855" y="7445"/>
                    <a:pt x="3868" y="7328"/>
                    <a:pt x="3804" y="7248"/>
                  </a:cubicBezTo>
                  <a:cubicBezTo>
                    <a:pt x="3513" y="6881"/>
                    <a:pt x="3199" y="6540"/>
                    <a:pt x="2864" y="6225"/>
                  </a:cubicBezTo>
                  <a:close/>
                  <a:moveTo>
                    <a:pt x="2356" y="7033"/>
                  </a:moveTo>
                  <a:cubicBezTo>
                    <a:pt x="2291" y="7141"/>
                    <a:pt x="2228" y="7251"/>
                    <a:pt x="2164" y="7363"/>
                  </a:cubicBezTo>
                  <a:cubicBezTo>
                    <a:pt x="3388" y="8593"/>
                    <a:pt x="4238" y="10206"/>
                    <a:pt x="4521" y="12045"/>
                  </a:cubicBezTo>
                  <a:cubicBezTo>
                    <a:pt x="4556" y="12270"/>
                    <a:pt x="4592" y="12489"/>
                    <a:pt x="4630" y="12705"/>
                  </a:cubicBezTo>
                  <a:cubicBezTo>
                    <a:pt x="4648" y="12805"/>
                    <a:pt x="4744" y="12874"/>
                    <a:pt x="4845" y="12855"/>
                  </a:cubicBezTo>
                  <a:cubicBezTo>
                    <a:pt x="4945" y="12838"/>
                    <a:pt x="5013" y="12741"/>
                    <a:pt x="4995" y="12641"/>
                  </a:cubicBezTo>
                  <a:cubicBezTo>
                    <a:pt x="4958" y="12428"/>
                    <a:pt x="4922" y="12211"/>
                    <a:pt x="4888" y="11989"/>
                  </a:cubicBezTo>
                  <a:cubicBezTo>
                    <a:pt x="4587" y="10034"/>
                    <a:pt x="3672" y="8324"/>
                    <a:pt x="2356" y="7033"/>
                  </a:cubicBezTo>
                  <a:close/>
                  <a:moveTo>
                    <a:pt x="1886" y="7873"/>
                  </a:moveTo>
                  <a:cubicBezTo>
                    <a:pt x="1825" y="7989"/>
                    <a:pt x="1765" y="8108"/>
                    <a:pt x="1705" y="8228"/>
                  </a:cubicBezTo>
                  <a:cubicBezTo>
                    <a:pt x="2688" y="9294"/>
                    <a:pt x="3368" y="10652"/>
                    <a:pt x="3604" y="12186"/>
                  </a:cubicBezTo>
                  <a:cubicBezTo>
                    <a:pt x="4313" y="16789"/>
                    <a:pt x="5694" y="19618"/>
                    <a:pt x="7064" y="20880"/>
                  </a:cubicBezTo>
                  <a:cubicBezTo>
                    <a:pt x="7219" y="20852"/>
                    <a:pt x="7368" y="20816"/>
                    <a:pt x="7511" y="20771"/>
                  </a:cubicBezTo>
                  <a:cubicBezTo>
                    <a:pt x="6139" y="19646"/>
                    <a:pt x="4674" y="16694"/>
                    <a:pt x="3971" y="12130"/>
                  </a:cubicBezTo>
                  <a:cubicBezTo>
                    <a:pt x="3716" y="10471"/>
                    <a:pt x="2967" y="9007"/>
                    <a:pt x="1886" y="7873"/>
                  </a:cubicBezTo>
                  <a:close/>
                  <a:moveTo>
                    <a:pt x="1423" y="8820"/>
                  </a:moveTo>
                  <a:cubicBezTo>
                    <a:pt x="1367" y="8943"/>
                    <a:pt x="1311" y="9069"/>
                    <a:pt x="1257" y="9196"/>
                  </a:cubicBezTo>
                  <a:cubicBezTo>
                    <a:pt x="1968" y="10072"/>
                    <a:pt x="2458" y="11142"/>
                    <a:pt x="2642" y="12334"/>
                  </a:cubicBezTo>
                  <a:cubicBezTo>
                    <a:pt x="3181" y="15834"/>
                    <a:pt x="4202" y="18767"/>
                    <a:pt x="5519" y="20592"/>
                  </a:cubicBezTo>
                  <a:cubicBezTo>
                    <a:pt x="5555" y="20643"/>
                    <a:pt x="5612" y="20669"/>
                    <a:pt x="5670" y="20669"/>
                  </a:cubicBezTo>
                  <a:cubicBezTo>
                    <a:pt x="5707" y="20669"/>
                    <a:pt x="5745" y="20658"/>
                    <a:pt x="5778" y="20634"/>
                  </a:cubicBezTo>
                  <a:cubicBezTo>
                    <a:pt x="5861" y="20574"/>
                    <a:pt x="5880" y="20458"/>
                    <a:pt x="5820" y="20375"/>
                  </a:cubicBezTo>
                  <a:cubicBezTo>
                    <a:pt x="4537" y="18597"/>
                    <a:pt x="3538" y="15721"/>
                    <a:pt x="3008" y="12278"/>
                  </a:cubicBezTo>
                  <a:cubicBezTo>
                    <a:pt x="2805" y="10952"/>
                    <a:pt x="2239" y="9771"/>
                    <a:pt x="1423" y="8820"/>
                  </a:cubicBezTo>
                  <a:close/>
                  <a:moveTo>
                    <a:pt x="983" y="9867"/>
                  </a:moveTo>
                  <a:cubicBezTo>
                    <a:pt x="930" y="10005"/>
                    <a:pt x="878" y="10145"/>
                    <a:pt x="827" y="10287"/>
                  </a:cubicBezTo>
                  <a:cubicBezTo>
                    <a:pt x="1257" y="10936"/>
                    <a:pt x="1556" y="11679"/>
                    <a:pt x="1679" y="12482"/>
                  </a:cubicBezTo>
                  <a:cubicBezTo>
                    <a:pt x="1766" y="13043"/>
                    <a:pt x="1864" y="13595"/>
                    <a:pt x="1973" y="14124"/>
                  </a:cubicBezTo>
                  <a:cubicBezTo>
                    <a:pt x="1993" y="14225"/>
                    <a:pt x="2091" y="14290"/>
                    <a:pt x="2192" y="14269"/>
                  </a:cubicBezTo>
                  <a:cubicBezTo>
                    <a:pt x="2292" y="14248"/>
                    <a:pt x="2357" y="14150"/>
                    <a:pt x="2336" y="14049"/>
                  </a:cubicBezTo>
                  <a:cubicBezTo>
                    <a:pt x="2229" y="13527"/>
                    <a:pt x="2131" y="12980"/>
                    <a:pt x="2046" y="12426"/>
                  </a:cubicBezTo>
                  <a:cubicBezTo>
                    <a:pt x="1900" y="11478"/>
                    <a:pt x="1525" y="10608"/>
                    <a:pt x="983" y="9867"/>
                  </a:cubicBezTo>
                  <a:close/>
                  <a:moveTo>
                    <a:pt x="592" y="10976"/>
                  </a:moveTo>
                  <a:cubicBezTo>
                    <a:pt x="538" y="11147"/>
                    <a:pt x="485" y="11320"/>
                    <a:pt x="434" y="11496"/>
                  </a:cubicBezTo>
                  <a:cubicBezTo>
                    <a:pt x="589" y="11850"/>
                    <a:pt x="702" y="12228"/>
                    <a:pt x="762" y="12623"/>
                  </a:cubicBezTo>
                  <a:cubicBezTo>
                    <a:pt x="1107" y="14860"/>
                    <a:pt x="1617" y="16849"/>
                    <a:pt x="2280" y="18537"/>
                  </a:cubicBezTo>
                  <a:cubicBezTo>
                    <a:pt x="2318" y="18632"/>
                    <a:pt x="2426" y="18679"/>
                    <a:pt x="2521" y="18642"/>
                  </a:cubicBezTo>
                  <a:cubicBezTo>
                    <a:pt x="2616" y="18605"/>
                    <a:pt x="2663" y="18497"/>
                    <a:pt x="2626" y="18401"/>
                  </a:cubicBezTo>
                  <a:cubicBezTo>
                    <a:pt x="1973" y="16739"/>
                    <a:pt x="1469" y="14776"/>
                    <a:pt x="1130" y="12567"/>
                  </a:cubicBezTo>
                  <a:cubicBezTo>
                    <a:pt x="1042" y="11998"/>
                    <a:pt x="856" y="11463"/>
                    <a:pt x="592" y="10976"/>
                  </a:cubicBezTo>
                  <a:close/>
                  <a:moveTo>
                    <a:pt x="172" y="12486"/>
                  </a:moveTo>
                  <a:cubicBezTo>
                    <a:pt x="114" y="12728"/>
                    <a:pt x="59" y="12974"/>
                    <a:pt x="8" y="13226"/>
                  </a:cubicBezTo>
                  <a:cubicBezTo>
                    <a:pt x="5" y="13240"/>
                    <a:pt x="3" y="13253"/>
                    <a:pt x="0" y="13267"/>
                  </a:cubicBezTo>
                  <a:cubicBezTo>
                    <a:pt x="7" y="13458"/>
                    <a:pt x="17" y="13647"/>
                    <a:pt x="29" y="13835"/>
                  </a:cubicBezTo>
                  <a:cubicBezTo>
                    <a:pt x="354" y="15597"/>
                    <a:pt x="787" y="17186"/>
                    <a:pt x="1316" y="18582"/>
                  </a:cubicBezTo>
                  <a:cubicBezTo>
                    <a:pt x="1522" y="18822"/>
                    <a:pt x="1745" y="19045"/>
                    <a:pt x="1981" y="19251"/>
                  </a:cubicBezTo>
                  <a:cubicBezTo>
                    <a:pt x="1204" y="17438"/>
                    <a:pt x="602" y="15240"/>
                    <a:pt x="213" y="12708"/>
                  </a:cubicBezTo>
                  <a:cubicBezTo>
                    <a:pt x="201" y="12633"/>
                    <a:pt x="188" y="12559"/>
                    <a:pt x="172" y="12486"/>
                  </a:cubicBezTo>
                  <a:close/>
                  <a:moveTo>
                    <a:pt x="2893" y="19923"/>
                  </a:moveTo>
                  <a:cubicBezTo>
                    <a:pt x="3085" y="20042"/>
                    <a:pt x="3282" y="20151"/>
                    <a:pt x="3482" y="20250"/>
                  </a:cubicBezTo>
                  <a:cubicBezTo>
                    <a:pt x="3371" y="20047"/>
                    <a:pt x="3262" y="19836"/>
                    <a:pt x="3156" y="19617"/>
                  </a:cubicBezTo>
                  <a:cubicBezTo>
                    <a:pt x="3112" y="19525"/>
                    <a:pt x="3001" y="19487"/>
                    <a:pt x="2908" y="19531"/>
                  </a:cubicBezTo>
                  <a:cubicBezTo>
                    <a:pt x="2816" y="19576"/>
                    <a:pt x="2777" y="19687"/>
                    <a:pt x="2822" y="19779"/>
                  </a:cubicBezTo>
                  <a:cubicBezTo>
                    <a:pt x="2846" y="19827"/>
                    <a:pt x="2869" y="19875"/>
                    <a:pt x="2893" y="19923"/>
                  </a:cubicBezTo>
                  <a:close/>
                  <a:moveTo>
                    <a:pt x="4339" y="20607"/>
                  </a:moveTo>
                  <a:cubicBezTo>
                    <a:pt x="4531" y="20673"/>
                    <a:pt x="4723" y="20729"/>
                    <a:pt x="4914" y="20775"/>
                  </a:cubicBezTo>
                  <a:cubicBezTo>
                    <a:pt x="3970" y="19416"/>
                    <a:pt x="3174" y="17530"/>
                    <a:pt x="2600" y="15214"/>
                  </a:cubicBezTo>
                  <a:cubicBezTo>
                    <a:pt x="2575" y="15114"/>
                    <a:pt x="2475" y="15053"/>
                    <a:pt x="2374" y="15078"/>
                  </a:cubicBezTo>
                  <a:cubicBezTo>
                    <a:pt x="2275" y="15103"/>
                    <a:pt x="2215" y="15203"/>
                    <a:pt x="2239" y="15303"/>
                  </a:cubicBezTo>
                  <a:cubicBezTo>
                    <a:pt x="2776" y="17468"/>
                    <a:pt x="3491" y="19254"/>
                    <a:pt x="4339" y="20607"/>
                  </a:cubicBezTo>
                  <a:close/>
                  <a:moveTo>
                    <a:pt x="8104" y="20514"/>
                  </a:moveTo>
                  <a:cubicBezTo>
                    <a:pt x="8222" y="20446"/>
                    <a:pt x="8333" y="20369"/>
                    <a:pt x="8437" y="20285"/>
                  </a:cubicBezTo>
                  <a:cubicBezTo>
                    <a:pt x="7626" y="19900"/>
                    <a:pt x="6153" y="17953"/>
                    <a:pt x="5246" y="13899"/>
                  </a:cubicBezTo>
                  <a:cubicBezTo>
                    <a:pt x="5223" y="13799"/>
                    <a:pt x="5123" y="13736"/>
                    <a:pt x="5024" y="13758"/>
                  </a:cubicBezTo>
                  <a:cubicBezTo>
                    <a:pt x="4924" y="13781"/>
                    <a:pt x="4861" y="13880"/>
                    <a:pt x="4884" y="13980"/>
                  </a:cubicBezTo>
                  <a:cubicBezTo>
                    <a:pt x="5735" y="17782"/>
                    <a:pt x="7106" y="19875"/>
                    <a:pt x="8104" y="20514"/>
                  </a:cubicBezTo>
                  <a:close/>
                  <a:moveTo>
                    <a:pt x="9916" y="20770"/>
                  </a:moveTo>
                  <a:cubicBezTo>
                    <a:pt x="10058" y="20815"/>
                    <a:pt x="10205" y="20851"/>
                    <a:pt x="10358" y="20879"/>
                  </a:cubicBezTo>
                  <a:cubicBezTo>
                    <a:pt x="10833" y="20434"/>
                    <a:pt x="11299" y="19806"/>
                    <a:pt x="11733" y="19012"/>
                  </a:cubicBezTo>
                  <a:cubicBezTo>
                    <a:pt x="11783" y="18922"/>
                    <a:pt x="11749" y="18810"/>
                    <a:pt x="11660" y="18760"/>
                  </a:cubicBezTo>
                  <a:cubicBezTo>
                    <a:pt x="11569" y="18711"/>
                    <a:pt x="11457" y="18744"/>
                    <a:pt x="11408" y="18834"/>
                  </a:cubicBezTo>
                  <a:cubicBezTo>
                    <a:pt x="10936" y="19696"/>
                    <a:pt x="10425" y="20354"/>
                    <a:pt x="9916" y="20770"/>
                  </a:cubicBezTo>
                  <a:close/>
                  <a:moveTo>
                    <a:pt x="11133" y="20947"/>
                  </a:moveTo>
                  <a:cubicBezTo>
                    <a:pt x="11303" y="20948"/>
                    <a:pt x="11477" y="20940"/>
                    <a:pt x="11652" y="20923"/>
                  </a:cubicBezTo>
                  <a:cubicBezTo>
                    <a:pt x="12722" y="19594"/>
                    <a:pt x="13633" y="17531"/>
                    <a:pt x="14275" y="14888"/>
                  </a:cubicBezTo>
                  <a:cubicBezTo>
                    <a:pt x="14299" y="14788"/>
                    <a:pt x="14238" y="14688"/>
                    <a:pt x="14139" y="14664"/>
                  </a:cubicBezTo>
                  <a:cubicBezTo>
                    <a:pt x="14039" y="14641"/>
                    <a:pt x="13939" y="14701"/>
                    <a:pt x="13914" y="14800"/>
                  </a:cubicBezTo>
                  <a:cubicBezTo>
                    <a:pt x="13246" y="17553"/>
                    <a:pt x="12263" y="19681"/>
                    <a:pt x="11133" y="20947"/>
                  </a:cubicBezTo>
                  <a:close/>
                  <a:moveTo>
                    <a:pt x="12515" y="20775"/>
                  </a:moveTo>
                  <a:cubicBezTo>
                    <a:pt x="12611" y="20752"/>
                    <a:pt x="12707" y="20727"/>
                    <a:pt x="12803" y="20699"/>
                  </a:cubicBezTo>
                  <a:cubicBezTo>
                    <a:pt x="12801" y="20697"/>
                    <a:pt x="12798" y="20696"/>
                    <a:pt x="12796" y="20694"/>
                  </a:cubicBezTo>
                  <a:cubicBezTo>
                    <a:pt x="12711" y="20636"/>
                    <a:pt x="12596" y="20657"/>
                    <a:pt x="12538" y="20742"/>
                  </a:cubicBezTo>
                  <a:cubicBezTo>
                    <a:pt x="12531" y="20754"/>
                    <a:pt x="12523" y="20764"/>
                    <a:pt x="12515" y="20775"/>
                  </a:cubicBezTo>
                  <a:close/>
                  <a:moveTo>
                    <a:pt x="13937" y="20255"/>
                  </a:moveTo>
                  <a:cubicBezTo>
                    <a:pt x="14136" y="20157"/>
                    <a:pt x="14332" y="20049"/>
                    <a:pt x="14523" y="19931"/>
                  </a:cubicBezTo>
                  <a:cubicBezTo>
                    <a:pt x="14921" y="19132"/>
                    <a:pt x="15281" y="18234"/>
                    <a:pt x="15599" y="17242"/>
                  </a:cubicBezTo>
                  <a:cubicBezTo>
                    <a:pt x="15630" y="17144"/>
                    <a:pt x="15576" y="17040"/>
                    <a:pt x="15479" y="17008"/>
                  </a:cubicBezTo>
                  <a:cubicBezTo>
                    <a:pt x="15381" y="16977"/>
                    <a:pt x="15276" y="17031"/>
                    <a:pt x="15245" y="17129"/>
                  </a:cubicBezTo>
                  <a:cubicBezTo>
                    <a:pt x="14866" y="18313"/>
                    <a:pt x="14427" y="19357"/>
                    <a:pt x="13937" y="20255"/>
                  </a:cubicBezTo>
                  <a:close/>
                  <a:moveTo>
                    <a:pt x="11191" y="7521"/>
                  </a:moveTo>
                  <a:cubicBezTo>
                    <a:pt x="10477" y="8767"/>
                    <a:pt x="10002" y="10128"/>
                    <a:pt x="9781" y="11565"/>
                  </a:cubicBezTo>
                  <a:cubicBezTo>
                    <a:pt x="9524" y="13235"/>
                    <a:pt x="9164" y="14668"/>
                    <a:pt x="8710" y="15832"/>
                  </a:cubicBezTo>
                  <a:cubicBezTo>
                    <a:pt x="8255" y="14668"/>
                    <a:pt x="7895" y="13235"/>
                    <a:pt x="7638" y="11565"/>
                  </a:cubicBezTo>
                  <a:cubicBezTo>
                    <a:pt x="7365" y="9790"/>
                    <a:pt x="6715" y="8151"/>
                    <a:pt x="5705" y="6694"/>
                  </a:cubicBezTo>
                  <a:cubicBezTo>
                    <a:pt x="5647" y="6610"/>
                    <a:pt x="5531" y="6590"/>
                    <a:pt x="5447" y="6648"/>
                  </a:cubicBezTo>
                  <a:cubicBezTo>
                    <a:pt x="5363" y="6706"/>
                    <a:pt x="5343" y="6821"/>
                    <a:pt x="5401" y="6906"/>
                  </a:cubicBezTo>
                  <a:cubicBezTo>
                    <a:pt x="6377" y="8316"/>
                    <a:pt x="7007" y="9902"/>
                    <a:pt x="7271" y="11621"/>
                  </a:cubicBezTo>
                  <a:cubicBezTo>
                    <a:pt x="7565" y="13526"/>
                    <a:pt x="7991" y="15132"/>
                    <a:pt x="8539" y="16394"/>
                  </a:cubicBezTo>
                  <a:cubicBezTo>
                    <a:pt x="8569" y="16461"/>
                    <a:pt x="8636" y="16505"/>
                    <a:pt x="8710" y="16505"/>
                  </a:cubicBezTo>
                  <a:cubicBezTo>
                    <a:pt x="8783" y="16505"/>
                    <a:pt x="8850" y="16461"/>
                    <a:pt x="8880" y="16394"/>
                  </a:cubicBezTo>
                  <a:cubicBezTo>
                    <a:pt x="9428" y="15132"/>
                    <a:pt x="9855" y="13526"/>
                    <a:pt x="10148" y="11621"/>
                  </a:cubicBezTo>
                  <a:cubicBezTo>
                    <a:pt x="10362" y="10229"/>
                    <a:pt x="10822" y="8911"/>
                    <a:pt x="11513" y="7706"/>
                  </a:cubicBezTo>
                  <a:cubicBezTo>
                    <a:pt x="11564" y="7617"/>
                    <a:pt x="11533" y="7504"/>
                    <a:pt x="11444" y="7452"/>
                  </a:cubicBezTo>
                  <a:cubicBezTo>
                    <a:pt x="11356" y="7401"/>
                    <a:pt x="11242" y="7433"/>
                    <a:pt x="11191" y="7521"/>
                  </a:cubicBezTo>
                  <a:close/>
                  <a:moveTo>
                    <a:pt x="8614" y="19748"/>
                  </a:moveTo>
                  <a:cubicBezTo>
                    <a:pt x="8643" y="19765"/>
                    <a:pt x="8676" y="19774"/>
                    <a:pt x="8710" y="19774"/>
                  </a:cubicBezTo>
                  <a:cubicBezTo>
                    <a:pt x="8743" y="19774"/>
                    <a:pt x="8775" y="19765"/>
                    <a:pt x="8805" y="19748"/>
                  </a:cubicBezTo>
                  <a:cubicBezTo>
                    <a:pt x="8825" y="19735"/>
                    <a:pt x="10842" y="18465"/>
                    <a:pt x="11879" y="12526"/>
                  </a:cubicBezTo>
                  <a:cubicBezTo>
                    <a:pt x="11897" y="12425"/>
                    <a:pt x="11829" y="12329"/>
                    <a:pt x="11728" y="12311"/>
                  </a:cubicBezTo>
                  <a:cubicBezTo>
                    <a:pt x="11626" y="12291"/>
                    <a:pt x="11531" y="12361"/>
                    <a:pt x="11514" y="12462"/>
                  </a:cubicBezTo>
                  <a:cubicBezTo>
                    <a:pt x="10726" y="16976"/>
                    <a:pt x="9313" y="18891"/>
                    <a:pt x="8715" y="19359"/>
                  </a:cubicBezTo>
                  <a:cubicBezTo>
                    <a:pt x="8310" y="19015"/>
                    <a:pt x="6643" y="17296"/>
                    <a:pt x="5804" y="11847"/>
                  </a:cubicBezTo>
                  <a:cubicBezTo>
                    <a:pt x="5610" y="10583"/>
                    <a:pt x="5183" y="9392"/>
                    <a:pt x="4536" y="8308"/>
                  </a:cubicBezTo>
                  <a:cubicBezTo>
                    <a:pt x="4484" y="8220"/>
                    <a:pt x="4370" y="8191"/>
                    <a:pt x="4282" y="8244"/>
                  </a:cubicBezTo>
                  <a:cubicBezTo>
                    <a:pt x="4194" y="8296"/>
                    <a:pt x="4165" y="8410"/>
                    <a:pt x="4218" y="8498"/>
                  </a:cubicBezTo>
                  <a:cubicBezTo>
                    <a:pt x="4840" y="9541"/>
                    <a:pt x="5250" y="10687"/>
                    <a:pt x="5438" y="11904"/>
                  </a:cubicBezTo>
                  <a:cubicBezTo>
                    <a:pt x="6433" y="18373"/>
                    <a:pt x="8592" y="19735"/>
                    <a:pt x="8614" y="19748"/>
                  </a:cubicBezTo>
                  <a:close/>
                </a:path>
              </a:pathLst>
            </a:custGeom>
            <a:solidFill>
              <a:srgbClr val="DAD7CD">
                <a:alpha val="5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8;p13">
              <a:extLst>
                <a:ext uri="{FF2B5EF4-FFF2-40B4-BE49-F238E27FC236}">
                  <a16:creationId xmlns:a16="http://schemas.microsoft.com/office/drawing/2014/main" id="{EC00B12B-4B48-45A6-CB01-3D165C95685B}"/>
                </a:ext>
              </a:extLst>
            </p:cNvPr>
            <p:cNvSpPr/>
            <p:nvPr/>
          </p:nvSpPr>
          <p:spPr>
            <a:xfrm rot="12755024">
              <a:off x="16155891" y="-743633"/>
              <a:ext cx="3211039" cy="3569902"/>
            </a:xfrm>
            <a:custGeom>
              <a:avLst/>
              <a:gdLst/>
              <a:ahLst/>
              <a:cxnLst/>
              <a:rect l="l" t="t" r="r" b="b"/>
              <a:pathLst>
                <a:path w="17462" h="20948" extrusionOk="0">
                  <a:moveTo>
                    <a:pt x="17421" y="13226"/>
                  </a:moveTo>
                  <a:cubicBezTo>
                    <a:pt x="17369" y="12966"/>
                    <a:pt x="17312" y="12713"/>
                    <a:pt x="17252" y="12464"/>
                  </a:cubicBezTo>
                  <a:cubicBezTo>
                    <a:pt x="17234" y="12545"/>
                    <a:pt x="17219" y="12626"/>
                    <a:pt x="17206" y="12708"/>
                  </a:cubicBezTo>
                  <a:cubicBezTo>
                    <a:pt x="16816" y="15247"/>
                    <a:pt x="16212" y="17450"/>
                    <a:pt x="15432" y="19265"/>
                  </a:cubicBezTo>
                  <a:cubicBezTo>
                    <a:pt x="15667" y="19062"/>
                    <a:pt x="15889" y="18841"/>
                    <a:pt x="16096" y="18603"/>
                  </a:cubicBezTo>
                  <a:cubicBezTo>
                    <a:pt x="16667" y="17100"/>
                    <a:pt x="17128" y="15374"/>
                    <a:pt x="17462" y="13446"/>
                  </a:cubicBezTo>
                  <a:cubicBezTo>
                    <a:pt x="17449" y="13373"/>
                    <a:pt x="17436" y="13300"/>
                    <a:pt x="17421" y="13226"/>
                  </a:cubicBezTo>
                  <a:close/>
                  <a:moveTo>
                    <a:pt x="16991" y="11483"/>
                  </a:moveTo>
                  <a:cubicBezTo>
                    <a:pt x="16940" y="11307"/>
                    <a:pt x="16888" y="11135"/>
                    <a:pt x="16833" y="10965"/>
                  </a:cubicBezTo>
                  <a:cubicBezTo>
                    <a:pt x="16566" y="11455"/>
                    <a:pt x="16378" y="11994"/>
                    <a:pt x="16290" y="12567"/>
                  </a:cubicBezTo>
                  <a:cubicBezTo>
                    <a:pt x="16087" y="13883"/>
                    <a:pt x="15824" y="15124"/>
                    <a:pt x="15507" y="16257"/>
                  </a:cubicBezTo>
                  <a:cubicBezTo>
                    <a:pt x="15479" y="16355"/>
                    <a:pt x="15537" y="16458"/>
                    <a:pt x="15635" y="16485"/>
                  </a:cubicBezTo>
                  <a:cubicBezTo>
                    <a:pt x="15734" y="16513"/>
                    <a:pt x="15837" y="16455"/>
                    <a:pt x="15864" y="16356"/>
                  </a:cubicBezTo>
                  <a:cubicBezTo>
                    <a:pt x="16185" y="15210"/>
                    <a:pt x="16452" y="13954"/>
                    <a:pt x="16656" y="12623"/>
                  </a:cubicBezTo>
                  <a:cubicBezTo>
                    <a:pt x="16718" y="12223"/>
                    <a:pt x="16832" y="11841"/>
                    <a:pt x="16991" y="11483"/>
                  </a:cubicBezTo>
                  <a:close/>
                  <a:moveTo>
                    <a:pt x="16600" y="10279"/>
                  </a:moveTo>
                  <a:cubicBezTo>
                    <a:pt x="16548" y="10135"/>
                    <a:pt x="16495" y="9994"/>
                    <a:pt x="16442" y="9855"/>
                  </a:cubicBezTo>
                  <a:cubicBezTo>
                    <a:pt x="15897" y="10599"/>
                    <a:pt x="15519" y="11473"/>
                    <a:pt x="15373" y="12426"/>
                  </a:cubicBezTo>
                  <a:cubicBezTo>
                    <a:pt x="14893" y="15545"/>
                    <a:pt x="14057" y="18191"/>
                    <a:pt x="12956" y="20079"/>
                  </a:cubicBezTo>
                  <a:cubicBezTo>
                    <a:pt x="12905" y="20168"/>
                    <a:pt x="12935" y="20281"/>
                    <a:pt x="13024" y="20333"/>
                  </a:cubicBezTo>
                  <a:cubicBezTo>
                    <a:pt x="13112" y="20385"/>
                    <a:pt x="13226" y="20355"/>
                    <a:pt x="13277" y="20266"/>
                  </a:cubicBezTo>
                  <a:cubicBezTo>
                    <a:pt x="14401" y="18338"/>
                    <a:pt x="15253" y="15647"/>
                    <a:pt x="15740" y="12482"/>
                  </a:cubicBezTo>
                  <a:cubicBezTo>
                    <a:pt x="15864" y="11675"/>
                    <a:pt x="16165" y="10929"/>
                    <a:pt x="16600" y="10279"/>
                  </a:cubicBezTo>
                  <a:close/>
                  <a:moveTo>
                    <a:pt x="16171" y="9191"/>
                  </a:moveTo>
                  <a:cubicBezTo>
                    <a:pt x="16115" y="9063"/>
                    <a:pt x="16060" y="8936"/>
                    <a:pt x="16003" y="8811"/>
                  </a:cubicBezTo>
                  <a:cubicBezTo>
                    <a:pt x="15182" y="9764"/>
                    <a:pt x="14615" y="10948"/>
                    <a:pt x="14411" y="12278"/>
                  </a:cubicBezTo>
                  <a:cubicBezTo>
                    <a:pt x="14342" y="12720"/>
                    <a:pt x="14265" y="13163"/>
                    <a:pt x="14180" y="13592"/>
                  </a:cubicBezTo>
                  <a:cubicBezTo>
                    <a:pt x="14160" y="13693"/>
                    <a:pt x="14226" y="13790"/>
                    <a:pt x="14326" y="13810"/>
                  </a:cubicBezTo>
                  <a:cubicBezTo>
                    <a:pt x="14338" y="13813"/>
                    <a:pt x="14350" y="13814"/>
                    <a:pt x="14362" y="13814"/>
                  </a:cubicBezTo>
                  <a:cubicBezTo>
                    <a:pt x="14449" y="13814"/>
                    <a:pt x="14527" y="13752"/>
                    <a:pt x="14544" y="13664"/>
                  </a:cubicBezTo>
                  <a:cubicBezTo>
                    <a:pt x="14630" y="13230"/>
                    <a:pt x="14708" y="12782"/>
                    <a:pt x="14777" y="12334"/>
                  </a:cubicBezTo>
                  <a:cubicBezTo>
                    <a:pt x="14961" y="11139"/>
                    <a:pt x="15456" y="10068"/>
                    <a:pt x="16171" y="9191"/>
                  </a:cubicBezTo>
                  <a:close/>
                  <a:moveTo>
                    <a:pt x="15720" y="8218"/>
                  </a:moveTo>
                  <a:cubicBezTo>
                    <a:pt x="15661" y="8100"/>
                    <a:pt x="15602" y="7984"/>
                    <a:pt x="15542" y="7869"/>
                  </a:cubicBezTo>
                  <a:cubicBezTo>
                    <a:pt x="14456" y="9003"/>
                    <a:pt x="13704" y="10467"/>
                    <a:pt x="13448" y="12130"/>
                  </a:cubicBezTo>
                  <a:cubicBezTo>
                    <a:pt x="13102" y="14379"/>
                    <a:pt x="12545" y="16398"/>
                    <a:pt x="11837" y="17968"/>
                  </a:cubicBezTo>
                  <a:cubicBezTo>
                    <a:pt x="11795" y="18062"/>
                    <a:pt x="11837" y="18172"/>
                    <a:pt x="11930" y="18214"/>
                  </a:cubicBezTo>
                  <a:cubicBezTo>
                    <a:pt x="12024" y="18257"/>
                    <a:pt x="12134" y="18214"/>
                    <a:pt x="12175" y="18121"/>
                  </a:cubicBezTo>
                  <a:cubicBezTo>
                    <a:pt x="12907" y="16497"/>
                    <a:pt x="13458" y="14501"/>
                    <a:pt x="13815" y="12186"/>
                  </a:cubicBezTo>
                  <a:cubicBezTo>
                    <a:pt x="14051" y="10648"/>
                    <a:pt x="14734" y="9286"/>
                    <a:pt x="15720" y="8218"/>
                  </a:cubicBezTo>
                  <a:close/>
                  <a:moveTo>
                    <a:pt x="15263" y="7359"/>
                  </a:moveTo>
                  <a:cubicBezTo>
                    <a:pt x="15199" y="7246"/>
                    <a:pt x="15135" y="7136"/>
                    <a:pt x="15070" y="7027"/>
                  </a:cubicBezTo>
                  <a:cubicBezTo>
                    <a:pt x="13750" y="8319"/>
                    <a:pt x="12832" y="10030"/>
                    <a:pt x="12531" y="11989"/>
                  </a:cubicBezTo>
                  <a:cubicBezTo>
                    <a:pt x="11720" y="17261"/>
                    <a:pt x="9957" y="19833"/>
                    <a:pt x="8992" y="20284"/>
                  </a:cubicBezTo>
                  <a:cubicBezTo>
                    <a:pt x="9097" y="20369"/>
                    <a:pt x="9208" y="20446"/>
                    <a:pt x="9327" y="20515"/>
                  </a:cubicBezTo>
                  <a:cubicBezTo>
                    <a:pt x="10508" y="19765"/>
                    <a:pt x="12132" y="17022"/>
                    <a:pt x="12898" y="12045"/>
                  </a:cubicBezTo>
                  <a:cubicBezTo>
                    <a:pt x="13181" y="10203"/>
                    <a:pt x="14035" y="8588"/>
                    <a:pt x="15263" y="7359"/>
                  </a:cubicBezTo>
                  <a:close/>
                  <a:moveTo>
                    <a:pt x="14774" y="6545"/>
                  </a:moveTo>
                  <a:cubicBezTo>
                    <a:pt x="14706" y="6438"/>
                    <a:pt x="14637" y="6333"/>
                    <a:pt x="14569" y="6230"/>
                  </a:cubicBezTo>
                  <a:cubicBezTo>
                    <a:pt x="13257" y="7460"/>
                    <a:pt x="12280" y="9055"/>
                    <a:pt x="11811" y="10888"/>
                  </a:cubicBezTo>
                  <a:cubicBezTo>
                    <a:pt x="11785" y="10987"/>
                    <a:pt x="11845" y="11088"/>
                    <a:pt x="11944" y="11114"/>
                  </a:cubicBezTo>
                  <a:cubicBezTo>
                    <a:pt x="11960" y="11117"/>
                    <a:pt x="11975" y="11119"/>
                    <a:pt x="11991" y="11119"/>
                  </a:cubicBezTo>
                  <a:cubicBezTo>
                    <a:pt x="12073" y="11119"/>
                    <a:pt x="12149" y="11064"/>
                    <a:pt x="12170" y="10980"/>
                  </a:cubicBezTo>
                  <a:cubicBezTo>
                    <a:pt x="12616" y="9239"/>
                    <a:pt x="13537" y="7722"/>
                    <a:pt x="14774" y="6545"/>
                  </a:cubicBezTo>
                  <a:close/>
                  <a:moveTo>
                    <a:pt x="14242" y="5756"/>
                  </a:moveTo>
                  <a:cubicBezTo>
                    <a:pt x="14169" y="5654"/>
                    <a:pt x="14095" y="5553"/>
                    <a:pt x="14022" y="5454"/>
                  </a:cubicBezTo>
                  <a:cubicBezTo>
                    <a:pt x="12289" y="7044"/>
                    <a:pt x="11082" y="9212"/>
                    <a:pt x="10698" y="11706"/>
                  </a:cubicBezTo>
                  <a:cubicBezTo>
                    <a:pt x="10162" y="15185"/>
                    <a:pt x="9276" y="17032"/>
                    <a:pt x="8710" y="17909"/>
                  </a:cubicBezTo>
                  <a:cubicBezTo>
                    <a:pt x="8143" y="17032"/>
                    <a:pt x="7257" y="15185"/>
                    <a:pt x="6721" y="11706"/>
                  </a:cubicBezTo>
                  <a:cubicBezTo>
                    <a:pt x="6338" y="9215"/>
                    <a:pt x="5133" y="7049"/>
                    <a:pt x="3404" y="5459"/>
                  </a:cubicBezTo>
                  <a:cubicBezTo>
                    <a:pt x="3331" y="5558"/>
                    <a:pt x="3257" y="5658"/>
                    <a:pt x="3184" y="5761"/>
                  </a:cubicBezTo>
                  <a:cubicBezTo>
                    <a:pt x="4836" y="7293"/>
                    <a:pt x="5986" y="9373"/>
                    <a:pt x="6354" y="11762"/>
                  </a:cubicBezTo>
                  <a:cubicBezTo>
                    <a:pt x="6952" y="15645"/>
                    <a:pt x="7992" y="17555"/>
                    <a:pt x="8558" y="18347"/>
                  </a:cubicBezTo>
                  <a:cubicBezTo>
                    <a:pt x="8593" y="18396"/>
                    <a:pt x="8650" y="18425"/>
                    <a:pt x="8710" y="18425"/>
                  </a:cubicBezTo>
                  <a:cubicBezTo>
                    <a:pt x="8770" y="18425"/>
                    <a:pt x="8826" y="18396"/>
                    <a:pt x="8860" y="18347"/>
                  </a:cubicBezTo>
                  <a:cubicBezTo>
                    <a:pt x="9427" y="17554"/>
                    <a:pt x="10467" y="15645"/>
                    <a:pt x="11065" y="11762"/>
                  </a:cubicBezTo>
                  <a:cubicBezTo>
                    <a:pt x="11433" y="9370"/>
                    <a:pt x="12586" y="7289"/>
                    <a:pt x="14242" y="5756"/>
                  </a:cubicBezTo>
                  <a:close/>
                  <a:moveTo>
                    <a:pt x="13681" y="5012"/>
                  </a:moveTo>
                  <a:cubicBezTo>
                    <a:pt x="13603" y="4914"/>
                    <a:pt x="13525" y="4818"/>
                    <a:pt x="13447" y="4724"/>
                  </a:cubicBezTo>
                  <a:cubicBezTo>
                    <a:pt x="12796" y="5311"/>
                    <a:pt x="12209" y="5976"/>
                    <a:pt x="11701" y="6712"/>
                  </a:cubicBezTo>
                  <a:cubicBezTo>
                    <a:pt x="11643" y="6796"/>
                    <a:pt x="11664" y="6912"/>
                    <a:pt x="11749" y="6970"/>
                  </a:cubicBezTo>
                  <a:cubicBezTo>
                    <a:pt x="11781" y="6992"/>
                    <a:pt x="11818" y="7003"/>
                    <a:pt x="11854" y="7003"/>
                  </a:cubicBezTo>
                  <a:cubicBezTo>
                    <a:pt x="11913" y="7003"/>
                    <a:pt x="11971" y="6975"/>
                    <a:pt x="12007" y="6923"/>
                  </a:cubicBezTo>
                  <a:cubicBezTo>
                    <a:pt x="12494" y="6216"/>
                    <a:pt x="13057" y="5577"/>
                    <a:pt x="13681" y="5012"/>
                  </a:cubicBezTo>
                  <a:close/>
                  <a:moveTo>
                    <a:pt x="13083" y="4299"/>
                  </a:moveTo>
                  <a:cubicBezTo>
                    <a:pt x="12999" y="4204"/>
                    <a:pt x="12916" y="4112"/>
                    <a:pt x="12833" y="4023"/>
                  </a:cubicBezTo>
                  <a:cubicBezTo>
                    <a:pt x="10763" y="5895"/>
                    <a:pt x="9320" y="8464"/>
                    <a:pt x="8864" y="11424"/>
                  </a:cubicBezTo>
                  <a:cubicBezTo>
                    <a:pt x="8817" y="11734"/>
                    <a:pt x="8765" y="12038"/>
                    <a:pt x="8710" y="12333"/>
                  </a:cubicBezTo>
                  <a:cubicBezTo>
                    <a:pt x="8654" y="12039"/>
                    <a:pt x="8602" y="11735"/>
                    <a:pt x="8555" y="11424"/>
                  </a:cubicBezTo>
                  <a:cubicBezTo>
                    <a:pt x="8465" y="10841"/>
                    <a:pt x="8335" y="10263"/>
                    <a:pt x="8168" y="9706"/>
                  </a:cubicBezTo>
                  <a:cubicBezTo>
                    <a:pt x="8139" y="9608"/>
                    <a:pt x="8036" y="9552"/>
                    <a:pt x="7937" y="9581"/>
                  </a:cubicBezTo>
                  <a:cubicBezTo>
                    <a:pt x="7839" y="9611"/>
                    <a:pt x="7784" y="9714"/>
                    <a:pt x="7813" y="9812"/>
                  </a:cubicBezTo>
                  <a:cubicBezTo>
                    <a:pt x="7974" y="10353"/>
                    <a:pt x="8101" y="10915"/>
                    <a:pt x="8188" y="11480"/>
                  </a:cubicBezTo>
                  <a:cubicBezTo>
                    <a:pt x="8287" y="12120"/>
                    <a:pt x="8401" y="12729"/>
                    <a:pt x="8529" y="13290"/>
                  </a:cubicBezTo>
                  <a:cubicBezTo>
                    <a:pt x="8548" y="13374"/>
                    <a:pt x="8623" y="13434"/>
                    <a:pt x="8710" y="13434"/>
                  </a:cubicBezTo>
                  <a:cubicBezTo>
                    <a:pt x="8796" y="13434"/>
                    <a:pt x="8871" y="13374"/>
                    <a:pt x="8890" y="13290"/>
                  </a:cubicBezTo>
                  <a:cubicBezTo>
                    <a:pt x="9019" y="12724"/>
                    <a:pt x="9134" y="12115"/>
                    <a:pt x="9231" y="11480"/>
                  </a:cubicBezTo>
                  <a:cubicBezTo>
                    <a:pt x="9673" y="8608"/>
                    <a:pt x="11074" y="6115"/>
                    <a:pt x="13083" y="4299"/>
                  </a:cubicBezTo>
                  <a:close/>
                  <a:moveTo>
                    <a:pt x="12455" y="3625"/>
                  </a:moveTo>
                  <a:cubicBezTo>
                    <a:pt x="12366" y="3535"/>
                    <a:pt x="12279" y="3448"/>
                    <a:pt x="12193" y="3364"/>
                  </a:cubicBezTo>
                  <a:cubicBezTo>
                    <a:pt x="10681" y="4733"/>
                    <a:pt x="9474" y="6452"/>
                    <a:pt x="8710" y="8424"/>
                  </a:cubicBezTo>
                  <a:cubicBezTo>
                    <a:pt x="7946" y="6454"/>
                    <a:pt x="6741" y="4737"/>
                    <a:pt x="5232" y="3368"/>
                  </a:cubicBezTo>
                  <a:cubicBezTo>
                    <a:pt x="5146" y="3453"/>
                    <a:pt x="5058" y="3540"/>
                    <a:pt x="4969" y="3631"/>
                  </a:cubicBezTo>
                  <a:cubicBezTo>
                    <a:pt x="6561" y="5071"/>
                    <a:pt x="7805" y="6907"/>
                    <a:pt x="8534" y="9025"/>
                  </a:cubicBezTo>
                  <a:cubicBezTo>
                    <a:pt x="8560" y="9100"/>
                    <a:pt x="8630" y="9150"/>
                    <a:pt x="8710" y="9150"/>
                  </a:cubicBezTo>
                  <a:cubicBezTo>
                    <a:pt x="8788" y="9150"/>
                    <a:pt x="8859" y="9100"/>
                    <a:pt x="8885" y="9025"/>
                  </a:cubicBezTo>
                  <a:cubicBezTo>
                    <a:pt x="9615" y="6905"/>
                    <a:pt x="10861" y="5066"/>
                    <a:pt x="12455" y="3625"/>
                  </a:cubicBezTo>
                  <a:close/>
                  <a:moveTo>
                    <a:pt x="11786" y="2979"/>
                  </a:moveTo>
                  <a:cubicBezTo>
                    <a:pt x="11692" y="2893"/>
                    <a:pt x="11600" y="2810"/>
                    <a:pt x="11510" y="2731"/>
                  </a:cubicBezTo>
                  <a:cubicBezTo>
                    <a:pt x="10408" y="3739"/>
                    <a:pt x="9457" y="4925"/>
                    <a:pt x="8706" y="6262"/>
                  </a:cubicBezTo>
                  <a:cubicBezTo>
                    <a:pt x="8656" y="6351"/>
                    <a:pt x="8688" y="6464"/>
                    <a:pt x="8777" y="6514"/>
                  </a:cubicBezTo>
                  <a:cubicBezTo>
                    <a:pt x="8806" y="6530"/>
                    <a:pt x="8837" y="6538"/>
                    <a:pt x="8868" y="6538"/>
                  </a:cubicBezTo>
                  <a:cubicBezTo>
                    <a:pt x="8933" y="6538"/>
                    <a:pt x="8996" y="6504"/>
                    <a:pt x="9030" y="6443"/>
                  </a:cubicBezTo>
                  <a:cubicBezTo>
                    <a:pt x="9767" y="5131"/>
                    <a:pt x="10702" y="3967"/>
                    <a:pt x="11786" y="2979"/>
                  </a:cubicBezTo>
                  <a:close/>
                  <a:moveTo>
                    <a:pt x="11079" y="2362"/>
                  </a:moveTo>
                  <a:cubicBezTo>
                    <a:pt x="10978" y="2278"/>
                    <a:pt x="10882" y="2200"/>
                    <a:pt x="10791" y="2128"/>
                  </a:cubicBezTo>
                  <a:cubicBezTo>
                    <a:pt x="10023" y="2842"/>
                    <a:pt x="9323" y="3640"/>
                    <a:pt x="8710" y="4517"/>
                  </a:cubicBezTo>
                  <a:cubicBezTo>
                    <a:pt x="8471" y="4177"/>
                    <a:pt x="8217" y="3843"/>
                    <a:pt x="7951" y="3523"/>
                  </a:cubicBezTo>
                  <a:cubicBezTo>
                    <a:pt x="7886" y="3445"/>
                    <a:pt x="7769" y="3434"/>
                    <a:pt x="7690" y="3499"/>
                  </a:cubicBezTo>
                  <a:cubicBezTo>
                    <a:pt x="7611" y="3564"/>
                    <a:pt x="7600" y="3682"/>
                    <a:pt x="7666" y="3760"/>
                  </a:cubicBezTo>
                  <a:cubicBezTo>
                    <a:pt x="7982" y="4141"/>
                    <a:pt x="8281" y="4540"/>
                    <a:pt x="8556" y="4948"/>
                  </a:cubicBezTo>
                  <a:cubicBezTo>
                    <a:pt x="8590" y="4999"/>
                    <a:pt x="8648" y="5029"/>
                    <a:pt x="8710" y="5029"/>
                  </a:cubicBezTo>
                  <a:cubicBezTo>
                    <a:pt x="8771" y="5029"/>
                    <a:pt x="8829" y="4999"/>
                    <a:pt x="8863" y="4948"/>
                  </a:cubicBezTo>
                  <a:cubicBezTo>
                    <a:pt x="9507" y="3993"/>
                    <a:pt x="10252" y="3128"/>
                    <a:pt x="11079" y="2362"/>
                  </a:cubicBezTo>
                  <a:close/>
                  <a:moveTo>
                    <a:pt x="9683" y="1126"/>
                  </a:moveTo>
                  <a:cubicBezTo>
                    <a:pt x="9602" y="1027"/>
                    <a:pt x="9527" y="928"/>
                    <a:pt x="9459" y="830"/>
                  </a:cubicBezTo>
                  <a:cubicBezTo>
                    <a:pt x="9201" y="1071"/>
                    <a:pt x="8951" y="1320"/>
                    <a:pt x="8710" y="1579"/>
                  </a:cubicBezTo>
                  <a:cubicBezTo>
                    <a:pt x="8470" y="1322"/>
                    <a:pt x="8222" y="1075"/>
                    <a:pt x="7967" y="836"/>
                  </a:cubicBezTo>
                  <a:cubicBezTo>
                    <a:pt x="7898" y="935"/>
                    <a:pt x="7823" y="1034"/>
                    <a:pt x="7741" y="1132"/>
                  </a:cubicBezTo>
                  <a:cubicBezTo>
                    <a:pt x="8028" y="1403"/>
                    <a:pt x="8305" y="1685"/>
                    <a:pt x="8572" y="1978"/>
                  </a:cubicBezTo>
                  <a:cubicBezTo>
                    <a:pt x="8607" y="2016"/>
                    <a:pt x="8658" y="2038"/>
                    <a:pt x="8710" y="2038"/>
                  </a:cubicBezTo>
                  <a:cubicBezTo>
                    <a:pt x="8762" y="2038"/>
                    <a:pt x="8811" y="2016"/>
                    <a:pt x="8846" y="1978"/>
                  </a:cubicBezTo>
                  <a:cubicBezTo>
                    <a:pt x="9115" y="1683"/>
                    <a:pt x="9395" y="1399"/>
                    <a:pt x="9683" y="1126"/>
                  </a:cubicBezTo>
                  <a:close/>
                  <a:moveTo>
                    <a:pt x="9161" y="345"/>
                  </a:moveTo>
                  <a:cubicBezTo>
                    <a:pt x="9096" y="225"/>
                    <a:pt x="9040" y="109"/>
                    <a:pt x="8991" y="0"/>
                  </a:cubicBezTo>
                  <a:cubicBezTo>
                    <a:pt x="8896" y="85"/>
                    <a:pt x="8802" y="170"/>
                    <a:pt x="8710" y="259"/>
                  </a:cubicBezTo>
                  <a:cubicBezTo>
                    <a:pt x="8620" y="173"/>
                    <a:pt x="8527" y="90"/>
                    <a:pt x="8435" y="7"/>
                  </a:cubicBezTo>
                  <a:cubicBezTo>
                    <a:pt x="8387" y="116"/>
                    <a:pt x="8330" y="231"/>
                    <a:pt x="8266" y="351"/>
                  </a:cubicBezTo>
                  <a:cubicBezTo>
                    <a:pt x="8372" y="449"/>
                    <a:pt x="8476" y="549"/>
                    <a:pt x="8580" y="649"/>
                  </a:cubicBezTo>
                  <a:cubicBezTo>
                    <a:pt x="8616" y="685"/>
                    <a:pt x="8663" y="703"/>
                    <a:pt x="8710" y="703"/>
                  </a:cubicBezTo>
                  <a:cubicBezTo>
                    <a:pt x="8757" y="703"/>
                    <a:pt x="8803" y="685"/>
                    <a:pt x="8840" y="649"/>
                  </a:cubicBezTo>
                  <a:cubicBezTo>
                    <a:pt x="8945" y="546"/>
                    <a:pt x="9052" y="445"/>
                    <a:pt x="9161" y="345"/>
                  </a:cubicBezTo>
                  <a:close/>
                  <a:moveTo>
                    <a:pt x="7362" y="1537"/>
                  </a:moveTo>
                  <a:cubicBezTo>
                    <a:pt x="7273" y="1621"/>
                    <a:pt x="7178" y="1703"/>
                    <a:pt x="7078" y="1782"/>
                  </a:cubicBezTo>
                  <a:cubicBezTo>
                    <a:pt x="7606" y="2281"/>
                    <a:pt x="8103" y="2818"/>
                    <a:pt x="8565" y="3395"/>
                  </a:cubicBezTo>
                  <a:cubicBezTo>
                    <a:pt x="8600" y="3439"/>
                    <a:pt x="8653" y="3464"/>
                    <a:pt x="8710" y="3464"/>
                  </a:cubicBezTo>
                  <a:cubicBezTo>
                    <a:pt x="8766" y="3464"/>
                    <a:pt x="8819" y="3439"/>
                    <a:pt x="8855" y="3395"/>
                  </a:cubicBezTo>
                  <a:cubicBezTo>
                    <a:pt x="9205" y="2957"/>
                    <a:pt x="9583" y="2533"/>
                    <a:pt x="9979" y="2133"/>
                  </a:cubicBezTo>
                  <a:cubicBezTo>
                    <a:pt x="10051" y="2061"/>
                    <a:pt x="10051" y="1943"/>
                    <a:pt x="9978" y="1871"/>
                  </a:cubicBezTo>
                  <a:cubicBezTo>
                    <a:pt x="9905" y="1798"/>
                    <a:pt x="9788" y="1799"/>
                    <a:pt x="9716" y="1872"/>
                  </a:cubicBezTo>
                  <a:cubicBezTo>
                    <a:pt x="9365" y="2226"/>
                    <a:pt x="9027" y="2600"/>
                    <a:pt x="8710" y="2985"/>
                  </a:cubicBezTo>
                  <a:cubicBezTo>
                    <a:pt x="8287" y="2472"/>
                    <a:pt x="7837" y="1989"/>
                    <a:pt x="7362" y="1537"/>
                  </a:cubicBezTo>
                  <a:close/>
                  <a:moveTo>
                    <a:pt x="6636" y="2130"/>
                  </a:moveTo>
                  <a:cubicBezTo>
                    <a:pt x="6545" y="2203"/>
                    <a:pt x="6448" y="2281"/>
                    <a:pt x="6345" y="2366"/>
                  </a:cubicBezTo>
                  <a:cubicBezTo>
                    <a:pt x="6518" y="2526"/>
                    <a:pt x="6687" y="2691"/>
                    <a:pt x="6853" y="2861"/>
                  </a:cubicBezTo>
                  <a:cubicBezTo>
                    <a:pt x="6925" y="2934"/>
                    <a:pt x="7043" y="2935"/>
                    <a:pt x="7115" y="2863"/>
                  </a:cubicBezTo>
                  <a:cubicBezTo>
                    <a:pt x="7189" y="2792"/>
                    <a:pt x="7190" y="2674"/>
                    <a:pt x="7118" y="2601"/>
                  </a:cubicBezTo>
                  <a:cubicBezTo>
                    <a:pt x="6960" y="2440"/>
                    <a:pt x="6800" y="2283"/>
                    <a:pt x="6636" y="2130"/>
                  </a:cubicBezTo>
                  <a:close/>
                  <a:moveTo>
                    <a:pt x="5906" y="2742"/>
                  </a:moveTo>
                  <a:cubicBezTo>
                    <a:pt x="5816" y="2821"/>
                    <a:pt x="5724" y="2905"/>
                    <a:pt x="5629" y="2992"/>
                  </a:cubicBezTo>
                  <a:cubicBezTo>
                    <a:pt x="6573" y="3846"/>
                    <a:pt x="7404" y="4830"/>
                    <a:pt x="8085" y="5928"/>
                  </a:cubicBezTo>
                  <a:cubicBezTo>
                    <a:pt x="8139" y="6015"/>
                    <a:pt x="8253" y="6042"/>
                    <a:pt x="8340" y="5988"/>
                  </a:cubicBezTo>
                  <a:cubicBezTo>
                    <a:pt x="8427" y="5934"/>
                    <a:pt x="8454" y="5820"/>
                    <a:pt x="8400" y="5733"/>
                  </a:cubicBezTo>
                  <a:cubicBezTo>
                    <a:pt x="7707" y="4615"/>
                    <a:pt x="6864" y="3613"/>
                    <a:pt x="5906" y="2742"/>
                  </a:cubicBezTo>
                  <a:close/>
                  <a:moveTo>
                    <a:pt x="4591" y="4029"/>
                  </a:moveTo>
                  <a:cubicBezTo>
                    <a:pt x="4508" y="4119"/>
                    <a:pt x="4425" y="4211"/>
                    <a:pt x="4341" y="4305"/>
                  </a:cubicBezTo>
                  <a:cubicBezTo>
                    <a:pt x="5627" y="5467"/>
                    <a:pt x="6670" y="6911"/>
                    <a:pt x="7369" y="8574"/>
                  </a:cubicBezTo>
                  <a:cubicBezTo>
                    <a:pt x="7409" y="8668"/>
                    <a:pt x="7517" y="8712"/>
                    <a:pt x="7612" y="8673"/>
                  </a:cubicBezTo>
                  <a:cubicBezTo>
                    <a:pt x="7706" y="8633"/>
                    <a:pt x="7751" y="8524"/>
                    <a:pt x="7711" y="8430"/>
                  </a:cubicBezTo>
                  <a:cubicBezTo>
                    <a:pt x="6990" y="6716"/>
                    <a:pt x="5916" y="5227"/>
                    <a:pt x="4591" y="4029"/>
                  </a:cubicBezTo>
                  <a:close/>
                  <a:moveTo>
                    <a:pt x="3980" y="4727"/>
                  </a:moveTo>
                  <a:cubicBezTo>
                    <a:pt x="3902" y="4821"/>
                    <a:pt x="3824" y="4917"/>
                    <a:pt x="3746" y="5015"/>
                  </a:cubicBezTo>
                  <a:cubicBezTo>
                    <a:pt x="4027" y="5271"/>
                    <a:pt x="4296" y="5542"/>
                    <a:pt x="4551" y="5828"/>
                  </a:cubicBezTo>
                  <a:cubicBezTo>
                    <a:pt x="4620" y="5905"/>
                    <a:pt x="4737" y="5911"/>
                    <a:pt x="4814" y="5843"/>
                  </a:cubicBezTo>
                  <a:cubicBezTo>
                    <a:pt x="4890" y="5775"/>
                    <a:pt x="4897" y="5657"/>
                    <a:pt x="4828" y="5581"/>
                  </a:cubicBezTo>
                  <a:cubicBezTo>
                    <a:pt x="4560" y="5280"/>
                    <a:pt x="4277" y="4995"/>
                    <a:pt x="3980" y="4727"/>
                  </a:cubicBezTo>
                  <a:close/>
                  <a:moveTo>
                    <a:pt x="2864" y="6225"/>
                  </a:moveTo>
                  <a:cubicBezTo>
                    <a:pt x="2795" y="6328"/>
                    <a:pt x="2726" y="6434"/>
                    <a:pt x="2658" y="6541"/>
                  </a:cubicBezTo>
                  <a:cubicBezTo>
                    <a:pt x="2962" y="6831"/>
                    <a:pt x="3248" y="7144"/>
                    <a:pt x="3514" y="7479"/>
                  </a:cubicBezTo>
                  <a:cubicBezTo>
                    <a:pt x="3577" y="7558"/>
                    <a:pt x="3694" y="7572"/>
                    <a:pt x="3774" y="7508"/>
                  </a:cubicBezTo>
                  <a:cubicBezTo>
                    <a:pt x="3855" y="7445"/>
                    <a:pt x="3868" y="7328"/>
                    <a:pt x="3804" y="7248"/>
                  </a:cubicBezTo>
                  <a:cubicBezTo>
                    <a:pt x="3513" y="6881"/>
                    <a:pt x="3199" y="6540"/>
                    <a:pt x="2864" y="6225"/>
                  </a:cubicBezTo>
                  <a:close/>
                  <a:moveTo>
                    <a:pt x="2356" y="7033"/>
                  </a:moveTo>
                  <a:cubicBezTo>
                    <a:pt x="2291" y="7141"/>
                    <a:pt x="2228" y="7251"/>
                    <a:pt x="2164" y="7363"/>
                  </a:cubicBezTo>
                  <a:cubicBezTo>
                    <a:pt x="3388" y="8593"/>
                    <a:pt x="4238" y="10206"/>
                    <a:pt x="4521" y="12045"/>
                  </a:cubicBezTo>
                  <a:cubicBezTo>
                    <a:pt x="4556" y="12270"/>
                    <a:pt x="4592" y="12489"/>
                    <a:pt x="4630" y="12705"/>
                  </a:cubicBezTo>
                  <a:cubicBezTo>
                    <a:pt x="4648" y="12805"/>
                    <a:pt x="4744" y="12874"/>
                    <a:pt x="4845" y="12855"/>
                  </a:cubicBezTo>
                  <a:cubicBezTo>
                    <a:pt x="4945" y="12838"/>
                    <a:pt x="5013" y="12741"/>
                    <a:pt x="4995" y="12641"/>
                  </a:cubicBezTo>
                  <a:cubicBezTo>
                    <a:pt x="4958" y="12428"/>
                    <a:pt x="4922" y="12211"/>
                    <a:pt x="4888" y="11989"/>
                  </a:cubicBezTo>
                  <a:cubicBezTo>
                    <a:pt x="4587" y="10034"/>
                    <a:pt x="3672" y="8324"/>
                    <a:pt x="2356" y="7033"/>
                  </a:cubicBezTo>
                  <a:close/>
                  <a:moveTo>
                    <a:pt x="1886" y="7873"/>
                  </a:moveTo>
                  <a:cubicBezTo>
                    <a:pt x="1825" y="7989"/>
                    <a:pt x="1765" y="8108"/>
                    <a:pt x="1705" y="8228"/>
                  </a:cubicBezTo>
                  <a:cubicBezTo>
                    <a:pt x="2688" y="9294"/>
                    <a:pt x="3368" y="10652"/>
                    <a:pt x="3604" y="12186"/>
                  </a:cubicBezTo>
                  <a:cubicBezTo>
                    <a:pt x="4313" y="16789"/>
                    <a:pt x="5694" y="19618"/>
                    <a:pt x="7064" y="20880"/>
                  </a:cubicBezTo>
                  <a:cubicBezTo>
                    <a:pt x="7219" y="20852"/>
                    <a:pt x="7368" y="20816"/>
                    <a:pt x="7511" y="20771"/>
                  </a:cubicBezTo>
                  <a:cubicBezTo>
                    <a:pt x="6139" y="19646"/>
                    <a:pt x="4674" y="16694"/>
                    <a:pt x="3971" y="12130"/>
                  </a:cubicBezTo>
                  <a:cubicBezTo>
                    <a:pt x="3716" y="10471"/>
                    <a:pt x="2967" y="9007"/>
                    <a:pt x="1886" y="7873"/>
                  </a:cubicBezTo>
                  <a:close/>
                  <a:moveTo>
                    <a:pt x="1423" y="8820"/>
                  </a:moveTo>
                  <a:cubicBezTo>
                    <a:pt x="1367" y="8943"/>
                    <a:pt x="1311" y="9069"/>
                    <a:pt x="1257" y="9196"/>
                  </a:cubicBezTo>
                  <a:cubicBezTo>
                    <a:pt x="1968" y="10072"/>
                    <a:pt x="2458" y="11142"/>
                    <a:pt x="2642" y="12334"/>
                  </a:cubicBezTo>
                  <a:cubicBezTo>
                    <a:pt x="3181" y="15834"/>
                    <a:pt x="4202" y="18767"/>
                    <a:pt x="5519" y="20592"/>
                  </a:cubicBezTo>
                  <a:cubicBezTo>
                    <a:pt x="5555" y="20643"/>
                    <a:pt x="5612" y="20669"/>
                    <a:pt x="5670" y="20669"/>
                  </a:cubicBezTo>
                  <a:cubicBezTo>
                    <a:pt x="5707" y="20669"/>
                    <a:pt x="5745" y="20658"/>
                    <a:pt x="5778" y="20634"/>
                  </a:cubicBezTo>
                  <a:cubicBezTo>
                    <a:pt x="5861" y="20574"/>
                    <a:pt x="5880" y="20458"/>
                    <a:pt x="5820" y="20375"/>
                  </a:cubicBezTo>
                  <a:cubicBezTo>
                    <a:pt x="4537" y="18597"/>
                    <a:pt x="3538" y="15721"/>
                    <a:pt x="3008" y="12278"/>
                  </a:cubicBezTo>
                  <a:cubicBezTo>
                    <a:pt x="2805" y="10952"/>
                    <a:pt x="2239" y="9771"/>
                    <a:pt x="1423" y="8820"/>
                  </a:cubicBezTo>
                  <a:close/>
                  <a:moveTo>
                    <a:pt x="983" y="9867"/>
                  </a:moveTo>
                  <a:cubicBezTo>
                    <a:pt x="930" y="10005"/>
                    <a:pt x="878" y="10145"/>
                    <a:pt x="827" y="10287"/>
                  </a:cubicBezTo>
                  <a:cubicBezTo>
                    <a:pt x="1257" y="10936"/>
                    <a:pt x="1556" y="11679"/>
                    <a:pt x="1679" y="12482"/>
                  </a:cubicBezTo>
                  <a:cubicBezTo>
                    <a:pt x="1766" y="13043"/>
                    <a:pt x="1864" y="13595"/>
                    <a:pt x="1973" y="14124"/>
                  </a:cubicBezTo>
                  <a:cubicBezTo>
                    <a:pt x="1993" y="14225"/>
                    <a:pt x="2091" y="14290"/>
                    <a:pt x="2192" y="14269"/>
                  </a:cubicBezTo>
                  <a:cubicBezTo>
                    <a:pt x="2292" y="14248"/>
                    <a:pt x="2357" y="14150"/>
                    <a:pt x="2336" y="14049"/>
                  </a:cubicBezTo>
                  <a:cubicBezTo>
                    <a:pt x="2229" y="13527"/>
                    <a:pt x="2131" y="12980"/>
                    <a:pt x="2046" y="12426"/>
                  </a:cubicBezTo>
                  <a:cubicBezTo>
                    <a:pt x="1900" y="11478"/>
                    <a:pt x="1525" y="10608"/>
                    <a:pt x="983" y="9867"/>
                  </a:cubicBezTo>
                  <a:close/>
                  <a:moveTo>
                    <a:pt x="592" y="10976"/>
                  </a:moveTo>
                  <a:cubicBezTo>
                    <a:pt x="538" y="11147"/>
                    <a:pt x="485" y="11320"/>
                    <a:pt x="434" y="11496"/>
                  </a:cubicBezTo>
                  <a:cubicBezTo>
                    <a:pt x="589" y="11850"/>
                    <a:pt x="702" y="12228"/>
                    <a:pt x="762" y="12623"/>
                  </a:cubicBezTo>
                  <a:cubicBezTo>
                    <a:pt x="1107" y="14860"/>
                    <a:pt x="1617" y="16849"/>
                    <a:pt x="2280" y="18537"/>
                  </a:cubicBezTo>
                  <a:cubicBezTo>
                    <a:pt x="2318" y="18632"/>
                    <a:pt x="2426" y="18679"/>
                    <a:pt x="2521" y="18642"/>
                  </a:cubicBezTo>
                  <a:cubicBezTo>
                    <a:pt x="2616" y="18605"/>
                    <a:pt x="2663" y="18497"/>
                    <a:pt x="2626" y="18401"/>
                  </a:cubicBezTo>
                  <a:cubicBezTo>
                    <a:pt x="1973" y="16739"/>
                    <a:pt x="1469" y="14776"/>
                    <a:pt x="1130" y="12567"/>
                  </a:cubicBezTo>
                  <a:cubicBezTo>
                    <a:pt x="1042" y="11998"/>
                    <a:pt x="856" y="11463"/>
                    <a:pt x="592" y="10976"/>
                  </a:cubicBezTo>
                  <a:close/>
                  <a:moveTo>
                    <a:pt x="172" y="12486"/>
                  </a:moveTo>
                  <a:cubicBezTo>
                    <a:pt x="114" y="12728"/>
                    <a:pt x="59" y="12974"/>
                    <a:pt x="8" y="13226"/>
                  </a:cubicBezTo>
                  <a:cubicBezTo>
                    <a:pt x="5" y="13240"/>
                    <a:pt x="3" y="13253"/>
                    <a:pt x="0" y="13267"/>
                  </a:cubicBezTo>
                  <a:cubicBezTo>
                    <a:pt x="7" y="13458"/>
                    <a:pt x="17" y="13647"/>
                    <a:pt x="29" y="13835"/>
                  </a:cubicBezTo>
                  <a:cubicBezTo>
                    <a:pt x="354" y="15597"/>
                    <a:pt x="787" y="17186"/>
                    <a:pt x="1316" y="18582"/>
                  </a:cubicBezTo>
                  <a:cubicBezTo>
                    <a:pt x="1522" y="18822"/>
                    <a:pt x="1745" y="19045"/>
                    <a:pt x="1981" y="19251"/>
                  </a:cubicBezTo>
                  <a:cubicBezTo>
                    <a:pt x="1204" y="17438"/>
                    <a:pt x="602" y="15240"/>
                    <a:pt x="213" y="12708"/>
                  </a:cubicBezTo>
                  <a:cubicBezTo>
                    <a:pt x="201" y="12633"/>
                    <a:pt x="188" y="12559"/>
                    <a:pt x="172" y="12486"/>
                  </a:cubicBezTo>
                  <a:close/>
                  <a:moveTo>
                    <a:pt x="2893" y="19923"/>
                  </a:moveTo>
                  <a:cubicBezTo>
                    <a:pt x="3085" y="20042"/>
                    <a:pt x="3282" y="20151"/>
                    <a:pt x="3482" y="20250"/>
                  </a:cubicBezTo>
                  <a:cubicBezTo>
                    <a:pt x="3371" y="20047"/>
                    <a:pt x="3262" y="19836"/>
                    <a:pt x="3156" y="19617"/>
                  </a:cubicBezTo>
                  <a:cubicBezTo>
                    <a:pt x="3112" y="19525"/>
                    <a:pt x="3001" y="19487"/>
                    <a:pt x="2908" y="19531"/>
                  </a:cubicBezTo>
                  <a:cubicBezTo>
                    <a:pt x="2816" y="19576"/>
                    <a:pt x="2777" y="19687"/>
                    <a:pt x="2822" y="19779"/>
                  </a:cubicBezTo>
                  <a:cubicBezTo>
                    <a:pt x="2846" y="19827"/>
                    <a:pt x="2869" y="19875"/>
                    <a:pt x="2893" y="19923"/>
                  </a:cubicBezTo>
                  <a:close/>
                  <a:moveTo>
                    <a:pt x="4339" y="20607"/>
                  </a:moveTo>
                  <a:cubicBezTo>
                    <a:pt x="4531" y="20673"/>
                    <a:pt x="4723" y="20729"/>
                    <a:pt x="4914" y="20775"/>
                  </a:cubicBezTo>
                  <a:cubicBezTo>
                    <a:pt x="3970" y="19416"/>
                    <a:pt x="3174" y="17530"/>
                    <a:pt x="2600" y="15214"/>
                  </a:cubicBezTo>
                  <a:cubicBezTo>
                    <a:pt x="2575" y="15114"/>
                    <a:pt x="2475" y="15053"/>
                    <a:pt x="2374" y="15078"/>
                  </a:cubicBezTo>
                  <a:cubicBezTo>
                    <a:pt x="2275" y="15103"/>
                    <a:pt x="2215" y="15203"/>
                    <a:pt x="2239" y="15303"/>
                  </a:cubicBezTo>
                  <a:cubicBezTo>
                    <a:pt x="2776" y="17468"/>
                    <a:pt x="3491" y="19254"/>
                    <a:pt x="4339" y="20607"/>
                  </a:cubicBezTo>
                  <a:close/>
                  <a:moveTo>
                    <a:pt x="8104" y="20514"/>
                  </a:moveTo>
                  <a:cubicBezTo>
                    <a:pt x="8222" y="20446"/>
                    <a:pt x="8333" y="20369"/>
                    <a:pt x="8437" y="20285"/>
                  </a:cubicBezTo>
                  <a:cubicBezTo>
                    <a:pt x="7626" y="19900"/>
                    <a:pt x="6153" y="17953"/>
                    <a:pt x="5246" y="13899"/>
                  </a:cubicBezTo>
                  <a:cubicBezTo>
                    <a:pt x="5223" y="13799"/>
                    <a:pt x="5123" y="13736"/>
                    <a:pt x="5024" y="13758"/>
                  </a:cubicBezTo>
                  <a:cubicBezTo>
                    <a:pt x="4924" y="13781"/>
                    <a:pt x="4861" y="13880"/>
                    <a:pt x="4884" y="13980"/>
                  </a:cubicBezTo>
                  <a:cubicBezTo>
                    <a:pt x="5735" y="17782"/>
                    <a:pt x="7106" y="19875"/>
                    <a:pt x="8104" y="20514"/>
                  </a:cubicBezTo>
                  <a:close/>
                  <a:moveTo>
                    <a:pt x="9916" y="20770"/>
                  </a:moveTo>
                  <a:cubicBezTo>
                    <a:pt x="10058" y="20815"/>
                    <a:pt x="10205" y="20851"/>
                    <a:pt x="10358" y="20879"/>
                  </a:cubicBezTo>
                  <a:cubicBezTo>
                    <a:pt x="10833" y="20434"/>
                    <a:pt x="11299" y="19806"/>
                    <a:pt x="11733" y="19012"/>
                  </a:cubicBezTo>
                  <a:cubicBezTo>
                    <a:pt x="11783" y="18922"/>
                    <a:pt x="11749" y="18810"/>
                    <a:pt x="11660" y="18760"/>
                  </a:cubicBezTo>
                  <a:cubicBezTo>
                    <a:pt x="11569" y="18711"/>
                    <a:pt x="11457" y="18744"/>
                    <a:pt x="11408" y="18834"/>
                  </a:cubicBezTo>
                  <a:cubicBezTo>
                    <a:pt x="10936" y="19696"/>
                    <a:pt x="10425" y="20354"/>
                    <a:pt x="9916" y="20770"/>
                  </a:cubicBezTo>
                  <a:close/>
                  <a:moveTo>
                    <a:pt x="11133" y="20947"/>
                  </a:moveTo>
                  <a:cubicBezTo>
                    <a:pt x="11303" y="20948"/>
                    <a:pt x="11477" y="20940"/>
                    <a:pt x="11652" y="20923"/>
                  </a:cubicBezTo>
                  <a:cubicBezTo>
                    <a:pt x="12722" y="19594"/>
                    <a:pt x="13633" y="17531"/>
                    <a:pt x="14275" y="14888"/>
                  </a:cubicBezTo>
                  <a:cubicBezTo>
                    <a:pt x="14299" y="14788"/>
                    <a:pt x="14238" y="14688"/>
                    <a:pt x="14139" y="14664"/>
                  </a:cubicBezTo>
                  <a:cubicBezTo>
                    <a:pt x="14039" y="14641"/>
                    <a:pt x="13939" y="14701"/>
                    <a:pt x="13914" y="14800"/>
                  </a:cubicBezTo>
                  <a:cubicBezTo>
                    <a:pt x="13246" y="17553"/>
                    <a:pt x="12263" y="19681"/>
                    <a:pt x="11133" y="20947"/>
                  </a:cubicBezTo>
                  <a:close/>
                  <a:moveTo>
                    <a:pt x="12515" y="20775"/>
                  </a:moveTo>
                  <a:cubicBezTo>
                    <a:pt x="12611" y="20752"/>
                    <a:pt x="12707" y="20727"/>
                    <a:pt x="12803" y="20699"/>
                  </a:cubicBezTo>
                  <a:cubicBezTo>
                    <a:pt x="12801" y="20697"/>
                    <a:pt x="12798" y="20696"/>
                    <a:pt x="12796" y="20694"/>
                  </a:cubicBezTo>
                  <a:cubicBezTo>
                    <a:pt x="12711" y="20636"/>
                    <a:pt x="12596" y="20657"/>
                    <a:pt x="12538" y="20742"/>
                  </a:cubicBezTo>
                  <a:cubicBezTo>
                    <a:pt x="12531" y="20754"/>
                    <a:pt x="12523" y="20764"/>
                    <a:pt x="12515" y="20775"/>
                  </a:cubicBezTo>
                  <a:close/>
                  <a:moveTo>
                    <a:pt x="13937" y="20255"/>
                  </a:moveTo>
                  <a:cubicBezTo>
                    <a:pt x="14136" y="20157"/>
                    <a:pt x="14332" y="20049"/>
                    <a:pt x="14523" y="19931"/>
                  </a:cubicBezTo>
                  <a:cubicBezTo>
                    <a:pt x="14921" y="19132"/>
                    <a:pt x="15281" y="18234"/>
                    <a:pt x="15599" y="17242"/>
                  </a:cubicBezTo>
                  <a:cubicBezTo>
                    <a:pt x="15630" y="17144"/>
                    <a:pt x="15576" y="17040"/>
                    <a:pt x="15479" y="17008"/>
                  </a:cubicBezTo>
                  <a:cubicBezTo>
                    <a:pt x="15381" y="16977"/>
                    <a:pt x="15276" y="17031"/>
                    <a:pt x="15245" y="17129"/>
                  </a:cubicBezTo>
                  <a:cubicBezTo>
                    <a:pt x="14866" y="18313"/>
                    <a:pt x="14427" y="19357"/>
                    <a:pt x="13937" y="20255"/>
                  </a:cubicBezTo>
                  <a:close/>
                  <a:moveTo>
                    <a:pt x="11191" y="7521"/>
                  </a:moveTo>
                  <a:cubicBezTo>
                    <a:pt x="10477" y="8767"/>
                    <a:pt x="10002" y="10128"/>
                    <a:pt x="9781" y="11565"/>
                  </a:cubicBezTo>
                  <a:cubicBezTo>
                    <a:pt x="9524" y="13235"/>
                    <a:pt x="9164" y="14668"/>
                    <a:pt x="8710" y="15832"/>
                  </a:cubicBezTo>
                  <a:cubicBezTo>
                    <a:pt x="8255" y="14668"/>
                    <a:pt x="7895" y="13235"/>
                    <a:pt x="7638" y="11565"/>
                  </a:cubicBezTo>
                  <a:cubicBezTo>
                    <a:pt x="7365" y="9790"/>
                    <a:pt x="6715" y="8151"/>
                    <a:pt x="5705" y="6694"/>
                  </a:cubicBezTo>
                  <a:cubicBezTo>
                    <a:pt x="5647" y="6610"/>
                    <a:pt x="5531" y="6590"/>
                    <a:pt x="5447" y="6648"/>
                  </a:cubicBezTo>
                  <a:cubicBezTo>
                    <a:pt x="5363" y="6706"/>
                    <a:pt x="5343" y="6821"/>
                    <a:pt x="5401" y="6906"/>
                  </a:cubicBezTo>
                  <a:cubicBezTo>
                    <a:pt x="6377" y="8316"/>
                    <a:pt x="7007" y="9902"/>
                    <a:pt x="7271" y="11621"/>
                  </a:cubicBezTo>
                  <a:cubicBezTo>
                    <a:pt x="7565" y="13526"/>
                    <a:pt x="7991" y="15132"/>
                    <a:pt x="8539" y="16394"/>
                  </a:cubicBezTo>
                  <a:cubicBezTo>
                    <a:pt x="8569" y="16461"/>
                    <a:pt x="8636" y="16505"/>
                    <a:pt x="8710" y="16505"/>
                  </a:cubicBezTo>
                  <a:cubicBezTo>
                    <a:pt x="8783" y="16505"/>
                    <a:pt x="8850" y="16461"/>
                    <a:pt x="8880" y="16394"/>
                  </a:cubicBezTo>
                  <a:cubicBezTo>
                    <a:pt x="9428" y="15132"/>
                    <a:pt x="9855" y="13526"/>
                    <a:pt x="10148" y="11621"/>
                  </a:cubicBezTo>
                  <a:cubicBezTo>
                    <a:pt x="10362" y="10229"/>
                    <a:pt x="10822" y="8911"/>
                    <a:pt x="11513" y="7706"/>
                  </a:cubicBezTo>
                  <a:cubicBezTo>
                    <a:pt x="11564" y="7617"/>
                    <a:pt x="11533" y="7504"/>
                    <a:pt x="11444" y="7452"/>
                  </a:cubicBezTo>
                  <a:cubicBezTo>
                    <a:pt x="11356" y="7401"/>
                    <a:pt x="11242" y="7433"/>
                    <a:pt x="11191" y="7521"/>
                  </a:cubicBezTo>
                  <a:close/>
                  <a:moveTo>
                    <a:pt x="8614" y="19748"/>
                  </a:moveTo>
                  <a:cubicBezTo>
                    <a:pt x="8643" y="19765"/>
                    <a:pt x="8676" y="19774"/>
                    <a:pt x="8710" y="19774"/>
                  </a:cubicBezTo>
                  <a:cubicBezTo>
                    <a:pt x="8743" y="19774"/>
                    <a:pt x="8775" y="19765"/>
                    <a:pt x="8805" y="19748"/>
                  </a:cubicBezTo>
                  <a:cubicBezTo>
                    <a:pt x="8825" y="19735"/>
                    <a:pt x="10842" y="18465"/>
                    <a:pt x="11879" y="12526"/>
                  </a:cubicBezTo>
                  <a:cubicBezTo>
                    <a:pt x="11897" y="12425"/>
                    <a:pt x="11829" y="12329"/>
                    <a:pt x="11728" y="12311"/>
                  </a:cubicBezTo>
                  <a:cubicBezTo>
                    <a:pt x="11626" y="12291"/>
                    <a:pt x="11531" y="12361"/>
                    <a:pt x="11514" y="12462"/>
                  </a:cubicBezTo>
                  <a:cubicBezTo>
                    <a:pt x="10726" y="16976"/>
                    <a:pt x="9313" y="18891"/>
                    <a:pt x="8715" y="19359"/>
                  </a:cubicBezTo>
                  <a:cubicBezTo>
                    <a:pt x="8310" y="19015"/>
                    <a:pt x="6643" y="17296"/>
                    <a:pt x="5804" y="11847"/>
                  </a:cubicBezTo>
                  <a:cubicBezTo>
                    <a:pt x="5610" y="10583"/>
                    <a:pt x="5183" y="9392"/>
                    <a:pt x="4536" y="8308"/>
                  </a:cubicBezTo>
                  <a:cubicBezTo>
                    <a:pt x="4484" y="8220"/>
                    <a:pt x="4370" y="8191"/>
                    <a:pt x="4282" y="8244"/>
                  </a:cubicBezTo>
                  <a:cubicBezTo>
                    <a:pt x="4194" y="8296"/>
                    <a:pt x="4165" y="8410"/>
                    <a:pt x="4218" y="8498"/>
                  </a:cubicBezTo>
                  <a:cubicBezTo>
                    <a:pt x="4840" y="9541"/>
                    <a:pt x="5250" y="10687"/>
                    <a:pt x="5438" y="11904"/>
                  </a:cubicBezTo>
                  <a:cubicBezTo>
                    <a:pt x="6433" y="18373"/>
                    <a:pt x="8592" y="19735"/>
                    <a:pt x="8614" y="19748"/>
                  </a:cubicBezTo>
                  <a:close/>
                </a:path>
              </a:pathLst>
            </a:custGeom>
            <a:solidFill>
              <a:srgbClr val="19251F"/>
            </a:solidFill>
            <a:ln>
              <a:noFill/>
            </a:ln>
          </p:spPr>
          <p:txBody>
            <a:bodyPr spcFirstLastPara="1" wrap="square" lIns="137138" tIns="68550" rIns="137138" bIns="685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TextBox 8">
            <a:extLst>
              <a:ext uri="{FF2B5EF4-FFF2-40B4-BE49-F238E27FC236}">
                <a16:creationId xmlns:a16="http://schemas.microsoft.com/office/drawing/2014/main" id="{D7F8CE3B-E27E-FA47-2C36-BAF750BE3C64}"/>
              </a:ext>
            </a:extLst>
          </p:cNvPr>
          <p:cNvSpPr txBox="1"/>
          <p:nvPr/>
        </p:nvSpPr>
        <p:spPr>
          <a:xfrm>
            <a:off x="1219200" y="3436135"/>
            <a:ext cx="15589711" cy="2274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600" b="0" i="0" u="none" strike="noStrike" kern="1200" cap="none" spc="0" normalizeH="0" baseline="0" noProof="0" dirty="0">
                <a:ln>
                  <a:noFill/>
                </a:ln>
                <a:solidFill>
                  <a:srgbClr val="1B1F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Valsts vides dienesta klientu apmierinātības rezultāti 2023 </a:t>
            </a:r>
          </a:p>
        </p:txBody>
      </p:sp>
      <p:pic>
        <p:nvPicPr>
          <p:cNvPr id="11" name="Picture 10" descr="A flock of birds flying over a beach&#10;&#10;Description automatically generated">
            <a:extLst>
              <a:ext uri="{FF2B5EF4-FFF2-40B4-BE49-F238E27FC236}">
                <a16:creationId xmlns:a16="http://schemas.microsoft.com/office/drawing/2014/main" id="{AA3B05F0-F223-30AF-6471-9AB1468ADC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4138" y="341023"/>
            <a:ext cx="2312568" cy="34688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32F903-D9B1-B813-3417-9EAA80CF3ADB}"/>
              </a:ext>
            </a:extLst>
          </p:cNvPr>
          <p:cNvSpPr/>
          <p:nvPr/>
        </p:nvSpPr>
        <p:spPr>
          <a:xfrm>
            <a:off x="-2995831" y="338690"/>
            <a:ext cx="2735942" cy="762001"/>
          </a:xfrm>
          <a:prstGeom prst="rect">
            <a:avLst/>
          </a:prstGeom>
          <a:solidFill>
            <a:srgbClr val="A9BC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349C8E-E7C2-773F-30AF-0FAC670077C0}"/>
              </a:ext>
            </a:extLst>
          </p:cNvPr>
          <p:cNvSpPr/>
          <p:nvPr/>
        </p:nvSpPr>
        <p:spPr>
          <a:xfrm>
            <a:off x="-3003088" y="1253091"/>
            <a:ext cx="2743200" cy="762001"/>
          </a:xfrm>
          <a:prstGeom prst="rect">
            <a:avLst/>
          </a:prstGeom>
          <a:solidFill>
            <a:srgbClr val="766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67A5F6-2EDC-6F21-FE08-C253606A83F6}"/>
              </a:ext>
            </a:extLst>
          </p:cNvPr>
          <p:cNvSpPr/>
          <p:nvPr/>
        </p:nvSpPr>
        <p:spPr>
          <a:xfrm>
            <a:off x="-3003089" y="2162049"/>
            <a:ext cx="2743200" cy="762001"/>
          </a:xfrm>
          <a:prstGeom prst="rect">
            <a:avLst/>
          </a:prstGeom>
          <a:solidFill>
            <a:srgbClr val="878C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F9A388-9C37-CB68-0010-0961F1F27178}"/>
              </a:ext>
            </a:extLst>
          </p:cNvPr>
          <p:cNvSpPr/>
          <p:nvPr/>
        </p:nvSpPr>
        <p:spPr>
          <a:xfrm>
            <a:off x="-3006718" y="3062839"/>
            <a:ext cx="2743200" cy="762001"/>
          </a:xfrm>
          <a:prstGeom prst="rect">
            <a:avLst/>
          </a:prstGeom>
          <a:solidFill>
            <a:srgbClr val="B7A3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A5DC83-AF4D-E735-0620-B7BC7CB89364}"/>
              </a:ext>
            </a:extLst>
          </p:cNvPr>
          <p:cNvGrpSpPr/>
          <p:nvPr/>
        </p:nvGrpSpPr>
        <p:grpSpPr>
          <a:xfrm>
            <a:off x="381000" y="-419100"/>
            <a:ext cx="3034381" cy="1905000"/>
            <a:chOff x="381000" y="-419100"/>
            <a:chExt cx="3034381" cy="19050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F80261-8E20-13A3-47C5-8C72C99585DE}"/>
                </a:ext>
              </a:extLst>
            </p:cNvPr>
            <p:cNvSpPr/>
            <p:nvPr/>
          </p:nvSpPr>
          <p:spPr>
            <a:xfrm>
              <a:off x="381000" y="-419100"/>
              <a:ext cx="3034381" cy="1905000"/>
            </a:xfrm>
            <a:prstGeom prst="roundRect">
              <a:avLst>
                <a:gd name="adj" fmla="val 3742"/>
              </a:avLst>
            </a:prstGeom>
            <a:solidFill>
              <a:srgbClr val="EDE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296D666-0C91-AB4A-F5FC-C721AD084F9B}"/>
                </a:ext>
              </a:extLst>
            </p:cNvPr>
            <p:cNvGrpSpPr/>
            <p:nvPr/>
          </p:nvGrpSpPr>
          <p:grpSpPr>
            <a:xfrm>
              <a:off x="381000" y="-309323"/>
              <a:ext cx="3034381" cy="1635519"/>
              <a:chOff x="1668440" y="7095050"/>
              <a:chExt cx="3034381" cy="1635519"/>
            </a:xfrm>
          </p:grpSpPr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17D9F1AA-F88F-637F-CD73-4A488898DDC8}"/>
                  </a:ext>
                </a:extLst>
              </p:cNvPr>
              <p:cNvSpPr txBox="1"/>
              <p:nvPr/>
            </p:nvSpPr>
            <p:spPr>
              <a:xfrm>
                <a:off x="1668440" y="7095050"/>
                <a:ext cx="3034381" cy="10309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934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251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AUD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001347-C682-6D58-FBE8-A0D822A05D6C}"/>
                  </a:ext>
                </a:extLst>
              </p:cNvPr>
              <p:cNvSpPr txBox="1"/>
              <p:nvPr/>
            </p:nvSpPr>
            <p:spPr>
              <a:xfrm>
                <a:off x="2004529" y="8207349"/>
                <a:ext cx="2362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251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Attīstības un uzraudzības departaments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940A74E-8476-6B6D-AEAD-E97361BC9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4031" y="8126038"/>
                <a:ext cx="2743200" cy="0"/>
              </a:xfrm>
              <a:prstGeom prst="line">
                <a:avLst/>
              </a:prstGeom>
              <a:ln w="28575">
                <a:solidFill>
                  <a:srgbClr val="1925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C0D2CF-3358-0F19-C3B9-B9DD79405995}"/>
              </a:ext>
            </a:extLst>
          </p:cNvPr>
          <p:cNvSpPr txBox="1"/>
          <p:nvPr/>
        </p:nvSpPr>
        <p:spPr>
          <a:xfrm>
            <a:off x="7734300" y="714056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>
                <a:latin typeface="Century Gothic" panose="020B0502020202020204" pitchFamily="34" charset="0"/>
              </a:rPr>
              <a:t>18.12.2023.</a:t>
            </a:r>
          </a:p>
        </p:txBody>
      </p:sp>
    </p:spTree>
    <p:extLst>
      <p:ext uri="{BB962C8B-B14F-4D97-AF65-F5344CB8AC3E}">
        <p14:creationId xmlns:p14="http://schemas.microsoft.com/office/powerpoint/2010/main" val="84097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916273" y="487320"/>
            <a:ext cx="1386463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Pieprasīta papildinformācija, 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sadalījums pa atļauju veidiem 2023. gadā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925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2C4CF2-B07B-D9F8-B3DF-BC0EB76BD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087" y="1863239"/>
            <a:ext cx="16330856" cy="72442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5180F1-B8F5-441E-90BA-7BF71782DC1E}"/>
              </a:ext>
            </a:extLst>
          </p:cNvPr>
          <p:cNvSpPr txBox="1"/>
          <p:nvPr/>
        </p:nvSpPr>
        <p:spPr>
          <a:xfrm>
            <a:off x="11242578" y="8340601"/>
            <a:ext cx="46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Respondentu skaits</a:t>
            </a: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69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861352" y="460136"/>
            <a:ext cx="1372025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jautājums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Vai pakalpojuma saņemšanas gaitā radās problēmas?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3600" b="1" i="0" u="none" strike="noStrike" kern="1200" cap="none" spc="0" normalizeH="0" baseline="0" noProof="0" dirty="0">
              <a:ln>
                <a:noFill/>
              </a:ln>
              <a:solidFill>
                <a:srgbClr val="1925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5F70E3-650A-7821-D350-63B04211F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311" y="1895795"/>
            <a:ext cx="13273872" cy="7978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2B19E7-15BE-AC17-B1FE-CCBAD9D3ECAF}"/>
              </a:ext>
            </a:extLst>
          </p:cNvPr>
          <p:cNvSpPr txBox="1"/>
          <p:nvPr/>
        </p:nvSpPr>
        <p:spPr>
          <a:xfrm rot="16200000">
            <a:off x="-2201018" y="2450113"/>
            <a:ext cx="10194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Respondentu skaits, %</a:t>
            </a:r>
          </a:p>
        </p:txBody>
      </p:sp>
    </p:spTree>
    <p:extLst>
      <p:ext uri="{BB962C8B-B14F-4D97-AF65-F5344CB8AC3E}">
        <p14:creationId xmlns:p14="http://schemas.microsoft.com/office/powerpoint/2010/main" val="388230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788442" y="420502"/>
            <a:ext cx="1372025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 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29%</a:t>
            </a:r>
            <a:r>
              <a:rPr kumimoji="0" lang="lv-LV" sz="360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kam pakalpojuma saņemšanas gaitā 2023. gadā radās problēmas, sadalījums pa </a:t>
            </a:r>
            <a:r>
              <a:rPr kumimoji="0" lang="lv-LV" sz="3600" i="0" u="none" strike="noStrike" kern="1200" cap="none" spc="0" normalizeH="0" baseline="0" noProof="0" dirty="0" err="1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atļ</a:t>
            </a:r>
            <a:r>
              <a:rPr lang="lv-LV" sz="3600" dirty="0">
                <a:solidFill>
                  <a:srgbClr val="19251F"/>
                </a:solidFill>
                <a:latin typeface="Century Gothic" panose="020B0502020202020204" pitchFamily="34" charset="0"/>
              </a:rPr>
              <a:t>auju</a:t>
            </a:r>
            <a:r>
              <a:rPr kumimoji="0" lang="lv-LV" sz="360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veidiem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3600" b="1" i="0" u="none" strike="noStrike" kern="1200" cap="none" spc="0" normalizeH="0" baseline="0" noProof="0" dirty="0">
              <a:ln>
                <a:noFill/>
              </a:ln>
              <a:solidFill>
                <a:srgbClr val="1925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25C229-4775-E2CD-F207-FF2A8380A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813" y="1903676"/>
            <a:ext cx="15419824" cy="82622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2B19E7-15BE-AC17-B1FE-CCBAD9D3ECAF}"/>
              </a:ext>
            </a:extLst>
          </p:cNvPr>
          <p:cNvSpPr txBox="1"/>
          <p:nvPr/>
        </p:nvSpPr>
        <p:spPr>
          <a:xfrm>
            <a:off x="10838799" y="9540082"/>
            <a:ext cx="101947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Respondentu skaits, %</a:t>
            </a: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91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947682" y="390977"/>
            <a:ext cx="1283016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dirty="0">
                <a:solidFill>
                  <a:srgbClr val="19251F"/>
                </a:solidFill>
                <a:latin typeface="Century Gothic" panose="020B0502020202020204" pitchFamily="34" charset="0"/>
              </a:rPr>
              <a:t>5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jautājums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Kādas problēmas radās pakalpojumu sniegšanas gaitā?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EEB003-BD67-0D9A-C34D-5D9BC1933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24175" y="4798661"/>
            <a:ext cx="8951285" cy="5380295"/>
          </a:xfrm>
          <a:prstGeom prst="rect">
            <a:avLst/>
          </a:prstGeom>
        </p:spPr>
      </p:pic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97714C-6925-0840-A688-BB3D0181B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1936" y="1753812"/>
            <a:ext cx="12572778" cy="6517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7B16B8-F3AB-D574-5AA9-1BD0D121AAED}"/>
              </a:ext>
            </a:extLst>
          </p:cNvPr>
          <p:cNvSpPr txBox="1"/>
          <p:nvPr/>
        </p:nvSpPr>
        <p:spPr>
          <a:xfrm>
            <a:off x="13781566" y="7848238"/>
            <a:ext cx="337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Respondentu skaits</a:t>
            </a:r>
          </a:p>
        </p:txBody>
      </p:sp>
    </p:spTree>
    <p:extLst>
      <p:ext uri="{BB962C8B-B14F-4D97-AF65-F5344CB8AC3E}">
        <p14:creationId xmlns:p14="http://schemas.microsoft.com/office/powerpoint/2010/main" val="139738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939778" y="238242"/>
            <a:ext cx="1351816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dirty="0">
                <a:solidFill>
                  <a:srgbClr val="19251F"/>
                </a:solidFill>
                <a:latin typeface="Century Gothic" panose="020B0502020202020204" pitchFamily="34" charset="0"/>
              </a:rPr>
              <a:t>6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jautājums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Vai Jūs, saņemot pēdējo VVD pakalpojumu, esat izmantojuši e-pakalpojumus?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DA1BB1-8CF9-09A8-41F7-50A5ED7AB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00" y="2005668"/>
            <a:ext cx="13792200" cy="82647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567778-A72B-3E8E-057A-31950E05B726}"/>
              </a:ext>
            </a:extLst>
          </p:cNvPr>
          <p:cNvSpPr txBox="1"/>
          <p:nvPr/>
        </p:nvSpPr>
        <p:spPr>
          <a:xfrm rot="16200000">
            <a:off x="-1157556" y="3475631"/>
            <a:ext cx="7446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Respondentu skaits, %</a:t>
            </a:r>
          </a:p>
        </p:txBody>
      </p:sp>
    </p:spTree>
    <p:extLst>
      <p:ext uri="{BB962C8B-B14F-4D97-AF65-F5344CB8AC3E}">
        <p14:creationId xmlns:p14="http://schemas.microsoft.com/office/powerpoint/2010/main" val="287444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sadalījums pa atļauju veidiem 2023. gadā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4415348" y="390977"/>
            <a:ext cx="8298993" cy="99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Pēc kontroles kampaņas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925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F3443E-4B10-4449-60FF-F891B1871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370" y="535982"/>
            <a:ext cx="15265938" cy="97510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F8CCDC-B3DE-74E8-A61B-20DCAF91D021}"/>
              </a:ext>
            </a:extLst>
          </p:cNvPr>
          <p:cNvSpPr txBox="1"/>
          <p:nvPr/>
        </p:nvSpPr>
        <p:spPr>
          <a:xfrm>
            <a:off x="10832878" y="9570312"/>
            <a:ext cx="337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Respondentu skaits</a:t>
            </a: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66B9A5-DF4D-7A59-2053-07CBCAE93187}"/>
              </a:ext>
            </a:extLst>
          </p:cNvPr>
          <p:cNvSpPr txBox="1"/>
          <p:nvPr/>
        </p:nvSpPr>
        <p:spPr>
          <a:xfrm>
            <a:off x="4003578" y="131912"/>
            <a:ext cx="1073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Century Gothic" panose="020B0502020202020204" pitchFamily="34" charset="0"/>
              </a:rPr>
              <a:t>Izmantoto e-pakalpojumu skaits, sadalījums pa atļauju veidiem 2023. gadā</a:t>
            </a: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4036710" y="94452"/>
            <a:ext cx="1351816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dirty="0">
                <a:solidFill>
                  <a:srgbClr val="19251F"/>
                </a:solidFill>
                <a:latin typeface="Century Gothic" panose="020B0502020202020204" pitchFamily="34" charset="0"/>
              </a:rPr>
              <a:t>7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jautājums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Kā Jūs vērtējat VVD e-pakalpojumus? Lūdzam sniegt Jūsu vērtējumu par katru apgalvojumu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C829D3-9931-3307-D530-9F6E50CB7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4739" y="2931222"/>
            <a:ext cx="10134572" cy="56019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863AEA-B685-A796-7F80-E082AE905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042" y="2931223"/>
            <a:ext cx="9320081" cy="56019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F2395E-A7DD-4C1A-A8E1-6224D8B15B2D}"/>
              </a:ext>
            </a:extLst>
          </p:cNvPr>
          <p:cNvSpPr txBox="1"/>
          <p:nvPr/>
        </p:nvSpPr>
        <p:spPr>
          <a:xfrm rot="16200000">
            <a:off x="-1427483" y="4531680"/>
            <a:ext cx="337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Respondentu skaits, %</a:t>
            </a: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44886CC-B4DD-3064-DBB4-252252EF6C3E}"/>
              </a:ext>
            </a:extLst>
          </p:cNvPr>
          <p:cNvSpPr/>
          <p:nvPr/>
        </p:nvSpPr>
        <p:spPr>
          <a:xfrm>
            <a:off x="1258867" y="5046634"/>
            <a:ext cx="271490" cy="454015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FA8844EB-C388-C683-D5BA-72A3CC4F5EB2}"/>
              </a:ext>
            </a:extLst>
          </p:cNvPr>
          <p:cNvSpPr/>
          <p:nvPr/>
        </p:nvSpPr>
        <p:spPr>
          <a:xfrm>
            <a:off x="1805168" y="4901273"/>
            <a:ext cx="271490" cy="325466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9028B7D-F750-EA13-492C-30FCF893EED8}"/>
              </a:ext>
            </a:extLst>
          </p:cNvPr>
          <p:cNvSpPr/>
          <p:nvPr/>
        </p:nvSpPr>
        <p:spPr>
          <a:xfrm>
            <a:off x="2383663" y="5140513"/>
            <a:ext cx="271490" cy="325466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A3EA4ACA-6781-70EC-A4D2-076BED29A9B5}"/>
              </a:ext>
            </a:extLst>
          </p:cNvPr>
          <p:cNvSpPr/>
          <p:nvPr/>
        </p:nvSpPr>
        <p:spPr>
          <a:xfrm>
            <a:off x="3751468" y="4480932"/>
            <a:ext cx="478059" cy="470827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B9FC6773-B987-5B78-6B21-CC145CA7B580}"/>
              </a:ext>
            </a:extLst>
          </p:cNvPr>
          <p:cNvSpPr/>
          <p:nvPr/>
        </p:nvSpPr>
        <p:spPr>
          <a:xfrm>
            <a:off x="5863997" y="3467100"/>
            <a:ext cx="478059" cy="470827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CD2B08E6-CCB3-8438-4BDA-4B0DF98E6D86}"/>
              </a:ext>
            </a:extLst>
          </p:cNvPr>
          <p:cNvSpPr/>
          <p:nvPr/>
        </p:nvSpPr>
        <p:spPr>
          <a:xfrm rot="10800000">
            <a:off x="7985709" y="4174896"/>
            <a:ext cx="478059" cy="470827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8950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774065" y="516755"/>
            <a:ext cx="1249408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dirty="0">
                <a:solidFill>
                  <a:srgbClr val="19251F"/>
                </a:solidFill>
                <a:latin typeface="Century Gothic" panose="020B0502020202020204" pitchFamily="34" charset="0"/>
              </a:rPr>
              <a:t>8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jautājums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Vai Jums bija grūtības, lietojot VVD e-pakalpojumus?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090D31-49B1-6E2E-5BE7-5D9E5B325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505" y="1988602"/>
            <a:ext cx="13170397" cy="79162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225318-EB7B-60F0-9299-096F332532D7}"/>
              </a:ext>
            </a:extLst>
          </p:cNvPr>
          <p:cNvSpPr txBox="1"/>
          <p:nvPr/>
        </p:nvSpPr>
        <p:spPr>
          <a:xfrm rot="16200000">
            <a:off x="-1157556" y="3475631"/>
            <a:ext cx="7446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Respondentu skaits, %</a:t>
            </a:r>
          </a:p>
        </p:txBody>
      </p:sp>
    </p:spTree>
    <p:extLst>
      <p:ext uri="{BB962C8B-B14F-4D97-AF65-F5344CB8AC3E}">
        <p14:creationId xmlns:p14="http://schemas.microsoft.com/office/powerpoint/2010/main" val="219541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774065" y="419587"/>
            <a:ext cx="1398734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dirty="0">
                <a:solidFill>
                  <a:srgbClr val="19251F"/>
                </a:solidFill>
                <a:latin typeface="Century Gothic" panose="020B0502020202020204" pitchFamily="34" charset="0"/>
              </a:rPr>
              <a:t>9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jautājums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Kas tieši sagādāja grūtības, izmantojot VVD e-pakalpojumus?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8308B2-9E2A-C9F1-FF65-A3873ECCC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556" y="2604824"/>
            <a:ext cx="15292566" cy="7232556"/>
          </a:xfrm>
          <a:prstGeom prst="rect">
            <a:avLst/>
          </a:prstGeom>
        </p:spPr>
      </p:pic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223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 saņemto e-pakalpojumu pilnībā apmierināti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925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182393-9B50-F3A4-A067-141ABA83E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058" y="1945197"/>
            <a:ext cx="13436660" cy="7078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DBA7B-DC36-AE60-8435-1F3FFE1E018B}"/>
              </a:ext>
            </a:extLst>
          </p:cNvPr>
          <p:cNvSpPr txBox="1"/>
          <p:nvPr/>
        </p:nvSpPr>
        <p:spPr>
          <a:xfrm>
            <a:off x="10080855" y="8071523"/>
            <a:ext cx="337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Respondentu skaits, %</a:t>
            </a:r>
          </a:p>
        </p:txBody>
      </p:sp>
    </p:spTree>
    <p:extLst>
      <p:ext uri="{BB962C8B-B14F-4D97-AF65-F5344CB8AC3E}">
        <p14:creationId xmlns:p14="http://schemas.microsoft.com/office/powerpoint/2010/main" val="268546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flock of birds flying over a beach&#10;&#10;Description automatically generated">
            <a:extLst>
              <a:ext uri="{FF2B5EF4-FFF2-40B4-BE49-F238E27FC236}">
                <a16:creationId xmlns:a16="http://schemas.microsoft.com/office/drawing/2014/main" id="{429201F0-614D-0D28-CC41-3DBE69438F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03" t="12634" b="12634"/>
          <a:stretch/>
        </p:blipFill>
        <p:spPr>
          <a:xfrm>
            <a:off x="0" y="-114300"/>
            <a:ext cx="4913082" cy="105918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CFC7EB-F74D-575B-6E36-06E3E0ED9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903263" y="-111205"/>
            <a:ext cx="13660938" cy="10591800"/>
            <a:chOff x="5937222" y="-114300"/>
            <a:chExt cx="12636798" cy="10591800"/>
          </a:xfrm>
        </p:grpSpPr>
        <p:pic>
          <p:nvPicPr>
            <p:cNvPr id="7" name="Graphic 6" descr="An organic corner shape">
              <a:extLst>
                <a:ext uri="{FF2B5EF4-FFF2-40B4-BE49-F238E27FC236}">
                  <a16:creationId xmlns:a16="http://schemas.microsoft.com/office/drawing/2014/main" id="{DF55AD7C-E1D7-92FC-E94A-9A2250C92E4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9746789" y="-1"/>
              <a:ext cx="8533189" cy="8533189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875A65-9000-F605-4320-3820A402228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6020" y="305575"/>
              <a:ext cx="10204579" cy="1408925"/>
            </a:xfrm>
            <a:prstGeom prst="roundRect">
              <a:avLst>
                <a:gd name="adj" fmla="val 2549"/>
              </a:avLst>
            </a:prstGeom>
            <a:solidFill>
              <a:srgbClr val="EDE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6AA541A-A8CC-342A-E228-E2F84A045A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37222" y="-114300"/>
              <a:ext cx="12636798" cy="10591800"/>
            </a:xfrm>
            <a:prstGeom prst="roundRect">
              <a:avLst>
                <a:gd name="adj" fmla="val 0"/>
              </a:avLst>
            </a:prstGeom>
            <a:solidFill>
              <a:srgbClr val="F1F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8E385F6-A964-F07F-EAEE-591C7424E8F6}"/>
              </a:ext>
            </a:extLst>
          </p:cNvPr>
          <p:cNvSpPr txBox="1"/>
          <p:nvPr/>
        </p:nvSpPr>
        <p:spPr>
          <a:xfrm>
            <a:off x="5053234" y="1259609"/>
            <a:ext cx="128016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Mērķis iegūt klientu (operatoru) </a:t>
            </a:r>
            <a:r>
              <a:rPr lang="lv-LV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viedokli par atļauju/licenču</a:t>
            </a:r>
            <a:r>
              <a:rPr lang="lv-LV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un </a:t>
            </a:r>
            <a:r>
              <a:rPr lang="lv-LV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ekspertu sniegto</a:t>
            </a:r>
            <a:r>
              <a:rPr lang="lv-LV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pakalpojuma atbilstību klienta vajadzībām, kā arī novērtēt apmierinātību ar sniegto pakalpojuma kvalitāti 2023. gadā</a:t>
            </a:r>
          </a:p>
          <a:p>
            <a:endParaRPr lang="lv-LV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lv-LV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Dati iegūti izmantojot tiešsaistes </a:t>
            </a:r>
            <a:r>
              <a:rPr lang="lv-LV" sz="3600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Forms</a:t>
            </a:r>
            <a:r>
              <a:rPr lang="lv-LV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aptaujas anketu, </a:t>
            </a:r>
            <a:r>
              <a:rPr lang="lv-LV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11 jautājumi</a:t>
            </a:r>
          </a:p>
          <a:p>
            <a:endParaRPr lang="lv-LV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lv-LV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Līdz 15.12.2023. anketu aizpildīja </a:t>
            </a:r>
            <a:r>
              <a:rPr lang="lv-LV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232 respondenti </a:t>
            </a:r>
            <a:r>
              <a:rPr lang="lv-LV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un iegūtie dati salīdzināti ar </a:t>
            </a:r>
          </a:p>
          <a:p>
            <a:endParaRPr lang="lv-LV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2022. gada (</a:t>
            </a:r>
            <a:r>
              <a:rPr lang="lv-LV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108 respondenti</a:t>
            </a:r>
            <a:r>
              <a:rPr lang="lv-LV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2021. gada (</a:t>
            </a:r>
            <a:r>
              <a:rPr lang="lv-LV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94 respondenti</a:t>
            </a:r>
            <a:r>
              <a:rPr lang="lv-LV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) rezultātiem.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lv-LV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D8B8E-E83F-4CA2-0FDD-D31CA1716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50" y="2029479"/>
            <a:ext cx="4675201" cy="74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6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 saņemto e-pakalpojumu nav apmierināti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C38A34-586D-1EAB-95EF-3D9F9B75C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0525" y="1828800"/>
            <a:ext cx="13908388" cy="77268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40DF0B-7E0C-34AC-60A0-AD09C98971DE}"/>
              </a:ext>
            </a:extLst>
          </p:cNvPr>
          <p:cNvSpPr txBox="1"/>
          <p:nvPr/>
        </p:nvSpPr>
        <p:spPr>
          <a:xfrm>
            <a:off x="10029589" y="8682417"/>
            <a:ext cx="337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Respondentu skaits, %</a:t>
            </a:r>
          </a:p>
        </p:txBody>
      </p:sp>
    </p:spTree>
    <p:extLst>
      <p:ext uri="{BB962C8B-B14F-4D97-AF65-F5344CB8AC3E}">
        <p14:creationId xmlns:p14="http://schemas.microsoft.com/office/powerpoint/2010/main" val="1398945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755011" y="404292"/>
            <a:ext cx="16508366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dirty="0">
                <a:solidFill>
                  <a:srgbClr val="19251F"/>
                </a:solidFill>
                <a:latin typeface="Century Gothic" panose="020B0502020202020204" pitchFamily="34" charset="0"/>
              </a:rPr>
              <a:t>10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jautājums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Lūdzu novērtējiet sadarbību ar VVD, saņemot un izmantojot pakalpojumu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91F8C6-38F7-81CD-E326-8C2D18553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1433" y="1663182"/>
            <a:ext cx="9991851" cy="81256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1CD663-A0BB-6CC7-2498-4EEE228F2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1775" y="2013854"/>
            <a:ext cx="6525585" cy="73544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D8925E-9589-5763-E9AC-90883EBFD2C4}"/>
              </a:ext>
            </a:extLst>
          </p:cNvPr>
          <p:cNvSpPr txBox="1"/>
          <p:nvPr/>
        </p:nvSpPr>
        <p:spPr>
          <a:xfrm>
            <a:off x="10158873" y="2409361"/>
            <a:ext cx="70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7,3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BFA5F-D893-9974-835E-508AF547761C}"/>
              </a:ext>
            </a:extLst>
          </p:cNvPr>
          <p:cNvSpPr txBox="1"/>
          <p:nvPr/>
        </p:nvSpPr>
        <p:spPr>
          <a:xfrm>
            <a:off x="10376376" y="3462026"/>
            <a:ext cx="70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4,3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AD5807-2FBF-9E97-A7CE-B786D48760F2}"/>
              </a:ext>
            </a:extLst>
          </p:cNvPr>
          <p:cNvSpPr txBox="1"/>
          <p:nvPr/>
        </p:nvSpPr>
        <p:spPr>
          <a:xfrm>
            <a:off x="10234306" y="4455816"/>
            <a:ext cx="70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8,2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91C843-F021-D042-83E1-68640B347CC7}"/>
              </a:ext>
            </a:extLst>
          </p:cNvPr>
          <p:cNvSpPr txBox="1"/>
          <p:nvPr/>
        </p:nvSpPr>
        <p:spPr>
          <a:xfrm>
            <a:off x="9900943" y="5431649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20,3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2A688E-3A35-6045-738B-C430067E4940}"/>
              </a:ext>
            </a:extLst>
          </p:cNvPr>
          <p:cNvSpPr txBox="1"/>
          <p:nvPr/>
        </p:nvSpPr>
        <p:spPr>
          <a:xfrm>
            <a:off x="9991034" y="6556729"/>
            <a:ext cx="85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7,3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2B99A2-8CFE-068A-4752-242F04F37B23}"/>
              </a:ext>
            </a:extLst>
          </p:cNvPr>
          <p:cNvSpPr txBox="1"/>
          <p:nvPr/>
        </p:nvSpPr>
        <p:spPr>
          <a:xfrm>
            <a:off x="9860518" y="7572416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10,3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750EC6-A573-111B-5AC8-B988ABA6A7D1}"/>
              </a:ext>
            </a:extLst>
          </p:cNvPr>
          <p:cNvSpPr txBox="1"/>
          <p:nvPr/>
        </p:nvSpPr>
        <p:spPr>
          <a:xfrm>
            <a:off x="9987836" y="8551586"/>
            <a:ext cx="70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7,8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8A957E-022F-5BDE-85A8-88B39B50C892}"/>
              </a:ext>
            </a:extLst>
          </p:cNvPr>
          <p:cNvSpPr txBox="1"/>
          <p:nvPr/>
        </p:nvSpPr>
        <p:spPr>
          <a:xfrm>
            <a:off x="11024076" y="3462026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5,6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97C704-AE68-1859-7515-4BD25F7239FA}"/>
              </a:ext>
            </a:extLst>
          </p:cNvPr>
          <p:cNvSpPr txBox="1"/>
          <p:nvPr/>
        </p:nvSpPr>
        <p:spPr>
          <a:xfrm>
            <a:off x="10707282" y="7612050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16,4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AB264B-7A24-1604-A556-4A3B164900EC}"/>
              </a:ext>
            </a:extLst>
          </p:cNvPr>
          <p:cNvSpPr txBox="1"/>
          <p:nvPr/>
        </p:nvSpPr>
        <p:spPr>
          <a:xfrm>
            <a:off x="10604617" y="6552555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18,5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CAC02B-DA1D-891F-EA0F-5FD7B8154785}"/>
              </a:ext>
            </a:extLst>
          </p:cNvPr>
          <p:cNvSpPr txBox="1"/>
          <p:nvPr/>
        </p:nvSpPr>
        <p:spPr>
          <a:xfrm>
            <a:off x="10694756" y="5429463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13,8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FC0BD2-2498-68CD-B37C-44CBF0A22537}"/>
              </a:ext>
            </a:extLst>
          </p:cNvPr>
          <p:cNvSpPr txBox="1"/>
          <p:nvPr/>
        </p:nvSpPr>
        <p:spPr>
          <a:xfrm>
            <a:off x="10833260" y="4456932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12,2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01E2A-56B7-46AB-F996-997B096E2ECA}"/>
              </a:ext>
            </a:extLst>
          </p:cNvPr>
          <p:cNvSpPr txBox="1"/>
          <p:nvPr/>
        </p:nvSpPr>
        <p:spPr>
          <a:xfrm>
            <a:off x="10691145" y="8539715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16,4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E882AB-E7E3-B2BF-CBEA-316CDB62F6B8}"/>
              </a:ext>
            </a:extLst>
          </p:cNvPr>
          <p:cNvSpPr txBox="1"/>
          <p:nvPr/>
        </p:nvSpPr>
        <p:spPr>
          <a:xfrm>
            <a:off x="10767889" y="2409361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13,4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158CBC-BC50-9E65-BE6E-77115955540A}"/>
              </a:ext>
            </a:extLst>
          </p:cNvPr>
          <p:cNvSpPr txBox="1"/>
          <p:nvPr/>
        </p:nvSpPr>
        <p:spPr>
          <a:xfrm>
            <a:off x="11677034" y="2388671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37,1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EAACBC-46F5-DD4C-AADF-25BDDCB0772C}"/>
              </a:ext>
            </a:extLst>
          </p:cNvPr>
          <p:cNvSpPr txBox="1"/>
          <p:nvPr/>
        </p:nvSpPr>
        <p:spPr>
          <a:xfrm>
            <a:off x="11909692" y="3441336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38,4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E798B6-5F35-A483-0580-42A40142606B}"/>
              </a:ext>
            </a:extLst>
          </p:cNvPr>
          <p:cNvSpPr txBox="1"/>
          <p:nvPr/>
        </p:nvSpPr>
        <p:spPr>
          <a:xfrm>
            <a:off x="11854715" y="4439852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36,2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21DED7-8C89-C6FC-7615-BF3450400FBA}"/>
              </a:ext>
            </a:extLst>
          </p:cNvPr>
          <p:cNvSpPr txBox="1"/>
          <p:nvPr/>
        </p:nvSpPr>
        <p:spPr>
          <a:xfrm>
            <a:off x="11704109" y="5413118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29,7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30A82D-A6C1-A210-79E4-89A3C9E42F84}"/>
              </a:ext>
            </a:extLst>
          </p:cNvPr>
          <p:cNvSpPr txBox="1"/>
          <p:nvPr/>
        </p:nvSpPr>
        <p:spPr>
          <a:xfrm>
            <a:off x="11863002" y="6547125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38,8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993622-594C-C5E1-737C-9EDADDD7055E}"/>
              </a:ext>
            </a:extLst>
          </p:cNvPr>
          <p:cNvSpPr txBox="1"/>
          <p:nvPr/>
        </p:nvSpPr>
        <p:spPr>
          <a:xfrm>
            <a:off x="11806002" y="7572416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35,3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31080E-83DC-C230-8888-58B3C3A8B5A5}"/>
              </a:ext>
            </a:extLst>
          </p:cNvPr>
          <p:cNvSpPr txBox="1"/>
          <p:nvPr/>
        </p:nvSpPr>
        <p:spPr>
          <a:xfrm>
            <a:off x="11929223" y="8512039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40,1</a:t>
            </a: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27299F-CD42-FFF5-614E-F5B1460AB9A2}"/>
              </a:ext>
            </a:extLst>
          </p:cNvPr>
          <p:cNvSpPr txBox="1"/>
          <p:nvPr/>
        </p:nvSpPr>
        <p:spPr>
          <a:xfrm>
            <a:off x="13593094" y="2409361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42,2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17F07B-515A-67AF-D77E-B4EC99A22FFF}"/>
              </a:ext>
            </a:extLst>
          </p:cNvPr>
          <p:cNvSpPr txBox="1"/>
          <p:nvPr/>
        </p:nvSpPr>
        <p:spPr>
          <a:xfrm>
            <a:off x="13780995" y="3414351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51,7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EFB22F-0482-658B-4590-E8F481867FBC}"/>
              </a:ext>
            </a:extLst>
          </p:cNvPr>
          <p:cNvSpPr txBox="1"/>
          <p:nvPr/>
        </p:nvSpPr>
        <p:spPr>
          <a:xfrm>
            <a:off x="13669565" y="4434186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44,4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D6C28C-D257-A654-6EB8-E6DA6D63EEC9}"/>
              </a:ext>
            </a:extLst>
          </p:cNvPr>
          <p:cNvSpPr txBox="1"/>
          <p:nvPr/>
        </p:nvSpPr>
        <p:spPr>
          <a:xfrm>
            <a:off x="13147649" y="5454021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36,2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6850DA-EBB1-3138-94F9-8541C8020B85}"/>
              </a:ext>
            </a:extLst>
          </p:cNvPr>
          <p:cNvSpPr txBox="1"/>
          <p:nvPr/>
        </p:nvSpPr>
        <p:spPr>
          <a:xfrm>
            <a:off x="13496450" y="6506699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35,3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B171F5-062E-6784-63BE-0F8AD03D9347}"/>
              </a:ext>
            </a:extLst>
          </p:cNvPr>
          <p:cNvSpPr txBox="1"/>
          <p:nvPr/>
        </p:nvSpPr>
        <p:spPr>
          <a:xfrm>
            <a:off x="13537247" y="7572416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37,9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C3A3D0-A9FC-E9BC-6804-239DC6272B5C}"/>
              </a:ext>
            </a:extLst>
          </p:cNvPr>
          <p:cNvSpPr txBox="1"/>
          <p:nvPr/>
        </p:nvSpPr>
        <p:spPr>
          <a:xfrm>
            <a:off x="13690830" y="8512039"/>
            <a:ext cx="97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</a:rPr>
              <a:t>35,8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C189CB4-15DD-98F5-1F95-9CA3CA4AA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3332" y="9723005"/>
            <a:ext cx="7113341" cy="5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54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C7CDBA-6438-52E1-3929-6EB4BEABC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294" y="647700"/>
            <a:ext cx="10031706" cy="9606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D7C7EE-7E98-D1DF-C6C4-8E79329ADF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088" y="840897"/>
            <a:ext cx="8134113" cy="88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63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840855" y="299797"/>
            <a:ext cx="1304382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11. jautājums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Jūsu priekšlikumi, lai uzlabotu mūsu darbu (t.sk. e-pakalpojumu lietojamību)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925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2D6BDF7-C3EC-F80B-8DD2-ECA0E9871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438729"/>
              </p:ext>
            </p:extLst>
          </p:nvPr>
        </p:nvGraphicFramePr>
        <p:xfrm>
          <a:off x="2031567" y="2488984"/>
          <a:ext cx="14199033" cy="644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9042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751467" y="299797"/>
            <a:ext cx="1304382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11. jautājums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Jūsu priekšlikumi, lai uzlabotu mūsu darbu (t.sk. e-pakalpojumu lietojamību)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925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1B05E-A828-BB83-1AFB-9EFB6BF82A42}"/>
              </a:ext>
            </a:extLst>
          </p:cNvPr>
          <p:cNvSpPr txBox="1"/>
          <p:nvPr/>
        </p:nvSpPr>
        <p:spPr>
          <a:xfrm>
            <a:off x="2147924" y="3923935"/>
            <a:ext cx="11503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</a:rPr>
              <a:t>Negatīvi</a:t>
            </a: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vērtē  </a:t>
            </a: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104 jeb 45 %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CBC23-D53C-85CA-7831-BE213FCAD31A}"/>
              </a:ext>
            </a:extLst>
          </p:cNvPr>
          <p:cNvSpPr txBox="1"/>
          <p:nvPr/>
        </p:nvSpPr>
        <p:spPr>
          <a:xfrm>
            <a:off x="2146732" y="4922645"/>
            <a:ext cx="1509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4400" b="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Neitrāli/nav komentāru  </a:t>
            </a:r>
            <a:r>
              <a:rPr lang="lv-LV" sz="4400" b="1" dirty="0">
                <a:solidFill>
                  <a:prstClr val="black"/>
                </a:solidFill>
                <a:latin typeface="Calibri"/>
              </a:rPr>
              <a:t>59</a:t>
            </a: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jeb 25 %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2D21A-AAFB-B166-A75F-EA088AE0753F}"/>
              </a:ext>
            </a:extLst>
          </p:cNvPr>
          <p:cNvSpPr txBox="1"/>
          <p:nvPr/>
        </p:nvSpPr>
        <p:spPr>
          <a:xfrm>
            <a:off x="2147925" y="2802003"/>
            <a:ext cx="11503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>
                <a:solidFill>
                  <a:schemeClr val="accent3">
                    <a:lumMod val="75000"/>
                  </a:schemeClr>
                </a:solidFill>
              </a:rPr>
              <a:t>Pozitīvi vērtē   </a:t>
            </a:r>
            <a:r>
              <a:rPr lang="lv-LV" sz="4400" b="1" dirty="0"/>
              <a:t>69 jeb 30% aptaujāto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3620653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lv-LV" sz="3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Dienests 2023. gadā ir sasniedzis šādus rezultatīvos rādītājus R.2.1. un R.3.1: </a:t>
            </a:r>
          </a:p>
          <a:p>
            <a:pPr marL="685800" algn="just">
              <a:lnSpc>
                <a:spcPct val="150000"/>
              </a:lnSpc>
              <a:spcAft>
                <a:spcPts val="800"/>
              </a:spcAft>
            </a:pPr>
            <a:r>
              <a:rPr lang="lv-LV" sz="3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R.2.1. % no anketas aizpildījušiem </a:t>
            </a:r>
            <a:r>
              <a:rPr lang="lv-LV" sz="32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klientiem apmierināti ar VVD sniegto pakalpojumu (atļauju dokumenti)</a:t>
            </a:r>
          </a:p>
          <a:p>
            <a:pPr marL="457200" indent="457200" algn="just">
              <a:lnSpc>
                <a:spcPct val="150000"/>
              </a:lnSpc>
              <a:spcAft>
                <a:spcPts val="800"/>
              </a:spcAft>
            </a:pPr>
            <a:r>
              <a:rPr lang="lv-LV" sz="3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2023. gada mērķis bija &gt;75%, Dienests 2023. gadā sasniedzis </a:t>
            </a:r>
            <a:r>
              <a:rPr lang="lv-LV" sz="32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79%</a:t>
            </a:r>
            <a:r>
              <a:rPr lang="lv-LV" sz="3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457200" algn="just">
              <a:lnSpc>
                <a:spcPct val="150000"/>
              </a:lnSpc>
              <a:spcAft>
                <a:spcPts val="800"/>
              </a:spcAft>
            </a:pPr>
            <a:endParaRPr lang="lv-LV" sz="3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50000"/>
              </a:lnSpc>
              <a:spcAft>
                <a:spcPts val="800"/>
              </a:spcAft>
            </a:pPr>
            <a:r>
              <a:rPr lang="lv-LV" sz="3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R.3.1. </a:t>
            </a:r>
            <a:r>
              <a:rPr lang="lv-LV" sz="32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Pozitīvs klientu vērtējums par e-pakalpojumu lietojamību (%)</a:t>
            </a:r>
          </a:p>
          <a:p>
            <a:pPr marL="914400" algn="just">
              <a:lnSpc>
                <a:spcPct val="150000"/>
              </a:lnSpc>
              <a:spcAft>
                <a:spcPts val="800"/>
              </a:spcAft>
            </a:pPr>
            <a:r>
              <a:rPr lang="lv-LV" sz="3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2023. gada mērķis bija 80%, bet Dienests 2023. gadā sasniedza </a:t>
            </a:r>
            <a:r>
              <a:rPr lang="lv-LV" sz="32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68,2%</a:t>
            </a:r>
            <a:r>
              <a:rPr lang="lv-LV" sz="3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4031356" y="764319"/>
            <a:ext cx="1304382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Secinājumi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925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321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/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/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41EF86-856D-73CE-FC4E-D3A24327E25A}"/>
              </a:ext>
            </a:extLst>
          </p:cNvPr>
          <p:cNvSpPr txBox="1"/>
          <p:nvPr/>
        </p:nvSpPr>
        <p:spPr>
          <a:xfrm>
            <a:off x="922430" y="4573646"/>
            <a:ext cx="153924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lv-LV" sz="3200" dirty="0">
                <a:solidFill>
                  <a:srgbClr val="927C6C"/>
                </a:solidFill>
                <a:latin typeface="Century Gothic" panose="020B0502020202020204" pitchFamily="34" charset="0"/>
              </a:rPr>
              <a:t>Paldies par uzmanību!</a:t>
            </a:r>
            <a:endParaRPr lang="en-US" sz="3200" dirty="0">
              <a:solidFill>
                <a:srgbClr val="927C6C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/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F1F0EB">
              <a:alpha val="50000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45FCD5-8C14-7D5F-C4DE-9CF561CEA92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82B8EE8-3E13-6873-CF12-98979E5ECED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349"/>
                </a:lnSpc>
                <a:spcBef>
                  <a:spcPct val="0"/>
                </a:spcBef>
              </a:pPr>
              <a:r>
                <a:rPr lang="lv-LV" sz="3600" dirty="0">
                  <a:solidFill>
                    <a:srgbClr val="19251F"/>
                  </a:solidFill>
                  <a:latin typeface="Century Gothic" panose="020B0502020202020204" pitchFamily="34" charset="0"/>
                </a:rPr>
                <a:t>AUD</a:t>
              </a:r>
              <a:endParaRPr lang="en-US" sz="3600" dirty="0">
                <a:solidFill>
                  <a:srgbClr val="19251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ABD69F-441D-55B5-8C69-BF01940D7DF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400" dirty="0">
                  <a:solidFill>
                    <a:srgbClr val="19251F"/>
                  </a:solidFill>
                  <a:latin typeface="Century Gothic" panose="020B0502020202020204" pitchFamily="34" charset="0"/>
                </a:rPr>
                <a:t>Attīstības un uzraudzības departaments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1275AA-8E52-F6C4-343D-C190E75D25A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078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751468" y="210321"/>
            <a:ext cx="1438413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0" indent="-74295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lv-LV" sz="3600" dirty="0">
                <a:solidFill>
                  <a:srgbClr val="19251F"/>
                </a:solidFill>
                <a:latin typeface="Century Gothic" panose="020B0502020202020204" pitchFamily="34" charset="0"/>
              </a:rPr>
              <a:t>j</a:t>
            </a:r>
            <a:r>
              <a:rPr kumimoji="0" lang="lv-LV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autājums</a:t>
            </a:r>
            <a:endParaRPr kumimoji="0" lang="lv-LV" sz="3600" b="0" i="0" u="none" strike="noStrike" kern="1200" cap="none" spc="0" normalizeH="0" baseline="0" noProof="0" dirty="0">
              <a:ln>
                <a:noFill/>
              </a:ln>
              <a:solidFill>
                <a:srgbClr val="1925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Respondentu saņemtie pakalpojumi pa atļauju veidiem 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2023. gadā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3C46DE-97AC-2A7A-4854-833FC757A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483" y="2082636"/>
            <a:ext cx="16346985" cy="80423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7E5731-4CF0-4A1C-6F61-560E7B0F21D9}"/>
              </a:ext>
            </a:extLst>
          </p:cNvPr>
          <p:cNvSpPr txBox="1"/>
          <p:nvPr/>
        </p:nvSpPr>
        <p:spPr>
          <a:xfrm>
            <a:off x="11582400" y="9482401"/>
            <a:ext cx="349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Respondentu skaits</a:t>
            </a: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09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751467" y="276248"/>
            <a:ext cx="8298993" cy="2189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Kā “cits“ pakalpojums 11 gadījumos atzīmēts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925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8DD716-3D15-1A23-B1AA-D3F8AF6C2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707" y="1626828"/>
            <a:ext cx="13626024" cy="86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5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870072" y="553005"/>
            <a:ext cx="1370084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Respondentu saņemtie pakalpojumi pa atļauju veidiem 2021., 2022. un 2023. gadā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71EEB2-9C30-F6BB-DC79-77DF47324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003" y="2176737"/>
            <a:ext cx="15795654" cy="7524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B25085-E9AB-EB02-9349-E9752D0093D8}"/>
              </a:ext>
            </a:extLst>
          </p:cNvPr>
          <p:cNvSpPr txBox="1"/>
          <p:nvPr/>
        </p:nvSpPr>
        <p:spPr>
          <a:xfrm>
            <a:off x="11739400" y="8999827"/>
            <a:ext cx="349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Respondentu skaits</a:t>
            </a: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6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C00B12B-4B48-45A6-CB01-3D165C956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2755024">
            <a:off x="16155891" y="-743633"/>
            <a:ext cx="3211039" cy="3569902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751467" y="264496"/>
            <a:ext cx="1179333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dirty="0">
                <a:solidFill>
                  <a:srgbClr val="19251F"/>
                </a:solidFill>
                <a:latin typeface="Century Gothic" panose="020B0502020202020204" pitchFamily="34" charset="0"/>
              </a:rPr>
              <a:t>2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jautājums 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Vai pakalpojuma saņemšanas laikā tika pieprasīta papildinformācija?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A4F7ED-CDB9-93C4-A5F6-E0BC22755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188" y="2243833"/>
            <a:ext cx="14027612" cy="771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938869" y="523677"/>
            <a:ext cx="1372025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 70 % klientu skaita, kas 2023. gadā atbildēja “jā, </a:t>
            </a:r>
            <a:r>
              <a:rPr kumimoji="0" lang="lv-LV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papildinformācij</a:t>
            </a:r>
            <a:r>
              <a:rPr lang="lv-LV" sz="3600" dirty="0">
                <a:solidFill>
                  <a:srgbClr val="19251F"/>
                </a:solidFill>
                <a:latin typeface="Century Gothic" panose="020B0502020202020204" pitchFamily="34" charset="0"/>
              </a:rPr>
              <a:t>a 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pieprasīta“, sadalījums pa atļauju veidiem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F929EA-CA82-60D6-6EAB-F06DE64A38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395" y="1730952"/>
            <a:ext cx="14445043" cy="83841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FFA8CF-9D2E-EBE2-26DA-DBB1330789F0}"/>
              </a:ext>
            </a:extLst>
          </p:cNvPr>
          <p:cNvSpPr txBox="1"/>
          <p:nvPr/>
        </p:nvSpPr>
        <p:spPr>
          <a:xfrm>
            <a:off x="11473345" y="970419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%</a:t>
            </a: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91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899454" y="413223"/>
            <a:ext cx="1334606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Papildinformācija pieprasīta, sadalījums pa atļauju veidiem 2022. un 2023. gadā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9251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41096C-2E9D-15AC-1642-6FF03FD11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1714500"/>
            <a:ext cx="14773189" cy="82297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B939CB-F545-8333-6C67-0AF867E54234}"/>
              </a:ext>
            </a:extLst>
          </p:cNvPr>
          <p:cNvSpPr txBox="1"/>
          <p:nvPr/>
        </p:nvSpPr>
        <p:spPr>
          <a:xfrm>
            <a:off x="11450343" y="8946412"/>
            <a:ext cx="41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/>
              <a:t>%</a:t>
            </a: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97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DF55AD7C-E1D7-92FC-E94A-9A2250C92E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746789" y="-1"/>
            <a:ext cx="8533189" cy="85331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875A65-9000-F605-4320-3820A4022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468" y="305575"/>
            <a:ext cx="12479132" cy="1408925"/>
          </a:xfrm>
          <a:prstGeom prst="roundRect">
            <a:avLst>
              <a:gd name="adj" fmla="val 2549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2C6A3E-2CAC-EDB3-8488-DB9E87F88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-419100"/>
            <a:ext cx="3034381" cy="2133600"/>
          </a:xfrm>
          <a:prstGeom prst="roundRect">
            <a:avLst>
              <a:gd name="adj" fmla="val 3742"/>
            </a:avLst>
          </a:prstGeom>
          <a:solidFill>
            <a:srgbClr val="ED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1E76A-E4F3-F442-732D-4E2B212DD5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0999" y="-114300"/>
            <a:ext cx="3034381" cy="1635519"/>
            <a:chOff x="1668440" y="7095050"/>
            <a:chExt cx="3034381" cy="1635519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52E1A2-D33B-473A-5E92-385C29FE3C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68440" y="7095050"/>
              <a:ext cx="3034381" cy="1030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3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AUD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350890-7DFC-9F5F-3E5E-724A4A4045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4529" y="8207349"/>
              <a:ext cx="2362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251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Attīstības un uzraudzības departaments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EC092B-571B-2E04-E57C-8391012BE2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814031" y="8126038"/>
              <a:ext cx="2743200" cy="0"/>
            </a:xfrm>
            <a:prstGeom prst="line">
              <a:avLst/>
            </a:prstGeom>
            <a:ln w="28575">
              <a:solidFill>
                <a:srgbClr val="1925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 descr="An organic corner shape">
            <a:extLst>
              <a:ext uri="{FF2B5EF4-FFF2-40B4-BE49-F238E27FC236}">
                <a16:creationId xmlns:a16="http://schemas.microsoft.com/office/drawing/2014/main" id="{3E9519C1-5EF2-6E7D-9946-B018A6182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138478"/>
            <a:ext cx="10914109" cy="8148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AA541A-A8CC-342A-E228-E2F84A045A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5556" y="2138478"/>
            <a:ext cx="16199961" cy="7616500"/>
          </a:xfrm>
          <a:prstGeom prst="roundRect">
            <a:avLst>
              <a:gd name="adj" fmla="val 2549"/>
            </a:avLst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2C98231B-71F8-790E-05F0-4D025AB3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310762">
            <a:off x="15571005" y="7499323"/>
            <a:ext cx="3349022" cy="3323734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C3BEAD">
              <a:alpha val="49804"/>
            </a:srgbClr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8;p13">
            <a:extLst>
              <a:ext uri="{FF2B5EF4-FFF2-40B4-BE49-F238E27FC236}">
                <a16:creationId xmlns:a16="http://schemas.microsoft.com/office/drawing/2014/main" id="{0C5CBE5D-38D3-1DD1-C303-79C398D132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571714">
            <a:off x="-536863" y="8021086"/>
            <a:ext cx="2507901" cy="2813843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19251F"/>
          </a:solidFill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5E5679-DB47-8666-1BC3-27D6038933DC}"/>
              </a:ext>
            </a:extLst>
          </p:cNvPr>
          <p:cNvSpPr txBox="1"/>
          <p:nvPr/>
        </p:nvSpPr>
        <p:spPr>
          <a:xfrm>
            <a:off x="3857783" y="530989"/>
            <a:ext cx="1368214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dirty="0">
                <a:solidFill>
                  <a:srgbClr val="19251F"/>
                </a:solidFill>
                <a:latin typeface="Century Gothic" panose="020B0502020202020204" pitchFamily="34" charset="0"/>
              </a:rPr>
              <a:t>3</a:t>
            </a: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jautājums 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19251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Lūdzu, norādiet, cik reizes tika pieprasīta papildinformācija?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E961A6-B48E-1361-02CD-14149DE7C3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4190" y="1864399"/>
            <a:ext cx="13857027" cy="83289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526E0B-191B-F731-FF78-9ED8890C039F}"/>
              </a:ext>
            </a:extLst>
          </p:cNvPr>
          <p:cNvSpPr txBox="1"/>
          <p:nvPr/>
        </p:nvSpPr>
        <p:spPr>
          <a:xfrm>
            <a:off x="7341236" y="8957166"/>
            <a:ext cx="720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/>
              <a:t>Respondentu skaits, %</a:t>
            </a:r>
          </a:p>
        </p:txBody>
      </p:sp>
    </p:spTree>
    <p:extLst>
      <p:ext uri="{BB962C8B-B14F-4D97-AF65-F5344CB8AC3E}">
        <p14:creationId xmlns:p14="http://schemas.microsoft.com/office/powerpoint/2010/main" val="109480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99A875C9FBED214F98C811A27CFC8F6B" ma:contentTypeVersion="15" ma:contentTypeDescription="Izveidot jaunu dokumentu." ma:contentTypeScope="" ma:versionID="c3ee214c4dd417b216cc9b7bce841c1a">
  <xsd:schema xmlns:xsd="http://www.w3.org/2001/XMLSchema" xmlns:xs="http://www.w3.org/2001/XMLSchema" xmlns:p="http://schemas.microsoft.com/office/2006/metadata/properties" xmlns:ns2="c784d320-c771-4bdb-94dd-f6299667ec95" xmlns:ns3="d23917b1-712b-4be9-a663-83831c192c9a" targetNamespace="http://schemas.microsoft.com/office/2006/metadata/properties" ma:root="true" ma:fieldsID="97bedecb0e66c5ed71a32eef8afc12ff" ns2:_="" ns3:_="">
    <xsd:import namespace="c784d320-c771-4bdb-94dd-f6299667ec95"/>
    <xsd:import namespace="d23917b1-712b-4be9-a663-83831c192c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4d320-c771-4bdb-94dd-f6299667e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917b1-712b-4be9-a663-83831c192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dc84346-4123-4085-bb8e-0a0227cd5d14}" ma:internalName="TaxCatchAll" ma:showField="CatchAllData" ma:web="d23917b1-712b-4be9-a663-83831c192c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3917b1-712b-4be9-a663-83831c192c9a" xsi:nil="true"/>
    <lcf76f155ced4ddcb4097134ff3c332f xmlns="c784d320-c771-4bdb-94dd-f6299667ec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3AE413-AB5C-4798-B64B-DEE46ED4A5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84d320-c771-4bdb-94dd-f6299667ec95"/>
    <ds:schemaRef ds:uri="d23917b1-712b-4be9-a663-83831c192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7CDC6A-ED30-45B8-A767-E7BF8422EC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34FA38-A076-4D45-A5CA-C5A6BA8835D0}">
  <ds:schemaRefs>
    <ds:schemaRef ds:uri="http://schemas.microsoft.com/office/2006/metadata/properties"/>
    <ds:schemaRef ds:uri="http://schemas.microsoft.com/office/infopath/2007/PartnerControls"/>
    <ds:schemaRef ds:uri="d23917b1-712b-4be9-a663-83831c192c9a"/>
    <ds:schemaRef ds:uri="c784d320-c771-4bdb-94dd-f6299667ec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33438</TotalTime>
  <Words>670</Words>
  <Application>Microsoft Office PowerPoint</Application>
  <PresentationFormat>Custom</PresentationFormat>
  <Paragraphs>167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Wingdings</vt:lpstr>
      <vt:lpstr>Calibri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Professional Gradient App Development Planning Presentation</dc:title>
  <dc:creator>Kristīne Kļaveniece</dc:creator>
  <cp:lastModifiedBy>Anna Andrejeva</cp:lastModifiedBy>
  <cp:revision>148</cp:revision>
  <cp:lastPrinted>2022-11-23T06:53:57Z</cp:lastPrinted>
  <dcterms:created xsi:type="dcterms:W3CDTF">2006-08-16T00:00:00Z</dcterms:created>
  <dcterms:modified xsi:type="dcterms:W3CDTF">2024-08-15T06:36:09Z</dcterms:modified>
  <dc:identifier>DAEs6f18npw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0x01010099A875C9FBED214F98C811A27CFC8F6B</vt:lpwstr>
  </property>
</Properties>
</file>