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40" r:id="rId1"/>
    <p:sldMasterId id="2147484271" r:id="rId2"/>
  </p:sldMasterIdLst>
  <p:notesMasterIdLst>
    <p:notesMasterId r:id="rId57"/>
  </p:notesMasterIdLst>
  <p:handoutMasterIdLst>
    <p:handoutMasterId r:id="rId58"/>
  </p:handoutMasterIdLst>
  <p:sldIdLst>
    <p:sldId id="703" r:id="rId3"/>
    <p:sldId id="898" r:id="rId4"/>
    <p:sldId id="716" r:id="rId5"/>
    <p:sldId id="700" r:id="rId6"/>
    <p:sldId id="883" r:id="rId7"/>
    <p:sldId id="858" r:id="rId8"/>
    <p:sldId id="871" r:id="rId9"/>
    <p:sldId id="872" r:id="rId10"/>
    <p:sldId id="428" r:id="rId11"/>
    <p:sldId id="848" r:id="rId12"/>
    <p:sldId id="718" r:id="rId13"/>
    <p:sldId id="890" r:id="rId14"/>
    <p:sldId id="851" r:id="rId15"/>
    <p:sldId id="888" r:id="rId16"/>
    <p:sldId id="889" r:id="rId17"/>
    <p:sldId id="850" r:id="rId18"/>
    <p:sldId id="879" r:id="rId19"/>
    <p:sldId id="880" r:id="rId20"/>
    <p:sldId id="881" r:id="rId21"/>
    <p:sldId id="397" r:id="rId22"/>
    <p:sldId id="398" r:id="rId23"/>
    <p:sldId id="764" r:id="rId24"/>
    <p:sldId id="761" r:id="rId25"/>
    <p:sldId id="729" r:id="rId26"/>
    <p:sldId id="730" r:id="rId27"/>
    <p:sldId id="736" r:id="rId28"/>
    <p:sldId id="735" r:id="rId29"/>
    <p:sldId id="734" r:id="rId30"/>
    <p:sldId id="732" r:id="rId31"/>
    <p:sldId id="699" r:id="rId32"/>
    <p:sldId id="884" r:id="rId33"/>
    <p:sldId id="844" r:id="rId34"/>
    <p:sldId id="825" r:id="rId35"/>
    <p:sldId id="815" r:id="rId36"/>
    <p:sldId id="885" r:id="rId37"/>
    <p:sldId id="459" r:id="rId38"/>
    <p:sldId id="897" r:id="rId39"/>
    <p:sldId id="429" r:id="rId40"/>
    <p:sldId id="371" r:id="rId41"/>
    <p:sldId id="893" r:id="rId42"/>
    <p:sldId id="466" r:id="rId43"/>
    <p:sldId id="887" r:id="rId44"/>
    <p:sldId id="451" r:id="rId45"/>
    <p:sldId id="465" r:id="rId46"/>
    <p:sldId id="720" r:id="rId47"/>
    <p:sldId id="892" r:id="rId48"/>
    <p:sldId id="417" r:id="rId49"/>
    <p:sldId id="445" r:id="rId50"/>
    <p:sldId id="882" r:id="rId51"/>
    <p:sldId id="711" r:id="rId52"/>
    <p:sldId id="714" r:id="rId53"/>
    <p:sldId id="715" r:id="rId54"/>
    <p:sldId id="891" r:id="rId55"/>
    <p:sldId id="894" r:id="rId56"/>
  </p:sldIdLst>
  <p:sldSz cx="12192000" cy="6858000"/>
  <p:notesSz cx="9928225" cy="6797675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209928-43EB-A983-49F5-88E6D7C47893}" name="Madara Vanaga" initials="MV" userId="S::madara.vanaga@varam.gov.lv::aad3574b-de32-466d-8d58-5955a36dea78" providerId="AD"/>
  <p188:author id="{39452551-2672-513B-DF8C-BEE2D5979F54}" name="Marite Caikovska" initials="MC" userId="S::marite.caikovska@vvd.gov.lv::20cf725a-21ca-46cc-96d6-6f814ec6a93c" providerId="AD"/>
  <p188:author id="{CBFC3C66-49BF-2D0C-C4BF-BECDEC29921C}" name="Anna Trubača - Boginska" initials="AB" userId="S::anna.tb@vvd.gov.lv::4c620adc-98f2-4415-85ac-749deca5ada4" providerId="AD"/>
  <p188:author id="{95E0647A-81A5-B00C-CA85-778E3444FAE3}" name="Agnese Aizpuriete" initials="AA" userId="S::agnese.aizpuriete@vvd.gov.lv::3d087c51-4a12-42f9-ab1e-b85fe8332eb2" providerId="AD"/>
  <p188:author id="{6F43DD86-03CB-3541-262D-894A1176CA22}" name="Linda Meistere" initials="LM" userId="S::linda.meistere@vvd.gov.lv::5aae5725-c151-41f6-b90d-26549f9ce684" providerId="AD"/>
  <p188:author id="{7670BFA5-4D38-5D92-E284-CB4121345075}" name="Dace Šatrovska" initials="DŠ" userId="S::dace.satrovska@vvd.gov.lv::cfad09f3-8d9a-4cb2-8422-69cc16034956" providerId="AD"/>
  <p188:author id="{C2A5F8C5-176C-6C23-5306-F7077BDDAE97}" name="Liene Strīķe" initials="LS" userId="S::liene.strike@vvd.gov.lv::f28f04b3-2f69-45dc-8e8e-7a3c7b05c192" providerId="AD"/>
  <p188:author id="{A9E694C9-D8DA-2003-EA8E-ED07618F7385}" name="Inese Martinsone" initials="IM" userId="S::inese.martinsone@vvd.gov.lv::350a845a-5871-41d0-9d09-c82305ae62ef" providerId="AD"/>
  <p188:author id="{54AC5BE2-1A38-BE43-2D47-85716E210009}" name="Andris Romans" initials="AR" userId="S::andris.romans@vvd.gov.lv::1cb50462-8b36-4209-8850-2dc9cd7a771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īne Kļaveniece" initials="KK" lastIdx="1" clrIdx="0">
    <p:extLst>
      <p:ext uri="{19B8F6BF-5375-455C-9EA6-DF929625EA0E}">
        <p15:presenceInfo xmlns:p15="http://schemas.microsoft.com/office/powerpoint/2012/main" userId="S::kristine.klaveniece@vvd.gov.lv::124f42d4-f74a-43bb-8381-f0d6b98ea727" providerId="AD"/>
      </p:ext>
    </p:extLst>
  </p:cmAuthor>
  <p:cmAuthor id="2" name="Liene Strīķe" initials="LS" lastIdx="1" clrIdx="1">
    <p:extLst>
      <p:ext uri="{19B8F6BF-5375-455C-9EA6-DF929625EA0E}">
        <p15:presenceInfo xmlns:p15="http://schemas.microsoft.com/office/powerpoint/2012/main" userId="S::liene.strike@vvd.gov.lv::f28f04b3-2f69-45dc-8e8e-7a3c7b05c192" providerId="AD"/>
      </p:ext>
    </p:extLst>
  </p:cmAuthor>
  <p:cmAuthor id="3" name="Dace Šatrovska" initials="DŠ" lastIdx="2" clrIdx="2">
    <p:extLst>
      <p:ext uri="{19B8F6BF-5375-455C-9EA6-DF929625EA0E}">
        <p15:presenceInfo xmlns:p15="http://schemas.microsoft.com/office/powerpoint/2012/main" userId="S::dace.satrovska@vvd.gov.lv::cfad09f3-8d9a-4cb2-8422-69cc16034956" providerId="AD"/>
      </p:ext>
    </p:extLst>
  </p:cmAuthor>
  <p:cmAuthor id="4" name="Marite Caikovska" initials="MC" lastIdx="9" clrIdx="3">
    <p:extLst>
      <p:ext uri="{19B8F6BF-5375-455C-9EA6-DF929625EA0E}">
        <p15:presenceInfo xmlns:p15="http://schemas.microsoft.com/office/powerpoint/2012/main" userId="S::marite.caikovska@vvd.gov.lv::20cf725a-21ca-46cc-96d6-6f814ec6a93c" providerId="AD"/>
      </p:ext>
    </p:extLst>
  </p:cmAuthor>
  <p:cmAuthor id="5" name="Andris Romans" initials="AR" lastIdx="8" clrIdx="4">
    <p:extLst>
      <p:ext uri="{19B8F6BF-5375-455C-9EA6-DF929625EA0E}">
        <p15:presenceInfo xmlns:p15="http://schemas.microsoft.com/office/powerpoint/2012/main" userId="S::andris.romans@vvd.gov.lv::1cb50462-8b36-4209-8850-2dc9cd7a7716" providerId="AD"/>
      </p:ext>
    </p:extLst>
  </p:cmAuthor>
  <p:cmAuthor id="6" name="Dace" initials="D" lastIdx="2" clrIdx="5">
    <p:extLst>
      <p:ext uri="{19B8F6BF-5375-455C-9EA6-DF929625EA0E}">
        <p15:presenceInfo xmlns:p15="http://schemas.microsoft.com/office/powerpoint/2012/main" userId="D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42A"/>
    <a:srgbClr val="B6D894"/>
    <a:srgbClr val="DDF6DA"/>
    <a:srgbClr val="8EC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69107-DECF-4B98-8EE0-AF980E0B5E7D}" v="22" dt="2024-09-12T07:35:17.316"/>
    <p1510:client id="{ADDC8A31-BA62-957B-AC5A-DCF7932B0294}" v="37" dt="2024-09-12T07:13:27.2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588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66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ese Aizpuriete" userId="3d087c51-4a12-42f9-ab1e-b85fe8332eb2" providerId="ADAL" clId="{A8E0AD6E-0E2D-48ED-9CD2-D7C76B351853}"/>
    <pc:docChg chg="undo redo custSel addSld delSld modSld sldOrd delMainMaster modMainMaster">
      <pc:chgData name="Agnese Aizpuriete" userId="3d087c51-4a12-42f9-ab1e-b85fe8332eb2" providerId="ADAL" clId="{A8E0AD6E-0E2D-48ED-9CD2-D7C76B351853}" dt="2023-07-28T07:17:41.174" v="6997"/>
      <pc:docMkLst>
        <pc:docMk/>
      </pc:docMkLst>
      <pc:sldChg chg="modSp mod">
        <pc:chgData name="Agnese Aizpuriete" userId="3d087c51-4a12-42f9-ab1e-b85fe8332eb2" providerId="ADAL" clId="{A8E0AD6E-0E2D-48ED-9CD2-D7C76B351853}" dt="2023-07-26T13:10:54.425" v="1238" actId="20577"/>
        <pc:sldMkLst>
          <pc:docMk/>
          <pc:sldMk cId="1845876866" sldId="371"/>
        </pc:sldMkLst>
        <pc:spChg chg="mod">
          <ac:chgData name="Agnese Aizpuriete" userId="3d087c51-4a12-42f9-ab1e-b85fe8332eb2" providerId="ADAL" clId="{A8E0AD6E-0E2D-48ED-9CD2-D7C76B351853}" dt="2023-07-26T13:10:54.425" v="1238" actId="20577"/>
          <ac:spMkLst>
            <pc:docMk/>
            <pc:sldMk cId="1845876866" sldId="371"/>
            <ac:spMk id="6" creationId="{00000000-0000-0000-0000-000000000000}"/>
          </ac:spMkLst>
        </pc:spChg>
      </pc:sldChg>
      <pc:sldChg chg="del">
        <pc:chgData name="Agnese Aizpuriete" userId="3d087c51-4a12-42f9-ab1e-b85fe8332eb2" providerId="ADAL" clId="{A8E0AD6E-0E2D-48ED-9CD2-D7C76B351853}" dt="2023-07-26T13:32:24.045" v="1607" actId="47"/>
        <pc:sldMkLst>
          <pc:docMk/>
          <pc:sldMk cId="3983508942" sldId="381"/>
        </pc:sldMkLst>
      </pc:sldChg>
      <pc:sldChg chg="del">
        <pc:chgData name="Agnese Aizpuriete" userId="3d087c51-4a12-42f9-ab1e-b85fe8332eb2" providerId="ADAL" clId="{A8E0AD6E-0E2D-48ED-9CD2-D7C76B351853}" dt="2023-07-26T13:32:24.841" v="1608" actId="47"/>
        <pc:sldMkLst>
          <pc:docMk/>
          <pc:sldMk cId="3834104504" sldId="382"/>
        </pc:sldMkLst>
      </pc:sldChg>
      <pc:sldChg chg="delSp del mod setBg">
        <pc:chgData name="Agnese Aizpuriete" userId="3d087c51-4a12-42f9-ab1e-b85fe8332eb2" providerId="ADAL" clId="{A8E0AD6E-0E2D-48ED-9CD2-D7C76B351853}" dt="2023-07-26T14:09:55.068" v="2181" actId="47"/>
        <pc:sldMkLst>
          <pc:docMk/>
          <pc:sldMk cId="713676297" sldId="394"/>
        </pc:sldMkLst>
        <pc:spChg chg="del">
          <ac:chgData name="Agnese Aizpuriete" userId="3d087c51-4a12-42f9-ab1e-b85fe8332eb2" providerId="ADAL" clId="{A8E0AD6E-0E2D-48ED-9CD2-D7C76B351853}" dt="2023-07-26T14:04:13.798" v="2094" actId="478"/>
          <ac:spMkLst>
            <pc:docMk/>
            <pc:sldMk cId="713676297" sldId="394"/>
            <ac:spMk id="6" creationId="{00000000-0000-0000-0000-000000000000}"/>
          </ac:spMkLst>
        </pc:spChg>
        <pc:picChg chg="del">
          <ac:chgData name="Agnese Aizpuriete" userId="3d087c51-4a12-42f9-ab1e-b85fe8332eb2" providerId="ADAL" clId="{A8E0AD6E-0E2D-48ED-9CD2-D7C76B351853}" dt="2023-07-26T14:04:11.351" v="2093" actId="478"/>
          <ac:picMkLst>
            <pc:docMk/>
            <pc:sldMk cId="713676297" sldId="394"/>
            <ac:picMk id="7" creationId="{CB246993-E9F1-8DDB-5D8D-09E0B0141EB0}"/>
          </ac:picMkLst>
        </pc:picChg>
      </pc:sldChg>
      <pc:sldChg chg="addSp delSp modSp mod delCm">
        <pc:chgData name="Agnese Aizpuriete" userId="3d087c51-4a12-42f9-ab1e-b85fe8332eb2" providerId="ADAL" clId="{A8E0AD6E-0E2D-48ED-9CD2-D7C76B351853}" dt="2023-07-27T13:15:47.582" v="5402"/>
        <pc:sldMkLst>
          <pc:docMk/>
          <pc:sldMk cId="3958565994" sldId="397"/>
        </pc:sldMkLst>
        <pc:spChg chg="mod">
          <ac:chgData name="Agnese Aizpuriete" userId="3d087c51-4a12-42f9-ab1e-b85fe8332eb2" providerId="ADAL" clId="{A8E0AD6E-0E2D-48ED-9CD2-D7C76B351853}" dt="2023-07-26T15:42:51.467" v="4948" actId="1076"/>
          <ac:spMkLst>
            <pc:docMk/>
            <pc:sldMk cId="3958565994" sldId="397"/>
            <ac:spMk id="3" creationId="{CA6EE3F9-805F-3BFC-089C-56B223A44515}"/>
          </ac:spMkLst>
        </pc:spChg>
        <pc:spChg chg="add mod">
          <ac:chgData name="Agnese Aizpuriete" userId="3d087c51-4a12-42f9-ab1e-b85fe8332eb2" providerId="ADAL" clId="{A8E0AD6E-0E2D-48ED-9CD2-D7C76B351853}" dt="2023-07-27T09:24:09.047" v="5211" actId="2085"/>
          <ac:spMkLst>
            <pc:docMk/>
            <pc:sldMk cId="3958565994" sldId="397"/>
            <ac:spMk id="5" creationId="{4B715C51-19FC-AC99-C0E9-3B5AFFE3936B}"/>
          </ac:spMkLst>
        </pc:spChg>
        <pc:spChg chg="mod">
          <ac:chgData name="Agnese Aizpuriete" userId="3d087c51-4a12-42f9-ab1e-b85fe8332eb2" providerId="ADAL" clId="{A8E0AD6E-0E2D-48ED-9CD2-D7C76B351853}" dt="2023-07-27T09:23:02.535" v="5198" actId="5793"/>
          <ac:spMkLst>
            <pc:docMk/>
            <pc:sldMk cId="3958565994" sldId="397"/>
            <ac:spMk id="46083" creationId="{00000000-0000-0000-0000-000000000000}"/>
          </ac:spMkLst>
        </pc:spChg>
        <pc:picChg chg="mod">
          <ac:chgData name="Agnese Aizpuriete" userId="3d087c51-4a12-42f9-ab1e-b85fe8332eb2" providerId="ADAL" clId="{A8E0AD6E-0E2D-48ED-9CD2-D7C76B351853}" dt="2023-07-27T09:23:11.876" v="5201" actId="14100"/>
          <ac:picMkLst>
            <pc:docMk/>
            <pc:sldMk cId="3958565994" sldId="397"/>
            <ac:picMk id="2" creationId="{16E8F3E1-CA2F-E24A-83A0-F87A785AD16F}"/>
          </ac:picMkLst>
        </pc:picChg>
        <pc:picChg chg="mod modCrop">
          <ac:chgData name="Agnese Aizpuriete" userId="3d087c51-4a12-42f9-ab1e-b85fe8332eb2" providerId="ADAL" clId="{A8E0AD6E-0E2D-48ED-9CD2-D7C76B351853}" dt="2023-07-27T09:23:35.138" v="5206" actId="14100"/>
          <ac:picMkLst>
            <pc:docMk/>
            <pc:sldMk cId="3958565994" sldId="397"/>
            <ac:picMk id="4" creationId="{CAD560D3-0975-8854-3F0C-C1E90CDB9014}"/>
          </ac:picMkLst>
        </pc:picChg>
        <pc:picChg chg="del">
          <ac:chgData name="Agnese Aizpuriete" userId="3d087c51-4a12-42f9-ab1e-b85fe8332eb2" providerId="ADAL" clId="{A8E0AD6E-0E2D-48ED-9CD2-D7C76B351853}" dt="2023-07-26T14:40:49.077" v="2518" actId="478"/>
          <ac:picMkLst>
            <pc:docMk/>
            <pc:sldMk cId="3958565994" sldId="397"/>
            <ac:picMk id="6" creationId="{38B9F506-8CD5-4DEB-8206-2306735819FB}"/>
          </ac:picMkLst>
        </pc:picChg>
        <pc:picChg chg="mod">
          <ac:chgData name="Agnese Aizpuriete" userId="3d087c51-4a12-42f9-ab1e-b85fe8332eb2" providerId="ADAL" clId="{A8E0AD6E-0E2D-48ED-9CD2-D7C76B351853}" dt="2023-07-27T09:23:07.357" v="5199" actId="14100"/>
          <ac:picMkLst>
            <pc:docMk/>
            <pc:sldMk cId="3958565994" sldId="397"/>
            <ac:picMk id="6" creationId="{F0BD91A0-3834-223E-2BCE-C57EDA3ACA3F}"/>
          </ac:picMkLst>
        </pc:picChg>
        <pc:picChg chg="mod">
          <ac:chgData name="Agnese Aizpuriete" userId="3d087c51-4a12-42f9-ab1e-b85fe8332eb2" providerId="ADAL" clId="{A8E0AD6E-0E2D-48ED-9CD2-D7C76B351853}" dt="2023-07-26T14:41:13.813" v="2524" actId="1076"/>
          <ac:picMkLst>
            <pc:docMk/>
            <pc:sldMk cId="3958565994" sldId="397"/>
            <ac:picMk id="7" creationId="{FB7D05D4-BBBD-11F5-8BA0-6449E08E390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8E0AD6E-0E2D-48ED-9CD2-D7C76B351853}" dt="2023-07-27T13:15:47.582" v="5402"/>
              <pc2:cmMkLst xmlns:pc2="http://schemas.microsoft.com/office/powerpoint/2019/9/main/command">
                <pc:docMk/>
                <pc:sldMk cId="3958565994" sldId="397"/>
                <pc2:cmMk id="{68261230-A499-41AB-A005-228A31EA2025}"/>
              </pc2:cmMkLst>
            </pc226:cmChg>
          </p:ext>
        </pc:extLst>
      </pc:sldChg>
      <pc:sldChg chg="modSp mod modCm">
        <pc:chgData name="Agnese Aizpuriete" userId="3d087c51-4a12-42f9-ab1e-b85fe8332eb2" providerId="ADAL" clId="{A8E0AD6E-0E2D-48ED-9CD2-D7C76B351853}" dt="2023-07-26T15:43:06.157" v="4949" actId="1076"/>
        <pc:sldMkLst>
          <pc:docMk/>
          <pc:sldMk cId="3720124596" sldId="398"/>
        </pc:sldMkLst>
        <pc:spChg chg="mod">
          <ac:chgData name="Agnese Aizpuriete" userId="3d087c51-4a12-42f9-ab1e-b85fe8332eb2" providerId="ADAL" clId="{A8E0AD6E-0E2D-48ED-9CD2-D7C76B351853}" dt="2023-07-26T15:43:06.157" v="4949" actId="1076"/>
          <ac:spMkLst>
            <pc:docMk/>
            <pc:sldMk cId="3720124596" sldId="398"/>
            <ac:spMk id="3" creationId="{D184C821-C77D-A0B5-E38E-AD6E19B9D9F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gnese Aizpuriete" userId="3d087c51-4a12-42f9-ab1e-b85fe8332eb2" providerId="ADAL" clId="{A8E0AD6E-0E2D-48ED-9CD2-D7C76B351853}" dt="2023-07-26T13:46:56.447" v="1938"/>
              <pc2:cmMkLst xmlns:pc2="http://schemas.microsoft.com/office/powerpoint/2019/9/main/command">
                <pc:docMk/>
                <pc:sldMk cId="3720124596" sldId="398"/>
                <pc2:cmMk id="{CE99D085-220D-4A32-9741-6245FD46797B}"/>
              </pc2:cmMkLst>
              <pc226:cmRplyChg chg="add">
                <pc226:chgData name="Agnese Aizpuriete" userId="3d087c51-4a12-42f9-ab1e-b85fe8332eb2" providerId="ADAL" clId="{A8E0AD6E-0E2D-48ED-9CD2-D7C76B351853}" dt="2023-07-26T13:46:56.447" v="1938"/>
                <pc2:cmRplyMkLst xmlns:pc2="http://schemas.microsoft.com/office/powerpoint/2019/9/main/command">
                  <pc:docMk/>
                  <pc:sldMk cId="3720124596" sldId="398"/>
                  <pc2:cmMk id="{CE99D085-220D-4A32-9741-6245FD46797B}"/>
                  <pc2:cmRplyMk id="{CFF33319-3EF6-40EF-8166-C8C06C5EDC99}"/>
                </pc2:cmRplyMkLst>
              </pc226:cmRplyChg>
            </pc226:cmChg>
          </p:ext>
        </pc:extLst>
      </pc:sldChg>
      <pc:sldChg chg="modSp mod ord modCm">
        <pc:chgData name="Agnese Aizpuriete" userId="3d087c51-4a12-42f9-ab1e-b85fe8332eb2" providerId="ADAL" clId="{A8E0AD6E-0E2D-48ED-9CD2-D7C76B351853}" dt="2023-07-27T09:18:21.068" v="5145"/>
        <pc:sldMkLst>
          <pc:docMk/>
          <pc:sldMk cId="3029990094" sldId="417"/>
        </pc:sldMkLst>
        <pc:spChg chg="mod">
          <ac:chgData name="Agnese Aizpuriete" userId="3d087c51-4a12-42f9-ab1e-b85fe8332eb2" providerId="ADAL" clId="{A8E0AD6E-0E2D-48ED-9CD2-D7C76B351853}" dt="2023-07-26T14:35:10.782" v="2439" actId="207"/>
          <ac:spMkLst>
            <pc:docMk/>
            <pc:sldMk cId="3029990094" sldId="417"/>
            <ac:spMk id="10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gnese Aizpuriete" userId="3d087c51-4a12-42f9-ab1e-b85fe8332eb2" providerId="ADAL" clId="{A8E0AD6E-0E2D-48ED-9CD2-D7C76B351853}" dt="2023-07-27T09:18:21.068" v="5145"/>
              <pc2:cmMkLst xmlns:pc2="http://schemas.microsoft.com/office/powerpoint/2019/9/main/command">
                <pc:docMk/>
                <pc:sldMk cId="3029990094" sldId="417"/>
                <pc2:cmMk id="{F199C839-D86F-464C-8D56-AD108C30DEFA}"/>
              </pc2:cmMkLst>
              <pc226:cmRplyChg chg="add">
                <pc226:chgData name="Agnese Aizpuriete" userId="3d087c51-4a12-42f9-ab1e-b85fe8332eb2" providerId="ADAL" clId="{A8E0AD6E-0E2D-48ED-9CD2-D7C76B351853}" dt="2023-07-27T09:18:21.068" v="5145"/>
                <pc2:cmRplyMkLst xmlns:pc2="http://schemas.microsoft.com/office/powerpoint/2019/9/main/command">
                  <pc:docMk/>
                  <pc:sldMk cId="3029990094" sldId="417"/>
                  <pc2:cmMk id="{F199C839-D86F-464C-8D56-AD108C30DEFA}"/>
                  <pc2:cmRplyMk id="{DF2C1A72-FB93-4B42-84BC-40269168C1FB}"/>
                </pc2:cmRplyMkLst>
              </pc226:cmRplyChg>
            </pc226:cmChg>
          </p:ext>
        </pc:extLst>
      </pc:sldChg>
      <pc:sldChg chg="addSp delSp modSp mod setBg delCm modCm">
        <pc:chgData name="Agnese Aizpuriete" userId="3d087c51-4a12-42f9-ab1e-b85fe8332eb2" providerId="ADAL" clId="{A8E0AD6E-0E2D-48ED-9CD2-D7C76B351853}" dt="2023-07-28T07:17:21.559" v="6995"/>
        <pc:sldMkLst>
          <pc:docMk/>
          <pc:sldMk cId="798134365" sldId="428"/>
        </pc:sldMkLst>
        <pc:spChg chg="del mod">
          <ac:chgData name="Agnese Aizpuriete" userId="3d087c51-4a12-42f9-ab1e-b85fe8332eb2" providerId="ADAL" clId="{A8E0AD6E-0E2D-48ED-9CD2-D7C76B351853}" dt="2023-07-26T14:24:09.429" v="2353" actId="478"/>
          <ac:spMkLst>
            <pc:docMk/>
            <pc:sldMk cId="798134365" sldId="428"/>
            <ac:spMk id="6" creationId="{00000000-0000-0000-0000-000000000000}"/>
          </ac:spMkLst>
        </pc:spChg>
        <pc:spChg chg="add mod">
          <ac:chgData name="Agnese Aizpuriete" userId="3d087c51-4a12-42f9-ab1e-b85fe8332eb2" providerId="ADAL" clId="{A8E0AD6E-0E2D-48ED-9CD2-D7C76B351853}" dt="2023-07-26T14:24:31.788" v="2356" actId="207"/>
          <ac:spMkLst>
            <pc:docMk/>
            <pc:sldMk cId="798134365" sldId="428"/>
            <ac:spMk id="9" creationId="{5E32A2D2-3AB9-7CA2-92EF-E81B39871A72}"/>
          </ac:spMkLst>
        </pc:spChg>
        <pc:cxnChg chg="add mod">
          <ac:chgData name="Agnese Aizpuriete" userId="3d087c51-4a12-42f9-ab1e-b85fe8332eb2" providerId="ADAL" clId="{A8E0AD6E-0E2D-48ED-9CD2-D7C76B351853}" dt="2023-07-28T07:17:21.559" v="6995"/>
          <ac:cxnSpMkLst>
            <pc:docMk/>
            <pc:sldMk cId="798134365" sldId="428"/>
            <ac:cxnSpMk id="6" creationId="{F7C5B368-B5C2-62DC-6064-DCA0F84D1AFC}"/>
          </ac:cxnSpMkLst>
        </pc:cxnChg>
        <pc:cxnChg chg="add mod">
          <ac:chgData name="Agnese Aizpuriete" userId="3d087c51-4a12-42f9-ab1e-b85fe8332eb2" providerId="ADAL" clId="{A8E0AD6E-0E2D-48ED-9CD2-D7C76B351853}" dt="2023-07-26T14:24:24.922" v="2355"/>
          <ac:cxnSpMkLst>
            <pc:docMk/>
            <pc:sldMk cId="798134365" sldId="428"/>
            <ac:cxnSpMk id="10" creationId="{A6E8B7FC-1CA9-4693-5882-B37E06F7D94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8E0AD6E-0E2D-48ED-9CD2-D7C76B351853}" dt="2023-07-27T13:14:57.230" v="5399"/>
              <pc2:cmMkLst xmlns:pc2="http://schemas.microsoft.com/office/powerpoint/2019/9/main/command">
                <pc:docMk/>
                <pc:sldMk cId="798134365" sldId="428"/>
                <pc2:cmMk id="{F9355F7C-885E-42E6-B443-A66F8C5759B5}"/>
              </pc2:cmMkLst>
              <pc226:cmRplyChg chg="add">
                <pc226:chgData name="Agnese Aizpuriete" userId="3d087c51-4a12-42f9-ab1e-b85fe8332eb2" providerId="ADAL" clId="{A8E0AD6E-0E2D-48ED-9CD2-D7C76B351853}" dt="2023-07-26T14:48:13.976" v="2564"/>
                <pc2:cmRplyMkLst xmlns:pc2="http://schemas.microsoft.com/office/powerpoint/2019/9/main/command">
                  <pc:docMk/>
                  <pc:sldMk cId="798134365" sldId="428"/>
                  <pc2:cmMk id="{F9355F7C-885E-42E6-B443-A66F8C5759B5}"/>
                  <pc2:cmRplyMk id="{3F074207-CACB-4ED9-BAF0-8B3C24305A41}"/>
                </pc2:cmRplyMkLst>
              </pc226:cmRplyChg>
            </pc226:cmChg>
          </p:ext>
        </pc:extLst>
      </pc:sldChg>
      <pc:sldChg chg="ord">
        <pc:chgData name="Agnese Aizpuriete" userId="3d087c51-4a12-42f9-ab1e-b85fe8332eb2" providerId="ADAL" clId="{A8E0AD6E-0E2D-48ED-9CD2-D7C76B351853}" dt="2023-07-26T13:15:46.499" v="1256"/>
        <pc:sldMkLst>
          <pc:docMk/>
          <pc:sldMk cId="173325472" sldId="445"/>
        </pc:sldMkLst>
      </pc:sldChg>
      <pc:sldChg chg="addSp delSp modSp mod ord delCm">
        <pc:chgData name="Agnese Aizpuriete" userId="3d087c51-4a12-42f9-ab1e-b85fe8332eb2" providerId="ADAL" clId="{A8E0AD6E-0E2D-48ED-9CD2-D7C76B351853}" dt="2023-07-26T14:15:23.020" v="2287" actId="1076"/>
        <pc:sldMkLst>
          <pc:docMk/>
          <pc:sldMk cId="4239905301" sldId="451"/>
        </pc:sldMkLst>
        <pc:spChg chg="mod">
          <ac:chgData name="Agnese Aizpuriete" userId="3d087c51-4a12-42f9-ab1e-b85fe8332eb2" providerId="ADAL" clId="{A8E0AD6E-0E2D-48ED-9CD2-D7C76B351853}" dt="2023-07-26T14:03:47.726" v="2090" actId="1076"/>
          <ac:spMkLst>
            <pc:docMk/>
            <pc:sldMk cId="4239905301" sldId="451"/>
            <ac:spMk id="2" creationId="{10D192F2-28B0-4B24-A655-C13B6EEAC722}"/>
          </ac:spMkLst>
        </pc:spChg>
        <pc:spChg chg="mod">
          <ac:chgData name="Agnese Aizpuriete" userId="3d087c51-4a12-42f9-ab1e-b85fe8332eb2" providerId="ADAL" clId="{A8E0AD6E-0E2D-48ED-9CD2-D7C76B351853}" dt="2023-07-26T14:15:23.020" v="2287" actId="1076"/>
          <ac:spMkLst>
            <pc:docMk/>
            <pc:sldMk cId="4239905301" sldId="451"/>
            <ac:spMk id="8" creationId="{D194AC02-3193-4E32-BA16-A1F77C2BCCCA}"/>
          </ac:spMkLst>
        </pc:spChg>
        <pc:graphicFrameChg chg="add mod modGraphic">
          <ac:chgData name="Agnese Aizpuriete" userId="3d087c51-4a12-42f9-ab1e-b85fe8332eb2" providerId="ADAL" clId="{A8E0AD6E-0E2D-48ED-9CD2-D7C76B351853}" dt="2023-07-26T14:03:54.780" v="2091" actId="1076"/>
          <ac:graphicFrameMkLst>
            <pc:docMk/>
            <pc:sldMk cId="4239905301" sldId="451"/>
            <ac:graphicFrameMk id="3" creationId="{1F5EB1F2-A473-C3C4-EF17-264D50F51EC3}"/>
          </ac:graphicFrameMkLst>
        </pc:graphicFrameChg>
        <pc:picChg chg="mod">
          <ac:chgData name="Agnese Aizpuriete" userId="3d087c51-4a12-42f9-ab1e-b85fe8332eb2" providerId="ADAL" clId="{A8E0AD6E-0E2D-48ED-9CD2-D7C76B351853}" dt="2023-07-26T13:38:40.063" v="1625" actId="1076"/>
          <ac:picMkLst>
            <pc:docMk/>
            <pc:sldMk cId="4239905301" sldId="451"/>
            <ac:picMk id="5" creationId="{0ABEACA3-2000-49D1-BC4D-EEF77A50F0E3}"/>
          </ac:picMkLst>
        </pc:picChg>
        <pc:picChg chg="del">
          <ac:chgData name="Agnese Aizpuriete" userId="3d087c51-4a12-42f9-ab1e-b85fe8332eb2" providerId="ADAL" clId="{A8E0AD6E-0E2D-48ED-9CD2-D7C76B351853}" dt="2023-07-26T13:14:05.644" v="1252" actId="478"/>
          <ac:picMkLst>
            <pc:docMk/>
            <pc:sldMk cId="4239905301" sldId="451"/>
            <ac:picMk id="6" creationId="{BAB4E634-9DA3-2BCB-4AA4-3DA2BB07D11D}"/>
          </ac:picMkLst>
        </pc:picChg>
        <pc:picChg chg="add del mod">
          <ac:chgData name="Agnese Aizpuriete" userId="3d087c51-4a12-42f9-ab1e-b85fe8332eb2" providerId="ADAL" clId="{A8E0AD6E-0E2D-48ED-9CD2-D7C76B351853}" dt="2023-07-26T13:38:33.999" v="1624" actId="478"/>
          <ac:picMkLst>
            <pc:docMk/>
            <pc:sldMk cId="4239905301" sldId="451"/>
            <ac:picMk id="7" creationId="{16B2C067-6899-821C-C80A-F5EE58B7E373}"/>
          </ac:picMkLst>
        </pc:picChg>
        <pc:picChg chg="mod">
          <ac:chgData name="Agnese Aizpuriete" userId="3d087c51-4a12-42f9-ab1e-b85fe8332eb2" providerId="ADAL" clId="{A8E0AD6E-0E2D-48ED-9CD2-D7C76B351853}" dt="2023-07-26T13:38:40.063" v="1625" actId="1076"/>
          <ac:picMkLst>
            <pc:docMk/>
            <pc:sldMk cId="4239905301" sldId="451"/>
            <ac:picMk id="9" creationId="{6DAF8F12-A2EA-420A-A2F0-D53AFE84871B}"/>
          </ac:picMkLst>
        </pc:picChg>
        <pc:picChg chg="del mod">
          <ac:chgData name="Agnese Aizpuriete" userId="3d087c51-4a12-42f9-ab1e-b85fe8332eb2" providerId="ADAL" clId="{A8E0AD6E-0E2D-48ED-9CD2-D7C76B351853}" dt="2023-07-26T13:48:02.499" v="1943" actId="478"/>
          <ac:picMkLst>
            <pc:docMk/>
            <pc:sldMk cId="4239905301" sldId="451"/>
            <ac:picMk id="10" creationId="{499F5E15-F8A3-415C-AAD2-470AA15E95DA}"/>
          </ac:picMkLst>
        </pc:picChg>
        <pc:picChg chg="add del mod">
          <ac:chgData name="Agnese Aizpuriete" userId="3d087c51-4a12-42f9-ab1e-b85fe8332eb2" providerId="ADAL" clId="{A8E0AD6E-0E2D-48ED-9CD2-D7C76B351853}" dt="2023-07-26T13:38:33.999" v="1624" actId="478"/>
          <ac:picMkLst>
            <pc:docMk/>
            <pc:sldMk cId="4239905301" sldId="451"/>
            <ac:picMk id="11" creationId="{C93A227D-F5C7-78BD-68C0-4B1F11FC322C}"/>
          </ac:picMkLst>
        </pc:picChg>
        <pc:picChg chg="del">
          <ac:chgData name="Agnese Aizpuriete" userId="3d087c51-4a12-42f9-ab1e-b85fe8332eb2" providerId="ADAL" clId="{A8E0AD6E-0E2D-48ED-9CD2-D7C76B351853}" dt="2023-07-26T13:38:19.287" v="1620" actId="478"/>
          <ac:picMkLst>
            <pc:docMk/>
            <pc:sldMk cId="4239905301" sldId="451"/>
            <ac:picMk id="12" creationId="{53228EAD-69E7-4AEA-A65E-D2D28D888B68}"/>
          </ac:picMkLst>
        </pc:picChg>
        <pc:picChg chg="add del mod">
          <ac:chgData name="Agnese Aizpuriete" userId="3d087c51-4a12-42f9-ab1e-b85fe8332eb2" providerId="ADAL" clId="{A8E0AD6E-0E2D-48ED-9CD2-D7C76B351853}" dt="2023-07-26T13:38:33.999" v="1624" actId="478"/>
          <ac:picMkLst>
            <pc:docMk/>
            <pc:sldMk cId="4239905301" sldId="451"/>
            <ac:picMk id="13" creationId="{3558BADD-8B99-6A8B-623C-9A1586B6D61E}"/>
          </ac:picMkLst>
        </pc:picChg>
        <pc:picChg chg="add del mod">
          <ac:chgData name="Agnese Aizpuriete" userId="3d087c51-4a12-42f9-ab1e-b85fe8332eb2" providerId="ADAL" clId="{A8E0AD6E-0E2D-48ED-9CD2-D7C76B351853}" dt="2023-07-26T13:58:37.020" v="2068" actId="478"/>
          <ac:picMkLst>
            <pc:docMk/>
            <pc:sldMk cId="4239905301" sldId="451"/>
            <ac:picMk id="1026" creationId="{D4CCCF43-AEFE-A770-DD8D-A9E39FFD1F20}"/>
          </ac:picMkLst>
        </pc:picChg>
        <pc:picChg chg="add mod">
          <ac:chgData name="Agnese Aizpuriete" userId="3d087c51-4a12-42f9-ab1e-b85fe8332eb2" providerId="ADAL" clId="{A8E0AD6E-0E2D-48ED-9CD2-D7C76B351853}" dt="2023-07-26T13:58:50.723" v="2071" actId="1076"/>
          <ac:picMkLst>
            <pc:docMk/>
            <pc:sldMk cId="4239905301" sldId="451"/>
            <ac:picMk id="1028" creationId="{C3C4AD7B-A1E3-0500-D08B-CE4BF4ED7D2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8E0AD6E-0E2D-48ED-9CD2-D7C76B351853}" dt="2023-07-26T13:12:32.528" v="1243"/>
              <pc2:cmMkLst xmlns:pc2="http://schemas.microsoft.com/office/powerpoint/2019/9/main/command">
                <pc:docMk/>
                <pc:sldMk cId="4239905301" sldId="451"/>
                <pc2:cmMk id="{FE7BBDA5-2F5A-4427-AD08-4E0DB2D50D8B}"/>
              </pc2:cmMkLst>
            </pc226:cmChg>
          </p:ext>
        </pc:extLst>
      </pc:sldChg>
      <pc:sldChg chg="ord">
        <pc:chgData name="Agnese Aizpuriete" userId="3d087c51-4a12-42f9-ab1e-b85fe8332eb2" providerId="ADAL" clId="{A8E0AD6E-0E2D-48ED-9CD2-D7C76B351853}" dt="2023-07-26T13:12:24.466" v="1242"/>
        <pc:sldMkLst>
          <pc:docMk/>
          <pc:sldMk cId="3098101186" sldId="465"/>
        </pc:sldMkLst>
      </pc:sldChg>
      <pc:sldChg chg="modSp mod">
        <pc:chgData name="Agnese Aizpuriete" userId="3d087c51-4a12-42f9-ab1e-b85fe8332eb2" providerId="ADAL" clId="{A8E0AD6E-0E2D-48ED-9CD2-D7C76B351853}" dt="2023-07-26T13:16:17.925" v="1259" actId="20577"/>
        <pc:sldMkLst>
          <pc:docMk/>
          <pc:sldMk cId="3340609707" sldId="468"/>
        </pc:sldMkLst>
        <pc:spChg chg="mod">
          <ac:chgData name="Agnese Aizpuriete" userId="3d087c51-4a12-42f9-ab1e-b85fe8332eb2" providerId="ADAL" clId="{A8E0AD6E-0E2D-48ED-9CD2-D7C76B351853}" dt="2023-07-26T13:16:17.925" v="1259" actId="20577"/>
          <ac:spMkLst>
            <pc:docMk/>
            <pc:sldMk cId="3340609707" sldId="468"/>
            <ac:spMk id="6" creationId="{00000000-0000-0000-0000-000000000000}"/>
          </ac:spMkLst>
        </pc:spChg>
      </pc:sldChg>
      <pc:sldChg chg="del">
        <pc:chgData name="Agnese Aizpuriete" userId="3d087c51-4a12-42f9-ab1e-b85fe8332eb2" providerId="ADAL" clId="{A8E0AD6E-0E2D-48ED-9CD2-D7C76B351853}" dt="2023-07-26T13:32:22.728" v="1606" actId="47"/>
        <pc:sldMkLst>
          <pc:docMk/>
          <pc:sldMk cId="106977949" sldId="698"/>
        </pc:sldMkLst>
      </pc:sldChg>
      <pc:sldChg chg="modNotesTx">
        <pc:chgData name="Agnese Aizpuriete" userId="3d087c51-4a12-42f9-ab1e-b85fe8332eb2" providerId="ADAL" clId="{A8E0AD6E-0E2D-48ED-9CD2-D7C76B351853}" dt="2023-07-27T13:17:18.758" v="5419" actId="20577"/>
        <pc:sldMkLst>
          <pc:docMk/>
          <pc:sldMk cId="1659140219" sldId="699"/>
        </pc:sldMkLst>
      </pc:sldChg>
      <pc:sldChg chg="ord delCm">
        <pc:chgData name="Agnese Aizpuriete" userId="3d087c51-4a12-42f9-ab1e-b85fe8332eb2" providerId="ADAL" clId="{A8E0AD6E-0E2D-48ED-9CD2-D7C76B351853}" dt="2023-07-26T13:08:49.535" v="1235"/>
        <pc:sldMkLst>
          <pc:docMk/>
          <pc:sldMk cId="1349365092" sldId="7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8E0AD6E-0E2D-48ED-9CD2-D7C76B351853}" dt="2023-07-26T13:08:49.535" v="1235"/>
              <pc2:cmMkLst xmlns:pc2="http://schemas.microsoft.com/office/powerpoint/2019/9/main/command">
                <pc:docMk/>
                <pc:sldMk cId="1349365092" sldId="700"/>
                <pc2:cmMk id="{1C8DE1FA-9078-41E0-A489-A67570971B92}"/>
              </pc2:cmMkLst>
            </pc226:cmChg>
          </p:ext>
        </pc:extLst>
      </pc:sldChg>
      <pc:sldChg chg="delSp modSp mod setBg">
        <pc:chgData name="Agnese Aizpuriete" userId="3d087c51-4a12-42f9-ab1e-b85fe8332eb2" providerId="ADAL" clId="{A8E0AD6E-0E2D-48ED-9CD2-D7C76B351853}" dt="2023-07-26T14:32:40.479" v="2418" actId="1076"/>
        <pc:sldMkLst>
          <pc:docMk/>
          <pc:sldMk cId="4184796798" sldId="703"/>
        </pc:sldMkLst>
        <pc:spChg chg="del">
          <ac:chgData name="Agnese Aizpuriete" userId="3d087c51-4a12-42f9-ab1e-b85fe8332eb2" providerId="ADAL" clId="{A8E0AD6E-0E2D-48ED-9CD2-D7C76B351853}" dt="2023-07-26T14:32:16.770" v="2413" actId="478"/>
          <ac:spMkLst>
            <pc:docMk/>
            <pc:sldMk cId="4184796798" sldId="703"/>
            <ac:spMk id="2" creationId="{00000000-0000-0000-0000-000000000000}"/>
          </ac:spMkLst>
        </pc:spChg>
        <pc:spChg chg="mod">
          <ac:chgData name="Agnese Aizpuriete" userId="3d087c51-4a12-42f9-ab1e-b85fe8332eb2" providerId="ADAL" clId="{A8E0AD6E-0E2D-48ED-9CD2-D7C76B351853}" dt="2023-07-26T14:32:40.479" v="2418" actId="1076"/>
          <ac:spMkLst>
            <pc:docMk/>
            <pc:sldMk cId="4184796798" sldId="703"/>
            <ac:spMk id="5" creationId="{06C45209-8F8C-99DB-A113-FD1A18AC5241}"/>
          </ac:spMkLst>
        </pc:spChg>
        <pc:spChg chg="del">
          <ac:chgData name="Agnese Aizpuriete" userId="3d087c51-4a12-42f9-ab1e-b85fe8332eb2" providerId="ADAL" clId="{A8E0AD6E-0E2D-48ED-9CD2-D7C76B351853}" dt="2023-07-26T14:32:18.235" v="2414" actId="478"/>
          <ac:spMkLst>
            <pc:docMk/>
            <pc:sldMk cId="4184796798" sldId="703"/>
            <ac:spMk id="6" creationId="{65C39AF8-47FB-C4EE-2C13-28FD64CC7897}"/>
          </ac:spMkLst>
        </pc:spChg>
        <pc:spChg chg="del">
          <ac:chgData name="Agnese Aizpuriete" userId="3d087c51-4a12-42f9-ab1e-b85fe8332eb2" providerId="ADAL" clId="{A8E0AD6E-0E2D-48ED-9CD2-D7C76B351853}" dt="2023-07-26T14:32:25.326" v="2416" actId="478"/>
          <ac:spMkLst>
            <pc:docMk/>
            <pc:sldMk cId="4184796798" sldId="703"/>
            <ac:spMk id="7" creationId="{00000000-0000-0000-0000-000000000000}"/>
          </ac:spMkLst>
        </pc:spChg>
        <pc:spChg chg="mod">
          <ac:chgData name="Agnese Aizpuriete" userId="3d087c51-4a12-42f9-ab1e-b85fe8332eb2" providerId="ADAL" clId="{A8E0AD6E-0E2D-48ED-9CD2-D7C76B351853}" dt="2023-07-26T14:32:30.706" v="2417" actId="14100"/>
          <ac:spMkLst>
            <pc:docMk/>
            <pc:sldMk cId="4184796798" sldId="703"/>
            <ac:spMk id="11" creationId="{00000000-0000-0000-0000-000000000000}"/>
          </ac:spMkLst>
        </pc:spChg>
      </pc:sldChg>
      <pc:sldChg chg="addSp delSp modSp mod delCm modNotesTx">
        <pc:chgData name="Agnese Aizpuriete" userId="3d087c51-4a12-42f9-ab1e-b85fe8332eb2" providerId="ADAL" clId="{A8E0AD6E-0E2D-48ED-9CD2-D7C76B351853}" dt="2023-07-27T13:12:52.897" v="5371" actId="1076"/>
        <pc:sldMkLst>
          <pc:docMk/>
          <pc:sldMk cId="2262793250" sldId="711"/>
        </pc:sldMkLst>
        <pc:spChg chg="mod">
          <ac:chgData name="Agnese Aizpuriete" userId="3d087c51-4a12-42f9-ab1e-b85fe8332eb2" providerId="ADAL" clId="{A8E0AD6E-0E2D-48ED-9CD2-D7C76B351853}" dt="2023-07-27T13:12:52.897" v="5371" actId="1076"/>
          <ac:spMkLst>
            <pc:docMk/>
            <pc:sldMk cId="2262793250" sldId="711"/>
            <ac:spMk id="8" creationId="{AF43A240-DC89-01F8-5FFF-8072AE48AB20}"/>
          </ac:spMkLst>
        </pc:spChg>
        <pc:graphicFrameChg chg="mod">
          <ac:chgData name="Agnese Aizpuriete" userId="3d087c51-4a12-42f9-ab1e-b85fe8332eb2" providerId="ADAL" clId="{A8E0AD6E-0E2D-48ED-9CD2-D7C76B351853}" dt="2023-07-27T13:07:15.671" v="5297" actId="1076"/>
          <ac:graphicFrameMkLst>
            <pc:docMk/>
            <pc:sldMk cId="2262793250" sldId="711"/>
            <ac:graphicFrameMk id="2" creationId="{00000000-0000-0000-0000-000000000000}"/>
          </ac:graphicFrameMkLst>
        </pc:graphicFrameChg>
        <pc:graphicFrameChg chg="add mod">
          <ac:chgData name="Agnese Aizpuriete" userId="3d087c51-4a12-42f9-ab1e-b85fe8332eb2" providerId="ADAL" clId="{A8E0AD6E-0E2D-48ED-9CD2-D7C76B351853}" dt="2023-07-27T13:03:55.421" v="5260"/>
          <ac:graphicFrameMkLst>
            <pc:docMk/>
            <pc:sldMk cId="2262793250" sldId="711"/>
            <ac:graphicFrameMk id="3" creationId="{00000000-0008-0000-0100-000002000000}"/>
          </ac:graphicFrameMkLst>
        </pc:graphicFrameChg>
        <pc:graphicFrameChg chg="add mod">
          <ac:chgData name="Agnese Aizpuriete" userId="3d087c51-4a12-42f9-ab1e-b85fe8332eb2" providerId="ADAL" clId="{A8E0AD6E-0E2D-48ED-9CD2-D7C76B351853}" dt="2023-07-27T13:05:06.209" v="5265"/>
          <ac:graphicFrameMkLst>
            <pc:docMk/>
            <pc:sldMk cId="2262793250" sldId="711"/>
            <ac:graphicFrameMk id="7" creationId="{00000000-0008-0000-0100-000002000000}"/>
          </ac:graphicFrameMkLst>
        </pc:graphicFrameChg>
        <pc:graphicFrameChg chg="add mod">
          <ac:chgData name="Agnese Aizpuriete" userId="3d087c51-4a12-42f9-ab1e-b85fe8332eb2" providerId="ADAL" clId="{A8E0AD6E-0E2D-48ED-9CD2-D7C76B351853}" dt="2023-07-27T13:05:25.931" v="5270"/>
          <ac:graphicFrameMkLst>
            <pc:docMk/>
            <pc:sldMk cId="2262793250" sldId="711"/>
            <ac:graphicFrameMk id="10" creationId="{00000000-0008-0000-0100-000002000000}"/>
          </ac:graphicFrameMkLst>
        </pc:graphicFrameChg>
        <pc:graphicFrameChg chg="add mod modGraphic">
          <ac:chgData name="Agnese Aizpuriete" userId="3d087c51-4a12-42f9-ab1e-b85fe8332eb2" providerId="ADAL" clId="{A8E0AD6E-0E2D-48ED-9CD2-D7C76B351853}" dt="2023-07-27T13:12:39.447" v="5369" actId="1076"/>
          <ac:graphicFrameMkLst>
            <pc:docMk/>
            <pc:sldMk cId="2262793250" sldId="711"/>
            <ac:graphicFrameMk id="14" creationId="{E3DF7A67-B18B-FEB8-62B6-6280C89098E4}"/>
          </ac:graphicFrameMkLst>
        </pc:graphicFrameChg>
        <pc:picChg chg="add del">
          <ac:chgData name="Agnese Aizpuriete" userId="3d087c51-4a12-42f9-ab1e-b85fe8332eb2" providerId="ADAL" clId="{A8E0AD6E-0E2D-48ED-9CD2-D7C76B351853}" dt="2023-07-27T13:04:02.246" v="5262" actId="478"/>
          <ac:picMkLst>
            <pc:docMk/>
            <pc:sldMk cId="2262793250" sldId="711"/>
            <ac:picMk id="6" creationId="{208E4B52-62D5-3D18-5ABC-67E7BC6CAA56}"/>
          </ac:picMkLst>
        </pc:picChg>
        <pc:picChg chg="add del">
          <ac:chgData name="Agnese Aizpuriete" userId="3d087c51-4a12-42f9-ab1e-b85fe8332eb2" providerId="ADAL" clId="{A8E0AD6E-0E2D-48ED-9CD2-D7C76B351853}" dt="2023-07-27T13:05:12.281" v="5267" actId="478"/>
          <ac:picMkLst>
            <pc:docMk/>
            <pc:sldMk cId="2262793250" sldId="711"/>
            <ac:picMk id="9" creationId="{25174F52-0469-A4DE-4EAD-4496B227CE82}"/>
          </ac:picMkLst>
        </pc:picChg>
        <pc:picChg chg="del">
          <ac:chgData name="Agnese Aizpuriete" userId="3d087c51-4a12-42f9-ab1e-b85fe8332eb2" providerId="ADAL" clId="{A8E0AD6E-0E2D-48ED-9CD2-D7C76B351853}" dt="2023-07-27T13:05:32.236" v="5272" actId="478"/>
          <ac:picMkLst>
            <pc:docMk/>
            <pc:sldMk cId="2262793250" sldId="711"/>
            <ac:picMk id="11" creationId="{87669D1A-D8FD-E507-C786-21E5DFDB405E}"/>
          </ac:picMkLst>
        </pc:picChg>
        <pc:picChg chg="add mod">
          <ac:chgData name="Agnese Aizpuriete" userId="3d087c51-4a12-42f9-ab1e-b85fe8332eb2" providerId="ADAL" clId="{A8E0AD6E-0E2D-48ED-9CD2-D7C76B351853}" dt="2023-07-27T13:12:41.733" v="5370" actId="1076"/>
          <ac:picMkLst>
            <pc:docMk/>
            <pc:sldMk cId="2262793250" sldId="711"/>
            <ac:picMk id="12" creationId="{5CDC6694-5FE2-B0E2-F1E4-9DA95737B168}"/>
          </ac:picMkLst>
        </pc:picChg>
        <pc:picChg chg="mod">
          <ac:chgData name="Agnese Aizpuriete" userId="3d087c51-4a12-42f9-ab1e-b85fe8332eb2" providerId="ADAL" clId="{A8E0AD6E-0E2D-48ED-9CD2-D7C76B351853}" dt="2023-07-27T13:07:22.316" v="5299" actId="1076"/>
          <ac:picMkLst>
            <pc:docMk/>
            <pc:sldMk cId="2262793250" sldId="711"/>
            <ac:picMk id="13" creationId="{49A09509-4FED-9FA5-A94D-C4D5B8B4C85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8E0AD6E-0E2D-48ED-9CD2-D7C76B351853}" dt="2023-07-27T13:06:46.160" v="5295"/>
              <pc2:cmMkLst xmlns:pc2="http://schemas.microsoft.com/office/powerpoint/2019/9/main/command">
                <pc:docMk/>
                <pc:sldMk cId="2262793250" sldId="711"/>
                <pc2:cmMk id="{A49BA0E3-7F2D-4487-A010-EF059B892D3D}"/>
              </pc2:cmMkLst>
            </pc226:cmChg>
          </p:ext>
        </pc:extLst>
      </pc:sldChg>
      <pc:sldChg chg="modSp">
        <pc:chgData name="Agnese Aizpuriete" userId="3d087c51-4a12-42f9-ab1e-b85fe8332eb2" providerId="ADAL" clId="{A8E0AD6E-0E2D-48ED-9CD2-D7C76B351853}" dt="2023-07-26T12:39:15.474" v="647"/>
        <pc:sldMkLst>
          <pc:docMk/>
          <pc:sldMk cId="1133447093" sldId="714"/>
        </pc:sldMkLst>
        <pc:graphicFrameChg chg="mod">
          <ac:chgData name="Agnese Aizpuriete" userId="3d087c51-4a12-42f9-ab1e-b85fe8332eb2" providerId="ADAL" clId="{A8E0AD6E-0E2D-48ED-9CD2-D7C76B351853}" dt="2023-07-26T12:39:15.474" v="647"/>
          <ac:graphicFrameMkLst>
            <pc:docMk/>
            <pc:sldMk cId="1133447093" sldId="714"/>
            <ac:graphicFrameMk id="2" creationId="{00000000-0000-0000-0000-000000000000}"/>
          </ac:graphicFrameMkLst>
        </pc:graphicFrameChg>
      </pc:sldChg>
      <pc:sldChg chg="addSp delSp modSp mod">
        <pc:chgData name="Agnese Aizpuriete" userId="3d087c51-4a12-42f9-ab1e-b85fe8332eb2" providerId="ADAL" clId="{A8E0AD6E-0E2D-48ED-9CD2-D7C76B351853}" dt="2023-07-26T12:44:30.702" v="661" actId="20577"/>
        <pc:sldMkLst>
          <pc:docMk/>
          <pc:sldMk cId="4070608392" sldId="715"/>
        </pc:sldMkLst>
        <pc:spChg chg="del">
          <ac:chgData name="Agnese Aizpuriete" userId="3d087c51-4a12-42f9-ab1e-b85fe8332eb2" providerId="ADAL" clId="{A8E0AD6E-0E2D-48ED-9CD2-D7C76B351853}" dt="2023-07-26T12:44:21.557" v="653" actId="478"/>
          <ac:spMkLst>
            <pc:docMk/>
            <pc:sldMk cId="4070608392" sldId="715"/>
            <ac:spMk id="5" creationId="{A0F72FD9-E66E-42F7-A1C4-4AA9B26FC765}"/>
          </ac:spMkLst>
        </pc:spChg>
        <pc:spChg chg="add mod">
          <ac:chgData name="Agnese Aizpuriete" userId="3d087c51-4a12-42f9-ab1e-b85fe8332eb2" providerId="ADAL" clId="{A8E0AD6E-0E2D-48ED-9CD2-D7C76B351853}" dt="2023-07-26T12:44:30.702" v="661" actId="20577"/>
          <ac:spMkLst>
            <pc:docMk/>
            <pc:sldMk cId="4070608392" sldId="715"/>
            <ac:spMk id="6" creationId="{EE78B9E9-D297-2C71-C1F8-430891C44CEA}"/>
          </ac:spMkLst>
        </pc:spChg>
        <pc:graphicFrameChg chg="mod">
          <ac:chgData name="Agnese Aizpuriete" userId="3d087c51-4a12-42f9-ab1e-b85fe8332eb2" providerId="ADAL" clId="{A8E0AD6E-0E2D-48ED-9CD2-D7C76B351853}" dt="2023-07-26T12:40:08.555" v="649"/>
          <ac:graphicFrameMkLst>
            <pc:docMk/>
            <pc:sldMk cId="4070608392" sldId="715"/>
            <ac:graphicFrameMk id="2" creationId="{00000000-0000-0000-0000-000000000000}"/>
          </ac:graphicFrameMkLst>
        </pc:graphicFrameChg>
      </pc:sldChg>
      <pc:sldChg chg="ord">
        <pc:chgData name="Agnese Aizpuriete" userId="3d087c51-4a12-42f9-ab1e-b85fe8332eb2" providerId="ADAL" clId="{A8E0AD6E-0E2D-48ED-9CD2-D7C76B351853}" dt="2023-07-26T14:11:08.671" v="2243"/>
        <pc:sldMkLst>
          <pc:docMk/>
          <pc:sldMk cId="3567870288" sldId="716"/>
        </pc:sldMkLst>
      </pc:sldChg>
      <pc:sldChg chg="delSp modSp del mod ord">
        <pc:chgData name="Agnese Aizpuriete" userId="3d087c51-4a12-42f9-ab1e-b85fe8332eb2" providerId="ADAL" clId="{A8E0AD6E-0E2D-48ED-9CD2-D7C76B351853}" dt="2023-07-26T13:14:28.380" v="1254" actId="47"/>
        <pc:sldMkLst>
          <pc:docMk/>
          <pc:sldMk cId="801900405" sldId="717"/>
        </pc:sldMkLst>
        <pc:spChg chg="del">
          <ac:chgData name="Agnese Aizpuriete" userId="3d087c51-4a12-42f9-ab1e-b85fe8332eb2" providerId="ADAL" clId="{A8E0AD6E-0E2D-48ED-9CD2-D7C76B351853}" dt="2023-07-26T13:12:48.503" v="1244" actId="478"/>
          <ac:spMkLst>
            <pc:docMk/>
            <pc:sldMk cId="801900405" sldId="717"/>
            <ac:spMk id="9" creationId="{06CA3BF3-D2AF-C45B-2602-F875F4B630AF}"/>
          </ac:spMkLst>
        </pc:spChg>
        <pc:graphicFrameChg chg="mod modGraphic">
          <ac:chgData name="Agnese Aizpuriete" userId="3d087c51-4a12-42f9-ab1e-b85fe8332eb2" providerId="ADAL" clId="{A8E0AD6E-0E2D-48ED-9CD2-D7C76B351853}" dt="2023-07-26T13:13:45.563" v="1249" actId="404"/>
          <ac:graphicFrameMkLst>
            <pc:docMk/>
            <pc:sldMk cId="801900405" sldId="717"/>
            <ac:graphicFrameMk id="8" creationId="{72D6DA41-6FD0-8A77-FED4-FED59E46EA07}"/>
          </ac:graphicFrameMkLst>
        </pc:graphicFrameChg>
      </pc:sldChg>
      <pc:sldChg chg="addSp delSp modSp mod">
        <pc:chgData name="Agnese Aizpuriete" userId="3d087c51-4a12-42f9-ab1e-b85fe8332eb2" providerId="ADAL" clId="{A8E0AD6E-0E2D-48ED-9CD2-D7C76B351853}" dt="2023-07-26T15:40:12.173" v="4908" actId="20577"/>
        <pc:sldMkLst>
          <pc:docMk/>
          <pc:sldMk cId="865176852" sldId="718"/>
        </pc:sldMkLst>
        <pc:spChg chg="add mod">
          <ac:chgData name="Agnese Aizpuriete" userId="3d087c51-4a12-42f9-ab1e-b85fe8332eb2" providerId="ADAL" clId="{A8E0AD6E-0E2D-48ED-9CD2-D7C76B351853}" dt="2023-07-26T15:40:12.173" v="4908" actId="20577"/>
          <ac:spMkLst>
            <pc:docMk/>
            <pc:sldMk cId="865176852" sldId="718"/>
            <ac:spMk id="2" creationId="{F0A74112-250E-CF29-130F-DBE2D345B161}"/>
          </ac:spMkLst>
        </pc:spChg>
        <pc:spChg chg="mod">
          <ac:chgData name="Agnese Aizpuriete" userId="3d087c51-4a12-42f9-ab1e-b85fe8332eb2" providerId="ADAL" clId="{A8E0AD6E-0E2D-48ED-9CD2-D7C76B351853}" dt="2023-07-26T15:39:26.461" v="4854" actId="20577"/>
          <ac:spMkLst>
            <pc:docMk/>
            <pc:sldMk cId="865176852" sldId="718"/>
            <ac:spMk id="5" creationId="{DC3DA405-A2F6-377D-6957-FF5F7AC45AFC}"/>
          </ac:spMkLst>
        </pc:spChg>
        <pc:picChg chg="mod">
          <ac:chgData name="Agnese Aizpuriete" userId="3d087c51-4a12-42f9-ab1e-b85fe8332eb2" providerId="ADAL" clId="{A8E0AD6E-0E2D-48ED-9CD2-D7C76B351853}" dt="2023-07-26T15:06:43.494" v="3321" actId="14100"/>
          <ac:picMkLst>
            <pc:docMk/>
            <pc:sldMk cId="865176852" sldId="718"/>
            <ac:picMk id="6" creationId="{94195DCD-E8C2-5A90-00AA-4037045DBD0D}"/>
          </ac:picMkLst>
        </pc:picChg>
        <pc:picChg chg="mod">
          <ac:chgData name="Agnese Aizpuriete" userId="3d087c51-4a12-42f9-ab1e-b85fe8332eb2" providerId="ADAL" clId="{A8E0AD6E-0E2D-48ED-9CD2-D7C76B351853}" dt="2023-07-26T15:07:05.538" v="3325" actId="1076"/>
          <ac:picMkLst>
            <pc:docMk/>
            <pc:sldMk cId="865176852" sldId="718"/>
            <ac:picMk id="8" creationId="{AD3A6FBA-8AA0-F79E-953B-674865AF04DB}"/>
          </ac:picMkLst>
        </pc:picChg>
        <pc:picChg chg="del">
          <ac:chgData name="Agnese Aizpuriete" userId="3d087c51-4a12-42f9-ab1e-b85fe8332eb2" providerId="ADAL" clId="{A8E0AD6E-0E2D-48ED-9CD2-D7C76B351853}" dt="2023-07-26T15:02:52.103" v="3139" actId="478"/>
          <ac:picMkLst>
            <pc:docMk/>
            <pc:sldMk cId="865176852" sldId="718"/>
            <ac:picMk id="9" creationId="{F7F433CC-243B-4477-25D3-9DCCBD212B77}"/>
          </ac:picMkLst>
        </pc:picChg>
        <pc:picChg chg="mod modCrop">
          <ac:chgData name="Agnese Aizpuriete" userId="3d087c51-4a12-42f9-ab1e-b85fe8332eb2" providerId="ADAL" clId="{A8E0AD6E-0E2D-48ED-9CD2-D7C76B351853}" dt="2023-07-26T15:06:47.126" v="3322" actId="1076"/>
          <ac:picMkLst>
            <pc:docMk/>
            <pc:sldMk cId="865176852" sldId="718"/>
            <ac:picMk id="10" creationId="{533F3B99-716A-1E87-5167-60D50AD036A1}"/>
          </ac:picMkLst>
        </pc:picChg>
      </pc:sldChg>
      <pc:sldChg chg="del">
        <pc:chgData name="Agnese Aizpuriete" userId="3d087c51-4a12-42f9-ab1e-b85fe8332eb2" providerId="ADAL" clId="{A8E0AD6E-0E2D-48ED-9CD2-D7C76B351853}" dt="2023-07-26T15:38:48.308" v="4810" actId="47"/>
        <pc:sldMkLst>
          <pc:docMk/>
          <pc:sldMk cId="3385837145" sldId="719"/>
        </pc:sldMkLst>
      </pc:sldChg>
      <pc:sldChg chg="addSp delSp modSp mod ord modNotesTx">
        <pc:chgData name="Agnese Aizpuriete" userId="3d087c51-4a12-42f9-ab1e-b85fe8332eb2" providerId="ADAL" clId="{A8E0AD6E-0E2D-48ED-9CD2-D7C76B351853}" dt="2023-07-27T13:14:17.110" v="5398" actId="20577"/>
        <pc:sldMkLst>
          <pc:docMk/>
          <pc:sldMk cId="505247106" sldId="720"/>
        </pc:sldMkLst>
        <pc:spChg chg="mod">
          <ac:chgData name="Agnese Aizpuriete" userId="3d087c51-4a12-42f9-ab1e-b85fe8332eb2" providerId="ADAL" clId="{A8E0AD6E-0E2D-48ED-9CD2-D7C76B351853}" dt="2023-07-26T15:54:09.310" v="5098" actId="20577"/>
          <ac:spMkLst>
            <pc:docMk/>
            <pc:sldMk cId="505247106" sldId="720"/>
            <ac:spMk id="8" creationId="{07486D91-F1F8-2528-1A96-C77D7B17267C}"/>
          </ac:spMkLst>
        </pc:spChg>
        <pc:spChg chg="mod">
          <ac:chgData name="Agnese Aizpuriete" userId="3d087c51-4a12-42f9-ab1e-b85fe8332eb2" providerId="ADAL" clId="{A8E0AD6E-0E2D-48ED-9CD2-D7C76B351853}" dt="2023-07-26T15:54:36.011" v="5104" actId="1076"/>
          <ac:spMkLst>
            <pc:docMk/>
            <pc:sldMk cId="505247106" sldId="720"/>
            <ac:spMk id="12" creationId="{58E951F9-4622-734A-6746-B49B0A69AFCE}"/>
          </ac:spMkLst>
        </pc:spChg>
        <pc:picChg chg="add mod">
          <ac:chgData name="Agnese Aizpuriete" userId="3d087c51-4a12-42f9-ab1e-b85fe8332eb2" providerId="ADAL" clId="{A8E0AD6E-0E2D-48ED-9CD2-D7C76B351853}" dt="2023-07-26T14:37:43.503" v="2460" actId="14100"/>
          <ac:picMkLst>
            <pc:docMk/>
            <pc:sldMk cId="505247106" sldId="720"/>
            <ac:picMk id="2" creationId="{217E11D3-07F6-B286-0028-3CB00AEFA963}"/>
          </ac:picMkLst>
        </pc:picChg>
        <pc:picChg chg="del mod">
          <ac:chgData name="Agnese Aizpuriete" userId="3d087c51-4a12-42f9-ab1e-b85fe8332eb2" providerId="ADAL" clId="{A8E0AD6E-0E2D-48ED-9CD2-D7C76B351853}" dt="2023-07-26T15:54:22.281" v="5102" actId="478"/>
          <ac:picMkLst>
            <pc:docMk/>
            <pc:sldMk cId="505247106" sldId="720"/>
            <ac:picMk id="10" creationId="{D3AE485D-F3F1-AFFF-35A9-0BF0DE9750CE}"/>
          </ac:picMkLst>
        </pc:picChg>
        <pc:picChg chg="del">
          <ac:chgData name="Agnese Aizpuriete" userId="3d087c51-4a12-42f9-ab1e-b85fe8332eb2" providerId="ADAL" clId="{A8E0AD6E-0E2D-48ED-9CD2-D7C76B351853}" dt="2023-07-26T14:37:35.633" v="2458" actId="478"/>
          <ac:picMkLst>
            <pc:docMk/>
            <pc:sldMk cId="505247106" sldId="720"/>
            <ac:picMk id="23" creationId="{EDD8B003-E250-DC52-45CF-64C99EA89F09}"/>
          </ac:picMkLst>
        </pc:picChg>
      </pc:sldChg>
      <pc:sldChg chg="del">
        <pc:chgData name="Agnese Aizpuriete" userId="3d087c51-4a12-42f9-ab1e-b85fe8332eb2" providerId="ADAL" clId="{A8E0AD6E-0E2D-48ED-9CD2-D7C76B351853}" dt="2023-07-26T13:46:12.778" v="1937" actId="47"/>
        <pc:sldMkLst>
          <pc:docMk/>
          <pc:sldMk cId="1381543046" sldId="721"/>
        </pc:sldMkLst>
      </pc:sldChg>
      <pc:sldChg chg="delCm modNotesTx">
        <pc:chgData name="Agnese Aizpuriete" userId="3d087c51-4a12-42f9-ab1e-b85fe8332eb2" providerId="ADAL" clId="{A8E0AD6E-0E2D-48ED-9CD2-D7C76B351853}" dt="2023-07-27T13:17:05.615" v="5407"/>
        <pc:sldMkLst>
          <pc:docMk/>
          <pc:sldMk cId="2955108682" sldId="7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8E0AD6E-0E2D-48ED-9CD2-D7C76B351853}" dt="2023-07-27T13:17:05.615" v="5407"/>
              <pc2:cmMkLst xmlns:pc2="http://schemas.microsoft.com/office/powerpoint/2019/9/main/command">
                <pc:docMk/>
                <pc:sldMk cId="2955108682" sldId="723"/>
                <pc2:cmMk id="{AB82AF8F-63E3-4F06-B526-2D4CB168EEBE}"/>
              </pc2:cmMkLst>
            </pc226:cmChg>
          </p:ext>
        </pc:extLst>
      </pc:sldChg>
      <pc:sldChg chg="addSp modSp del mod">
        <pc:chgData name="Agnese Aizpuriete" userId="3d087c51-4a12-42f9-ab1e-b85fe8332eb2" providerId="ADAL" clId="{A8E0AD6E-0E2D-48ED-9CD2-D7C76B351853}" dt="2023-07-27T13:16:35.796" v="5404" actId="47"/>
        <pc:sldMkLst>
          <pc:docMk/>
          <pc:sldMk cId="3811099313" sldId="726"/>
        </pc:sldMkLst>
        <pc:spChg chg="mod">
          <ac:chgData name="Agnese Aizpuriete" userId="3d087c51-4a12-42f9-ab1e-b85fe8332eb2" providerId="ADAL" clId="{A8E0AD6E-0E2D-48ED-9CD2-D7C76B351853}" dt="2023-07-26T14:44:37.616" v="2541" actId="20577"/>
          <ac:spMkLst>
            <pc:docMk/>
            <pc:sldMk cId="3811099313" sldId="726"/>
            <ac:spMk id="2" creationId="{C06097BB-32FD-47B5-A438-272E4D4419A3}"/>
          </ac:spMkLst>
        </pc:spChg>
        <pc:spChg chg="add mod">
          <ac:chgData name="Agnese Aizpuriete" userId="3d087c51-4a12-42f9-ab1e-b85fe8332eb2" providerId="ADAL" clId="{A8E0AD6E-0E2D-48ED-9CD2-D7C76B351853}" dt="2023-07-26T14:45:37.493" v="2562" actId="20577"/>
          <ac:spMkLst>
            <pc:docMk/>
            <pc:sldMk cId="3811099313" sldId="726"/>
            <ac:spMk id="7" creationId="{09E9ADBC-4FE7-3CEB-7E53-1B0979F50A42}"/>
          </ac:spMkLst>
        </pc:spChg>
        <pc:spChg chg="mod">
          <ac:chgData name="Agnese Aizpuriete" userId="3d087c51-4a12-42f9-ab1e-b85fe8332eb2" providerId="ADAL" clId="{A8E0AD6E-0E2D-48ED-9CD2-D7C76B351853}" dt="2023-07-26T14:44:44.138" v="2546" actId="20577"/>
          <ac:spMkLst>
            <pc:docMk/>
            <pc:sldMk cId="3811099313" sldId="726"/>
            <ac:spMk id="20" creationId="{81042752-2793-45FD-935B-45C98146A9E1}"/>
          </ac:spMkLst>
        </pc:spChg>
      </pc:sldChg>
      <pc:sldChg chg="modSp del mod">
        <pc:chgData name="Agnese Aizpuriete" userId="3d087c51-4a12-42f9-ab1e-b85fe8332eb2" providerId="ADAL" clId="{A8E0AD6E-0E2D-48ED-9CD2-D7C76B351853}" dt="2023-07-26T14:44:13.979" v="2537" actId="47"/>
        <pc:sldMkLst>
          <pc:docMk/>
          <pc:sldMk cId="2915337249" sldId="727"/>
        </pc:sldMkLst>
        <pc:spChg chg="mod">
          <ac:chgData name="Agnese Aizpuriete" userId="3d087c51-4a12-42f9-ab1e-b85fe8332eb2" providerId="ADAL" clId="{A8E0AD6E-0E2D-48ED-9CD2-D7C76B351853}" dt="2023-07-26T14:43:59.597" v="2536" actId="20577"/>
          <ac:spMkLst>
            <pc:docMk/>
            <pc:sldMk cId="2915337249" sldId="727"/>
            <ac:spMk id="2" creationId="{C06097BB-32FD-47B5-A438-272E4D4419A3}"/>
          </ac:spMkLst>
        </pc:spChg>
      </pc:sldChg>
      <pc:sldChg chg="del">
        <pc:chgData name="Agnese Aizpuriete" userId="3d087c51-4a12-42f9-ab1e-b85fe8332eb2" providerId="ADAL" clId="{A8E0AD6E-0E2D-48ED-9CD2-D7C76B351853}" dt="2023-07-26T14:45:41.486" v="2563" actId="47"/>
        <pc:sldMkLst>
          <pc:docMk/>
          <pc:sldMk cId="1269659505" sldId="728"/>
        </pc:sldMkLst>
      </pc:sldChg>
      <pc:sldChg chg="del ord">
        <pc:chgData name="Agnese Aizpuriete" userId="3d087c51-4a12-42f9-ab1e-b85fe8332eb2" providerId="ADAL" clId="{A8E0AD6E-0E2D-48ED-9CD2-D7C76B351853}" dt="2023-07-26T15:38:13.917" v="4790" actId="47"/>
        <pc:sldMkLst>
          <pc:docMk/>
          <pc:sldMk cId="623506098" sldId="745"/>
        </pc:sldMkLst>
      </pc:sldChg>
      <pc:sldChg chg="modSp del ord">
        <pc:chgData name="Agnese Aizpuriete" userId="3d087c51-4a12-42f9-ab1e-b85fe8332eb2" providerId="ADAL" clId="{A8E0AD6E-0E2D-48ED-9CD2-D7C76B351853}" dt="2023-07-26T15:12:19.576" v="3597" actId="47"/>
        <pc:sldMkLst>
          <pc:docMk/>
          <pc:sldMk cId="3865797132" sldId="759"/>
        </pc:sldMkLst>
        <pc:picChg chg="mod">
          <ac:chgData name="Agnese Aizpuriete" userId="3d087c51-4a12-42f9-ab1e-b85fe8332eb2" providerId="ADAL" clId="{A8E0AD6E-0E2D-48ED-9CD2-D7C76B351853}" dt="2023-07-26T15:11:35.138" v="3585" actId="14100"/>
          <ac:picMkLst>
            <pc:docMk/>
            <pc:sldMk cId="3865797132" sldId="759"/>
            <ac:picMk id="6146" creationId="{0C0D5C33-98F0-4F7E-81C9-72F79CC48C3B}"/>
          </ac:picMkLst>
        </pc:picChg>
      </pc:sldChg>
      <pc:sldChg chg="addSp delSp modSp ord">
        <pc:chgData name="Agnese Aizpuriete" userId="3d087c51-4a12-42f9-ab1e-b85fe8332eb2" providerId="ADAL" clId="{A8E0AD6E-0E2D-48ED-9CD2-D7C76B351853}" dt="2023-07-26T15:43:32.627" v="4957" actId="478"/>
        <pc:sldMkLst>
          <pc:docMk/>
          <pc:sldMk cId="1411762190" sldId="760"/>
        </pc:sldMkLst>
        <pc:spChg chg="add del mod">
          <ac:chgData name="Agnese Aizpuriete" userId="3d087c51-4a12-42f9-ab1e-b85fe8332eb2" providerId="ADAL" clId="{A8E0AD6E-0E2D-48ED-9CD2-D7C76B351853}" dt="2023-07-26T15:43:32.627" v="4957" actId="478"/>
          <ac:spMkLst>
            <pc:docMk/>
            <pc:sldMk cId="1411762190" sldId="760"/>
            <ac:spMk id="2" creationId="{5F8F6C34-BD3C-60F8-AA1D-51365FFD32E8}"/>
          </ac:spMkLst>
        </pc:spChg>
        <pc:spChg chg="del">
          <ac:chgData name="Agnese Aizpuriete" userId="3d087c51-4a12-42f9-ab1e-b85fe8332eb2" providerId="ADAL" clId="{A8E0AD6E-0E2D-48ED-9CD2-D7C76B351853}" dt="2023-07-26T15:43:30.992" v="4956" actId="478"/>
          <ac:spMkLst>
            <pc:docMk/>
            <pc:sldMk cId="1411762190" sldId="760"/>
            <ac:spMk id="84994" creationId="{F6DA1A81-1CD9-8F5D-C18A-A1E4CD4F388B}"/>
          </ac:spMkLst>
        </pc:spChg>
      </pc:sldChg>
      <pc:sldChg chg="addSp delSp modSp ord">
        <pc:chgData name="Agnese Aizpuriete" userId="3d087c51-4a12-42f9-ab1e-b85fe8332eb2" providerId="ADAL" clId="{A8E0AD6E-0E2D-48ED-9CD2-D7C76B351853}" dt="2023-07-26T15:43:26.746" v="4955" actId="478"/>
        <pc:sldMkLst>
          <pc:docMk/>
          <pc:sldMk cId="1909662224" sldId="761"/>
        </pc:sldMkLst>
        <pc:spChg chg="add del mod">
          <ac:chgData name="Agnese Aizpuriete" userId="3d087c51-4a12-42f9-ab1e-b85fe8332eb2" providerId="ADAL" clId="{A8E0AD6E-0E2D-48ED-9CD2-D7C76B351853}" dt="2023-07-26T15:43:26.746" v="4955" actId="478"/>
          <ac:spMkLst>
            <pc:docMk/>
            <pc:sldMk cId="1909662224" sldId="761"/>
            <ac:spMk id="2" creationId="{B7929B51-04E8-9F4D-BC25-729D90AD8A81}"/>
          </ac:spMkLst>
        </pc:spChg>
        <pc:spChg chg="del">
          <ac:chgData name="Agnese Aizpuriete" userId="3d087c51-4a12-42f9-ab1e-b85fe8332eb2" providerId="ADAL" clId="{A8E0AD6E-0E2D-48ED-9CD2-D7C76B351853}" dt="2023-07-26T15:43:25.389" v="4954" actId="478"/>
          <ac:spMkLst>
            <pc:docMk/>
            <pc:sldMk cId="1909662224" sldId="761"/>
            <ac:spMk id="82946" creationId="{F5B3AA64-8630-08EE-3547-FC63502D1E7F}"/>
          </ac:spMkLst>
        </pc:spChg>
      </pc:sldChg>
      <pc:sldChg chg="addSp delSp modSp ord">
        <pc:chgData name="Agnese Aizpuriete" userId="3d087c51-4a12-42f9-ab1e-b85fe8332eb2" providerId="ADAL" clId="{A8E0AD6E-0E2D-48ED-9CD2-D7C76B351853}" dt="2023-07-26T15:43:22.040" v="4953" actId="478"/>
        <pc:sldMkLst>
          <pc:docMk/>
          <pc:sldMk cId="1468000301" sldId="762"/>
        </pc:sldMkLst>
        <pc:spChg chg="add del mod">
          <ac:chgData name="Agnese Aizpuriete" userId="3d087c51-4a12-42f9-ab1e-b85fe8332eb2" providerId="ADAL" clId="{A8E0AD6E-0E2D-48ED-9CD2-D7C76B351853}" dt="2023-07-26T15:43:22.040" v="4953" actId="478"/>
          <ac:spMkLst>
            <pc:docMk/>
            <pc:sldMk cId="1468000301" sldId="762"/>
            <ac:spMk id="2" creationId="{6C8A7929-A92D-800E-A26F-D1B710E79F90}"/>
          </ac:spMkLst>
        </pc:spChg>
        <pc:spChg chg="del">
          <ac:chgData name="Agnese Aizpuriete" userId="3d087c51-4a12-42f9-ab1e-b85fe8332eb2" providerId="ADAL" clId="{A8E0AD6E-0E2D-48ED-9CD2-D7C76B351853}" dt="2023-07-26T15:43:20.840" v="4952" actId="478"/>
          <ac:spMkLst>
            <pc:docMk/>
            <pc:sldMk cId="1468000301" sldId="762"/>
            <ac:spMk id="80898" creationId="{70E66A5F-088E-0B8D-C91F-505F44632B1D}"/>
          </ac:spMkLst>
        </pc:spChg>
      </pc:sldChg>
      <pc:sldChg chg="del ord">
        <pc:chgData name="Agnese Aizpuriete" userId="3d087c51-4a12-42f9-ab1e-b85fe8332eb2" providerId="ADAL" clId="{A8E0AD6E-0E2D-48ED-9CD2-D7C76B351853}" dt="2023-07-26T13:45:54.462" v="1936" actId="47"/>
        <pc:sldMkLst>
          <pc:docMk/>
          <pc:sldMk cId="2890586215" sldId="763"/>
        </pc:sldMkLst>
      </pc:sldChg>
      <pc:sldChg chg="addSp delSp modSp ord">
        <pc:chgData name="Agnese Aizpuriete" userId="3d087c51-4a12-42f9-ab1e-b85fe8332eb2" providerId="ADAL" clId="{A8E0AD6E-0E2D-48ED-9CD2-D7C76B351853}" dt="2023-07-26T15:43:17.626" v="4951" actId="478"/>
        <pc:sldMkLst>
          <pc:docMk/>
          <pc:sldMk cId="3936170869" sldId="764"/>
        </pc:sldMkLst>
        <pc:spChg chg="add del mod">
          <ac:chgData name="Agnese Aizpuriete" userId="3d087c51-4a12-42f9-ab1e-b85fe8332eb2" providerId="ADAL" clId="{A8E0AD6E-0E2D-48ED-9CD2-D7C76B351853}" dt="2023-07-26T15:43:17.626" v="4951" actId="478"/>
          <ac:spMkLst>
            <pc:docMk/>
            <pc:sldMk cId="3936170869" sldId="764"/>
            <ac:spMk id="2" creationId="{03A87D85-E262-AD8F-47A0-1B1B3D1122C9}"/>
          </ac:spMkLst>
        </pc:spChg>
        <pc:spChg chg="del">
          <ac:chgData name="Agnese Aizpuriete" userId="3d087c51-4a12-42f9-ab1e-b85fe8332eb2" providerId="ADAL" clId="{A8E0AD6E-0E2D-48ED-9CD2-D7C76B351853}" dt="2023-07-26T15:43:14.993" v="4950" actId="478"/>
          <ac:spMkLst>
            <pc:docMk/>
            <pc:sldMk cId="3936170869" sldId="764"/>
            <ac:spMk id="76802" creationId="{1BB12C91-46E2-B754-3F41-A0531D5EBA6F}"/>
          </ac:spMkLst>
        </pc:spChg>
      </pc:sldChg>
      <pc:sldChg chg="del ord">
        <pc:chgData name="Agnese Aizpuriete" userId="3d087c51-4a12-42f9-ab1e-b85fe8332eb2" providerId="ADAL" clId="{A8E0AD6E-0E2D-48ED-9CD2-D7C76B351853}" dt="2023-07-26T13:45:33.424" v="1935" actId="47"/>
        <pc:sldMkLst>
          <pc:docMk/>
          <pc:sldMk cId="780819481" sldId="765"/>
        </pc:sldMkLst>
      </pc:sldChg>
      <pc:sldChg chg="del">
        <pc:chgData name="Agnese Aizpuriete" userId="3d087c51-4a12-42f9-ab1e-b85fe8332eb2" providerId="ADAL" clId="{A8E0AD6E-0E2D-48ED-9CD2-D7C76B351853}" dt="2023-07-26T13:20:18.125" v="1292" actId="47"/>
        <pc:sldMkLst>
          <pc:docMk/>
          <pc:sldMk cId="3958487422" sldId="766"/>
        </pc:sldMkLst>
      </pc:sldChg>
      <pc:sldChg chg="del">
        <pc:chgData name="Agnese Aizpuriete" userId="3d087c51-4a12-42f9-ab1e-b85fe8332eb2" providerId="ADAL" clId="{A8E0AD6E-0E2D-48ED-9CD2-D7C76B351853}" dt="2023-07-26T13:20:13.319" v="1291" actId="47"/>
        <pc:sldMkLst>
          <pc:docMk/>
          <pc:sldMk cId="634956333" sldId="767"/>
        </pc:sldMkLst>
      </pc:sldChg>
      <pc:sldChg chg="del">
        <pc:chgData name="Agnese Aizpuriete" userId="3d087c51-4a12-42f9-ab1e-b85fe8332eb2" providerId="ADAL" clId="{A8E0AD6E-0E2D-48ED-9CD2-D7C76B351853}" dt="2023-07-26T13:20:08.249" v="1290" actId="47"/>
        <pc:sldMkLst>
          <pc:docMk/>
          <pc:sldMk cId="4087251945" sldId="768"/>
        </pc:sldMkLst>
      </pc:sldChg>
      <pc:sldChg chg="del">
        <pc:chgData name="Agnese Aizpuriete" userId="3d087c51-4a12-42f9-ab1e-b85fe8332eb2" providerId="ADAL" clId="{A8E0AD6E-0E2D-48ED-9CD2-D7C76B351853}" dt="2023-07-26T13:19:58.603" v="1289" actId="47"/>
        <pc:sldMkLst>
          <pc:docMk/>
          <pc:sldMk cId="1182157361" sldId="769"/>
        </pc:sldMkLst>
      </pc:sldChg>
      <pc:sldChg chg="addSp delSp modSp del mod ord">
        <pc:chgData name="Agnese Aizpuriete" userId="3d087c51-4a12-42f9-ab1e-b85fe8332eb2" providerId="ADAL" clId="{A8E0AD6E-0E2D-48ED-9CD2-D7C76B351853}" dt="2023-07-26T13:31:22.552" v="1601" actId="47"/>
        <pc:sldMkLst>
          <pc:docMk/>
          <pc:sldMk cId="3340745268" sldId="770"/>
        </pc:sldMkLst>
        <pc:spChg chg="add del mod">
          <ac:chgData name="Agnese Aizpuriete" userId="3d087c51-4a12-42f9-ab1e-b85fe8332eb2" providerId="ADAL" clId="{A8E0AD6E-0E2D-48ED-9CD2-D7C76B351853}" dt="2023-07-26T13:28:36.367" v="1498" actId="478"/>
          <ac:spMkLst>
            <pc:docMk/>
            <pc:sldMk cId="3340745268" sldId="770"/>
            <ac:spMk id="2" creationId="{6C4F2706-2A0C-2B08-E062-9255AB47B3DB}"/>
          </ac:spMkLst>
        </pc:spChg>
        <pc:spChg chg="add mod">
          <ac:chgData name="Agnese Aizpuriete" userId="3d087c51-4a12-42f9-ab1e-b85fe8332eb2" providerId="ADAL" clId="{A8E0AD6E-0E2D-48ED-9CD2-D7C76B351853}" dt="2023-07-26T13:28:51.383" v="1535" actId="20577"/>
          <ac:spMkLst>
            <pc:docMk/>
            <pc:sldMk cId="3340745268" sldId="770"/>
            <ac:spMk id="3" creationId="{B63C7E6F-8F51-DA67-9F54-4F1BFACE67FF}"/>
          </ac:spMkLst>
        </pc:spChg>
        <pc:spChg chg="del">
          <ac:chgData name="Agnese Aizpuriete" userId="3d087c51-4a12-42f9-ab1e-b85fe8332eb2" providerId="ADAL" clId="{A8E0AD6E-0E2D-48ED-9CD2-D7C76B351853}" dt="2023-07-26T13:28:34.298" v="1497" actId="478"/>
          <ac:spMkLst>
            <pc:docMk/>
            <pc:sldMk cId="3340745268" sldId="770"/>
            <ac:spMk id="64514" creationId="{165C2C81-CE33-3B65-4217-F0A0297E582A}"/>
          </ac:spMkLst>
        </pc:spChg>
      </pc:sldChg>
      <pc:sldChg chg="del">
        <pc:chgData name="Agnese Aizpuriete" userId="3d087c51-4a12-42f9-ab1e-b85fe8332eb2" providerId="ADAL" clId="{A8E0AD6E-0E2D-48ED-9CD2-D7C76B351853}" dt="2023-07-26T13:27:45.090" v="1492" actId="47"/>
        <pc:sldMkLst>
          <pc:docMk/>
          <pc:sldMk cId="4188126583" sldId="771"/>
        </pc:sldMkLst>
      </pc:sldChg>
      <pc:sldChg chg="del">
        <pc:chgData name="Agnese Aizpuriete" userId="3d087c51-4a12-42f9-ab1e-b85fe8332eb2" providerId="ADAL" clId="{A8E0AD6E-0E2D-48ED-9CD2-D7C76B351853}" dt="2023-07-26T13:27:32.479" v="1491" actId="47"/>
        <pc:sldMkLst>
          <pc:docMk/>
          <pc:sldMk cId="1746862215" sldId="772"/>
        </pc:sldMkLst>
      </pc:sldChg>
      <pc:sldChg chg="del">
        <pc:chgData name="Agnese Aizpuriete" userId="3d087c51-4a12-42f9-ab1e-b85fe8332eb2" providerId="ADAL" clId="{A8E0AD6E-0E2D-48ED-9CD2-D7C76B351853}" dt="2023-07-26T13:27:21.198" v="1490" actId="47"/>
        <pc:sldMkLst>
          <pc:docMk/>
          <pc:sldMk cId="4116581039" sldId="773"/>
        </pc:sldMkLst>
      </pc:sldChg>
      <pc:sldChg chg="del">
        <pc:chgData name="Agnese Aizpuriete" userId="3d087c51-4a12-42f9-ab1e-b85fe8332eb2" providerId="ADAL" clId="{A8E0AD6E-0E2D-48ED-9CD2-D7C76B351853}" dt="2023-07-26T13:19:32.564" v="1288" actId="47"/>
        <pc:sldMkLst>
          <pc:docMk/>
          <pc:sldMk cId="2316183306" sldId="774"/>
        </pc:sldMkLst>
      </pc:sldChg>
      <pc:sldChg chg="modSp del">
        <pc:chgData name="Agnese Aizpuriete" userId="3d087c51-4a12-42f9-ab1e-b85fe8332eb2" providerId="ADAL" clId="{A8E0AD6E-0E2D-48ED-9CD2-D7C76B351853}" dt="2023-07-26T13:19:12.920" v="1284" actId="47"/>
        <pc:sldMkLst>
          <pc:docMk/>
          <pc:sldMk cId="78793030" sldId="775"/>
        </pc:sldMkLst>
        <pc:spChg chg="mod">
          <ac:chgData name="Agnese Aizpuriete" userId="3d087c51-4a12-42f9-ab1e-b85fe8332eb2" providerId="ADAL" clId="{A8E0AD6E-0E2D-48ED-9CD2-D7C76B351853}" dt="2023-07-26T13:06:48.230" v="1215"/>
          <ac:spMkLst>
            <pc:docMk/>
            <pc:sldMk cId="78793030" sldId="775"/>
            <ac:spMk id="54276" creationId="{E463B414-7387-B564-56A8-6065E1E2A0C9}"/>
          </ac:spMkLst>
        </pc:spChg>
      </pc:sldChg>
      <pc:sldChg chg="del">
        <pc:chgData name="Agnese Aizpuriete" userId="3d087c51-4a12-42f9-ab1e-b85fe8332eb2" providerId="ADAL" clId="{A8E0AD6E-0E2D-48ED-9CD2-D7C76B351853}" dt="2023-07-26T13:19:11.549" v="1283" actId="47"/>
        <pc:sldMkLst>
          <pc:docMk/>
          <pc:sldMk cId="1515724378" sldId="776"/>
        </pc:sldMkLst>
      </pc:sldChg>
      <pc:sldChg chg="del">
        <pc:chgData name="Agnese Aizpuriete" userId="3d087c51-4a12-42f9-ab1e-b85fe8332eb2" providerId="ADAL" clId="{A8E0AD6E-0E2D-48ED-9CD2-D7C76B351853}" dt="2023-07-26T13:19:10.564" v="1282" actId="47"/>
        <pc:sldMkLst>
          <pc:docMk/>
          <pc:sldMk cId="1757492302" sldId="777"/>
        </pc:sldMkLst>
      </pc:sldChg>
      <pc:sldChg chg="del">
        <pc:chgData name="Agnese Aizpuriete" userId="3d087c51-4a12-42f9-ab1e-b85fe8332eb2" providerId="ADAL" clId="{A8E0AD6E-0E2D-48ED-9CD2-D7C76B351853}" dt="2023-07-26T13:19:05.837" v="1281" actId="47"/>
        <pc:sldMkLst>
          <pc:docMk/>
          <pc:sldMk cId="2326091255" sldId="778"/>
        </pc:sldMkLst>
      </pc:sldChg>
      <pc:sldChg chg="del">
        <pc:chgData name="Agnese Aizpuriete" userId="3d087c51-4a12-42f9-ab1e-b85fe8332eb2" providerId="ADAL" clId="{A8E0AD6E-0E2D-48ED-9CD2-D7C76B351853}" dt="2023-07-26T13:31:38.462" v="1603" actId="47"/>
        <pc:sldMkLst>
          <pc:docMk/>
          <pc:sldMk cId="3168992858" sldId="779"/>
        </pc:sldMkLst>
      </pc:sldChg>
      <pc:sldChg chg="del">
        <pc:chgData name="Agnese Aizpuriete" userId="3d087c51-4a12-42f9-ab1e-b85fe8332eb2" providerId="ADAL" clId="{A8E0AD6E-0E2D-48ED-9CD2-D7C76B351853}" dt="2023-07-26T13:31:37.515" v="1602" actId="47"/>
        <pc:sldMkLst>
          <pc:docMk/>
          <pc:sldMk cId="279178772" sldId="780"/>
        </pc:sldMkLst>
      </pc:sldChg>
      <pc:sldChg chg="del">
        <pc:chgData name="Agnese Aizpuriete" userId="3d087c51-4a12-42f9-ab1e-b85fe8332eb2" providerId="ADAL" clId="{A8E0AD6E-0E2D-48ED-9CD2-D7C76B351853}" dt="2023-07-26T13:30:07.798" v="1539" actId="47"/>
        <pc:sldMkLst>
          <pc:docMk/>
          <pc:sldMk cId="3261063380" sldId="781"/>
        </pc:sldMkLst>
      </pc:sldChg>
      <pc:sldChg chg="del">
        <pc:chgData name="Agnese Aizpuriete" userId="3d087c51-4a12-42f9-ab1e-b85fe8332eb2" providerId="ADAL" clId="{A8E0AD6E-0E2D-48ED-9CD2-D7C76B351853}" dt="2023-07-26T13:30:06.354" v="1538" actId="47"/>
        <pc:sldMkLst>
          <pc:docMk/>
          <pc:sldMk cId="3524866943" sldId="782"/>
        </pc:sldMkLst>
      </pc:sldChg>
      <pc:sldChg chg="del">
        <pc:chgData name="Agnese Aizpuriete" userId="3d087c51-4a12-42f9-ab1e-b85fe8332eb2" providerId="ADAL" clId="{A8E0AD6E-0E2D-48ED-9CD2-D7C76B351853}" dt="2023-07-26T13:18:32.165" v="1280" actId="47"/>
        <pc:sldMkLst>
          <pc:docMk/>
          <pc:sldMk cId="2454006405" sldId="783"/>
        </pc:sldMkLst>
      </pc:sldChg>
      <pc:sldChg chg="del">
        <pc:chgData name="Agnese Aizpuriete" userId="3d087c51-4a12-42f9-ab1e-b85fe8332eb2" providerId="ADAL" clId="{A8E0AD6E-0E2D-48ED-9CD2-D7C76B351853}" dt="2023-07-26T13:29:25.622" v="1537" actId="47"/>
        <pc:sldMkLst>
          <pc:docMk/>
          <pc:sldMk cId="2540150459" sldId="784"/>
        </pc:sldMkLst>
      </pc:sldChg>
      <pc:sldChg chg="del">
        <pc:chgData name="Agnese Aizpuriete" userId="3d087c51-4a12-42f9-ab1e-b85fe8332eb2" providerId="ADAL" clId="{A8E0AD6E-0E2D-48ED-9CD2-D7C76B351853}" dt="2023-07-26T13:18:19.793" v="1279" actId="47"/>
        <pc:sldMkLst>
          <pc:docMk/>
          <pc:sldMk cId="3697277484" sldId="785"/>
        </pc:sldMkLst>
      </pc:sldChg>
      <pc:sldChg chg="del">
        <pc:chgData name="Agnese Aizpuriete" userId="3d087c51-4a12-42f9-ab1e-b85fe8332eb2" providerId="ADAL" clId="{A8E0AD6E-0E2D-48ED-9CD2-D7C76B351853}" dt="2023-07-26T13:18:16.153" v="1278" actId="47"/>
        <pc:sldMkLst>
          <pc:docMk/>
          <pc:sldMk cId="1994834897" sldId="786"/>
        </pc:sldMkLst>
      </pc:sldChg>
      <pc:sldChg chg="del">
        <pc:chgData name="Agnese Aizpuriete" userId="3d087c51-4a12-42f9-ab1e-b85fe8332eb2" providerId="ADAL" clId="{A8E0AD6E-0E2D-48ED-9CD2-D7C76B351853}" dt="2023-07-26T13:18:00.459" v="1277" actId="47"/>
        <pc:sldMkLst>
          <pc:docMk/>
          <pc:sldMk cId="3906586455" sldId="787"/>
        </pc:sldMkLst>
      </pc:sldChg>
      <pc:sldChg chg="del">
        <pc:chgData name="Agnese Aizpuriete" userId="3d087c51-4a12-42f9-ab1e-b85fe8332eb2" providerId="ADAL" clId="{A8E0AD6E-0E2D-48ED-9CD2-D7C76B351853}" dt="2023-07-26T13:17:54.627" v="1276" actId="47"/>
        <pc:sldMkLst>
          <pc:docMk/>
          <pc:sldMk cId="407989994" sldId="788"/>
        </pc:sldMkLst>
      </pc:sldChg>
      <pc:sldChg chg="del">
        <pc:chgData name="Agnese Aizpuriete" userId="3d087c51-4a12-42f9-ab1e-b85fe8332eb2" providerId="ADAL" clId="{A8E0AD6E-0E2D-48ED-9CD2-D7C76B351853}" dt="2023-07-26T13:17:45.406" v="1275" actId="47"/>
        <pc:sldMkLst>
          <pc:docMk/>
          <pc:sldMk cId="3151101439" sldId="789"/>
        </pc:sldMkLst>
      </pc:sldChg>
      <pc:sldChg chg="del">
        <pc:chgData name="Agnese Aizpuriete" userId="3d087c51-4a12-42f9-ab1e-b85fe8332eb2" providerId="ADAL" clId="{A8E0AD6E-0E2D-48ED-9CD2-D7C76B351853}" dt="2023-07-26T13:17:39.169" v="1274" actId="47"/>
        <pc:sldMkLst>
          <pc:docMk/>
          <pc:sldMk cId="1846237040" sldId="790"/>
        </pc:sldMkLst>
      </pc:sldChg>
      <pc:sldChg chg="del">
        <pc:chgData name="Agnese Aizpuriete" userId="3d087c51-4a12-42f9-ab1e-b85fe8332eb2" providerId="ADAL" clId="{A8E0AD6E-0E2D-48ED-9CD2-D7C76B351853}" dt="2023-07-26T13:17:29.018" v="1273" actId="47"/>
        <pc:sldMkLst>
          <pc:docMk/>
          <pc:sldMk cId="3940752986" sldId="791"/>
        </pc:sldMkLst>
      </pc:sldChg>
      <pc:sldChg chg="del">
        <pc:chgData name="Agnese Aizpuriete" userId="3d087c51-4a12-42f9-ab1e-b85fe8332eb2" providerId="ADAL" clId="{A8E0AD6E-0E2D-48ED-9CD2-D7C76B351853}" dt="2023-07-26T13:17:23.403" v="1272" actId="47"/>
        <pc:sldMkLst>
          <pc:docMk/>
          <pc:sldMk cId="4052447474" sldId="792"/>
        </pc:sldMkLst>
      </pc:sldChg>
      <pc:sldChg chg="addSp delSp modSp mod ord addCm modCm">
        <pc:chgData name="Agnese Aizpuriete" userId="3d087c51-4a12-42f9-ab1e-b85fe8332eb2" providerId="ADAL" clId="{A8E0AD6E-0E2D-48ED-9CD2-D7C76B351853}" dt="2023-07-27T13:15:39.067" v="5401"/>
        <pc:sldMkLst>
          <pc:docMk/>
          <pc:sldMk cId="4067089007" sldId="793"/>
        </pc:sldMkLst>
        <pc:spChg chg="add del mod">
          <ac:chgData name="Agnese Aizpuriete" userId="3d087c51-4a12-42f9-ab1e-b85fe8332eb2" providerId="ADAL" clId="{A8E0AD6E-0E2D-48ED-9CD2-D7C76B351853}" dt="2023-07-26T13:26:16.114" v="1415" actId="478"/>
          <ac:spMkLst>
            <pc:docMk/>
            <pc:sldMk cId="4067089007" sldId="793"/>
            <ac:spMk id="2" creationId="{8FFEA70E-DEE1-AD89-AEF6-DEA7C3220AE1}"/>
          </ac:spMkLst>
        </pc:spChg>
        <pc:spChg chg="add mod">
          <ac:chgData name="Agnese Aizpuriete" userId="3d087c51-4a12-42f9-ab1e-b85fe8332eb2" providerId="ADAL" clId="{A8E0AD6E-0E2D-48ED-9CD2-D7C76B351853}" dt="2023-07-26T15:42:36.866" v="4946" actId="1076"/>
          <ac:spMkLst>
            <pc:docMk/>
            <pc:sldMk cId="4067089007" sldId="793"/>
            <ac:spMk id="3" creationId="{ADB6F876-242C-A5BF-09BB-F06C1479DEC3}"/>
          </ac:spMkLst>
        </pc:spChg>
        <pc:spChg chg="del">
          <ac:chgData name="Agnese Aizpuriete" userId="3d087c51-4a12-42f9-ab1e-b85fe8332eb2" providerId="ADAL" clId="{A8E0AD6E-0E2D-48ED-9CD2-D7C76B351853}" dt="2023-07-26T13:26:14.936" v="1414" actId="478"/>
          <ac:spMkLst>
            <pc:docMk/>
            <pc:sldMk cId="4067089007" sldId="793"/>
            <ac:spMk id="18434" creationId="{EE7152BD-C0C4-C0BB-DCA6-193F2ED6C0DC}"/>
          </ac:spMkLst>
        </pc:spChg>
        <pc:spChg chg="mod">
          <ac:chgData name="Agnese Aizpuriete" userId="3d087c51-4a12-42f9-ab1e-b85fe8332eb2" providerId="ADAL" clId="{A8E0AD6E-0E2D-48ED-9CD2-D7C76B351853}" dt="2023-07-26T13:31:20.442" v="1600" actId="20577"/>
          <ac:spMkLst>
            <pc:docMk/>
            <pc:sldMk cId="4067089007" sldId="793"/>
            <ac:spMk id="18435" creationId="{8A20AEF8-D725-539B-80E0-7210A5263843}"/>
          </ac:spMkLst>
        </pc:spChg>
        <pc:graphicFrameChg chg="add mod modGraphic">
          <ac:chgData name="Agnese Aizpuriete" userId="3d087c51-4a12-42f9-ab1e-b85fe8332eb2" providerId="ADAL" clId="{A8E0AD6E-0E2D-48ED-9CD2-D7C76B351853}" dt="2023-07-26T13:30:33.889" v="1544" actId="14100"/>
          <ac:graphicFrameMkLst>
            <pc:docMk/>
            <pc:sldMk cId="4067089007" sldId="793"/>
            <ac:graphicFrameMk id="4" creationId="{822A8EC3-135F-D8A6-C079-DDC0A244F4FE}"/>
          </ac:graphicFrameMkLst>
        </pc:graphicFrameChg>
        <pc:picChg chg="mod">
          <ac:chgData name="Agnese Aizpuriete" userId="3d087c51-4a12-42f9-ab1e-b85fe8332eb2" providerId="ADAL" clId="{A8E0AD6E-0E2D-48ED-9CD2-D7C76B351853}" dt="2023-07-26T13:30:39.882" v="1546" actId="14100"/>
          <ac:picMkLst>
            <pc:docMk/>
            <pc:sldMk cId="4067089007" sldId="793"/>
            <ac:picMk id="18437" creationId="{A5EE83F0-107D-BF5B-22B0-0181192A2F1B}"/>
          </ac:picMkLst>
        </pc:picChg>
        <pc:picChg chg="del">
          <ac:chgData name="Agnese Aizpuriete" userId="3d087c51-4a12-42f9-ab1e-b85fe8332eb2" providerId="ADAL" clId="{A8E0AD6E-0E2D-48ED-9CD2-D7C76B351853}" dt="2023-07-26T13:16:59.341" v="1262" actId="478"/>
          <ac:picMkLst>
            <pc:docMk/>
            <pc:sldMk cId="4067089007" sldId="793"/>
            <ac:picMk id="18438" creationId="{AFAB49C9-8047-F755-A0F7-52BC680ECB2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3d087c51-4a12-42f9-ab1e-b85fe8332eb2" providerId="ADAL" clId="{A8E0AD6E-0E2D-48ED-9CD2-D7C76B351853}" dt="2023-07-27T13:15:39.067" v="5401"/>
              <pc2:cmMkLst xmlns:pc2="http://schemas.microsoft.com/office/powerpoint/2019/9/main/command">
                <pc:docMk/>
                <pc:sldMk cId="4067089007" sldId="793"/>
                <pc2:cmMk id="{EAEEA333-5D6A-470F-AE55-343942A1E319}"/>
              </pc2:cmMkLst>
              <pc226:cmRplyChg chg="add del">
                <pc226:chgData name="Agnese Aizpuriete" userId="3d087c51-4a12-42f9-ab1e-b85fe8332eb2" providerId="ADAL" clId="{A8E0AD6E-0E2D-48ED-9CD2-D7C76B351853}" dt="2023-07-27T13:15:39.067" v="5401"/>
                <pc2:cmRplyMkLst xmlns:pc2="http://schemas.microsoft.com/office/powerpoint/2019/9/main/command">
                  <pc:docMk/>
                  <pc:sldMk cId="4067089007" sldId="793"/>
                  <pc2:cmMk id="{EAEEA333-5D6A-470F-AE55-343942A1E319}"/>
                  <pc2:cmRplyMk id="{B2D7560A-905A-4181-BAAA-5EFF2489F599}"/>
                </pc2:cmRplyMkLst>
              </pc226:cmRplyChg>
            </pc226:cmChg>
          </p:ext>
        </pc:extLst>
      </pc:sldChg>
      <pc:sldChg chg="modSp del">
        <pc:chgData name="Agnese Aizpuriete" userId="3d087c51-4a12-42f9-ab1e-b85fe8332eb2" providerId="ADAL" clId="{A8E0AD6E-0E2D-48ED-9CD2-D7C76B351853}" dt="2023-07-26T13:16:46.262" v="1261" actId="47"/>
        <pc:sldMkLst>
          <pc:docMk/>
          <pc:sldMk cId="3373388158" sldId="794"/>
        </pc:sldMkLst>
        <pc:spChg chg="mod">
          <ac:chgData name="Agnese Aizpuriete" userId="3d087c51-4a12-42f9-ab1e-b85fe8332eb2" providerId="ADAL" clId="{A8E0AD6E-0E2D-48ED-9CD2-D7C76B351853}" dt="2023-07-26T13:06:48.230" v="1215"/>
          <ac:spMkLst>
            <pc:docMk/>
            <pc:sldMk cId="3373388158" sldId="794"/>
            <ac:spMk id="17411" creationId="{23D0F80F-BDC9-4E8F-01C6-B682751B50BF}"/>
          </ac:spMkLst>
        </pc:spChg>
      </pc:sldChg>
      <pc:sldChg chg="del">
        <pc:chgData name="Agnese Aizpuriete" userId="3d087c51-4a12-42f9-ab1e-b85fe8332eb2" providerId="ADAL" clId="{A8E0AD6E-0E2D-48ED-9CD2-D7C76B351853}" dt="2023-07-26T13:16:43.807" v="1260" actId="47"/>
        <pc:sldMkLst>
          <pc:docMk/>
          <pc:sldMk cId="2276476695" sldId="795"/>
        </pc:sldMkLst>
      </pc:sldChg>
      <pc:sldChg chg="del">
        <pc:chgData name="Agnese Aizpuriete" userId="3d087c51-4a12-42f9-ab1e-b85fe8332eb2" providerId="ADAL" clId="{A8E0AD6E-0E2D-48ED-9CD2-D7C76B351853}" dt="2023-07-26T13:26:02.106" v="1413" actId="47"/>
        <pc:sldMkLst>
          <pc:docMk/>
          <pc:sldMk cId="969683312" sldId="796"/>
        </pc:sldMkLst>
      </pc:sldChg>
      <pc:sldChg chg="addSp delSp modSp mod ord">
        <pc:chgData name="Agnese Aizpuriete" userId="3d087c51-4a12-42f9-ab1e-b85fe8332eb2" providerId="ADAL" clId="{A8E0AD6E-0E2D-48ED-9CD2-D7C76B351853}" dt="2023-07-26T14:57:50.683" v="3049" actId="14100"/>
        <pc:sldMkLst>
          <pc:docMk/>
          <pc:sldMk cId="3499905878" sldId="815"/>
        </pc:sldMkLst>
        <pc:spChg chg="mod">
          <ac:chgData name="Agnese Aizpuriete" userId="3d087c51-4a12-42f9-ab1e-b85fe8332eb2" providerId="ADAL" clId="{A8E0AD6E-0E2D-48ED-9CD2-D7C76B351853}" dt="2023-07-26T14:57:10.536" v="3014" actId="1076"/>
          <ac:spMkLst>
            <pc:docMk/>
            <pc:sldMk cId="3499905878" sldId="815"/>
            <ac:spMk id="2" creationId="{91316BBA-8509-1EB5-7496-90318C3C5861}"/>
          </ac:spMkLst>
        </pc:spChg>
        <pc:spChg chg="add mod">
          <ac:chgData name="Agnese Aizpuriete" userId="3d087c51-4a12-42f9-ab1e-b85fe8332eb2" providerId="ADAL" clId="{A8E0AD6E-0E2D-48ED-9CD2-D7C76B351853}" dt="2023-07-26T14:57:19.486" v="3046" actId="1038"/>
          <ac:spMkLst>
            <pc:docMk/>
            <pc:sldMk cId="3499905878" sldId="815"/>
            <ac:spMk id="3" creationId="{891260C3-FAD3-4D77-6044-492BA491710E}"/>
          </ac:spMkLst>
        </pc:spChg>
        <pc:spChg chg="add del mod">
          <ac:chgData name="Agnese Aizpuriete" userId="3d087c51-4a12-42f9-ab1e-b85fe8332eb2" providerId="ADAL" clId="{A8E0AD6E-0E2D-48ED-9CD2-D7C76B351853}" dt="2023-07-26T14:56:14.224" v="2990" actId="478"/>
          <ac:spMkLst>
            <pc:docMk/>
            <pc:sldMk cId="3499905878" sldId="815"/>
            <ac:spMk id="5" creationId="{F8BA2336-30B4-1183-82EB-EB57D6AEDBB1}"/>
          </ac:spMkLst>
        </pc:spChg>
        <pc:spChg chg="del">
          <ac:chgData name="Agnese Aizpuriete" userId="3d087c51-4a12-42f9-ab1e-b85fe8332eb2" providerId="ADAL" clId="{A8E0AD6E-0E2D-48ED-9CD2-D7C76B351853}" dt="2023-07-26T14:56:11.486" v="2989" actId="478"/>
          <ac:spMkLst>
            <pc:docMk/>
            <pc:sldMk cId="3499905878" sldId="815"/>
            <ac:spMk id="22530" creationId="{33A62E09-0C27-4D46-810F-3015FE28575A}"/>
          </ac:spMkLst>
        </pc:spChg>
        <pc:spChg chg="del">
          <ac:chgData name="Agnese Aizpuriete" userId="3d087c51-4a12-42f9-ab1e-b85fe8332eb2" providerId="ADAL" clId="{A8E0AD6E-0E2D-48ED-9CD2-D7C76B351853}" dt="2023-07-26T14:56:48.342" v="3008" actId="478"/>
          <ac:spMkLst>
            <pc:docMk/>
            <pc:sldMk cId="3499905878" sldId="815"/>
            <ac:spMk id="22531" creationId="{4BD83C51-FD62-4EB8-8EA0-3E0B0D4D50DE}"/>
          </ac:spMkLst>
        </pc:spChg>
        <pc:spChg chg="del">
          <ac:chgData name="Agnese Aizpuriete" userId="3d087c51-4a12-42f9-ab1e-b85fe8332eb2" providerId="ADAL" clId="{A8E0AD6E-0E2D-48ED-9CD2-D7C76B351853}" dt="2023-07-26T14:56:39.637" v="3005" actId="478"/>
          <ac:spMkLst>
            <pc:docMk/>
            <pc:sldMk cId="3499905878" sldId="815"/>
            <ac:spMk id="22532" creationId="{14B098F3-825E-4359-8763-C54A811D64B1}"/>
          </ac:spMkLst>
        </pc:spChg>
        <pc:spChg chg="del">
          <ac:chgData name="Agnese Aizpuriete" userId="3d087c51-4a12-42f9-ab1e-b85fe8332eb2" providerId="ADAL" clId="{A8E0AD6E-0E2D-48ED-9CD2-D7C76B351853}" dt="2023-07-26T14:56:35.182" v="3003" actId="478"/>
          <ac:spMkLst>
            <pc:docMk/>
            <pc:sldMk cId="3499905878" sldId="815"/>
            <ac:spMk id="22533" creationId="{5D7CD2C4-8D73-4AFB-AF71-A4849DD57467}"/>
          </ac:spMkLst>
        </pc:spChg>
        <pc:picChg chg="mod">
          <ac:chgData name="Agnese Aizpuriete" userId="3d087c51-4a12-42f9-ab1e-b85fe8332eb2" providerId="ADAL" clId="{A8E0AD6E-0E2D-48ED-9CD2-D7C76B351853}" dt="2023-07-26T14:57:50.683" v="3049" actId="14100"/>
          <ac:picMkLst>
            <pc:docMk/>
            <pc:sldMk cId="3499905878" sldId="815"/>
            <ac:picMk id="4" creationId="{26F7061B-EB93-9C99-795D-149B408644A6}"/>
          </ac:picMkLst>
        </pc:picChg>
        <pc:picChg chg="mod">
          <ac:chgData name="Agnese Aizpuriete" userId="3d087c51-4a12-42f9-ab1e-b85fe8332eb2" providerId="ADAL" clId="{A8E0AD6E-0E2D-48ED-9CD2-D7C76B351853}" dt="2023-07-26T14:56:51.820" v="3009" actId="1076"/>
          <ac:picMkLst>
            <pc:docMk/>
            <pc:sldMk cId="3499905878" sldId="815"/>
            <ac:picMk id="22534" creationId="{2FA359CD-2519-4EF2-AD97-10D623EA0930}"/>
          </ac:picMkLst>
        </pc:picChg>
      </pc:sldChg>
      <pc:sldChg chg="addSp delSp modSp mod ord modAnim">
        <pc:chgData name="Agnese Aizpuriete" userId="3d087c51-4a12-42f9-ab1e-b85fe8332eb2" providerId="ADAL" clId="{A8E0AD6E-0E2D-48ED-9CD2-D7C76B351853}" dt="2023-07-26T14:58:48.946" v="3071" actId="1076"/>
        <pc:sldMkLst>
          <pc:docMk/>
          <pc:sldMk cId="1391324943" sldId="820"/>
        </pc:sldMkLst>
        <pc:spChg chg="add mod">
          <ac:chgData name="Agnese Aizpuriete" userId="3d087c51-4a12-42f9-ab1e-b85fe8332eb2" providerId="ADAL" clId="{A8E0AD6E-0E2D-48ED-9CD2-D7C76B351853}" dt="2023-07-26T14:58:36.339" v="3069" actId="14100"/>
          <ac:spMkLst>
            <pc:docMk/>
            <pc:sldMk cId="1391324943" sldId="820"/>
            <ac:spMk id="2" creationId="{0D612F80-6CB4-44EF-AD39-CC7D5F8FF07B}"/>
          </ac:spMkLst>
        </pc:spChg>
        <pc:spChg chg="mod">
          <ac:chgData name="Agnese Aizpuriete" userId="3d087c51-4a12-42f9-ab1e-b85fe8332eb2" providerId="ADAL" clId="{A8E0AD6E-0E2D-48ED-9CD2-D7C76B351853}" dt="2023-07-26T14:58:48.946" v="3071" actId="1076"/>
          <ac:spMkLst>
            <pc:docMk/>
            <pc:sldMk cId="1391324943" sldId="820"/>
            <ac:spMk id="5" creationId="{92379F8A-A684-111F-B6F5-D70FE3AD6D15}"/>
          </ac:spMkLst>
        </pc:spChg>
        <pc:spChg chg="del">
          <ac:chgData name="Agnese Aizpuriete" userId="3d087c51-4a12-42f9-ab1e-b85fe8332eb2" providerId="ADAL" clId="{A8E0AD6E-0E2D-48ED-9CD2-D7C76B351853}" dt="2023-07-26T14:58:13.173" v="3051" actId="478"/>
          <ac:spMkLst>
            <pc:docMk/>
            <pc:sldMk cId="1391324943" sldId="820"/>
            <ac:spMk id="40962" creationId="{CAE6EF37-FB60-4377-AE74-02623B84B450}"/>
          </ac:spMkLst>
        </pc:spChg>
        <pc:graphicFrameChg chg="mod">
          <ac:chgData name="Agnese Aizpuriete" userId="3d087c51-4a12-42f9-ab1e-b85fe8332eb2" providerId="ADAL" clId="{A8E0AD6E-0E2D-48ED-9CD2-D7C76B351853}" dt="2023-07-26T14:58:44.653" v="3070" actId="1076"/>
          <ac:graphicFrameMkLst>
            <pc:docMk/>
            <pc:sldMk cId="1391324943" sldId="820"/>
            <ac:graphicFrameMk id="9" creationId="{DB358F07-D1A9-56FC-65E6-56434915BECA}"/>
          </ac:graphicFrameMkLst>
        </pc:graphicFrameChg>
      </pc:sldChg>
      <pc:sldChg chg="addSp delSp modSp mod ord">
        <pc:chgData name="Agnese Aizpuriete" userId="3d087c51-4a12-42f9-ab1e-b85fe8332eb2" providerId="ADAL" clId="{A8E0AD6E-0E2D-48ED-9CD2-D7C76B351853}" dt="2023-07-26T14:57:27.168" v="3047" actId="1076"/>
        <pc:sldMkLst>
          <pc:docMk/>
          <pc:sldMk cId="2668689300" sldId="825"/>
        </pc:sldMkLst>
        <pc:spChg chg="mod">
          <ac:chgData name="Agnese Aizpuriete" userId="3d087c51-4a12-42f9-ab1e-b85fe8332eb2" providerId="ADAL" clId="{A8E0AD6E-0E2D-48ED-9CD2-D7C76B351853}" dt="2023-07-26T14:55:37.970" v="2986" actId="20577"/>
          <ac:spMkLst>
            <pc:docMk/>
            <pc:sldMk cId="2668689300" sldId="825"/>
            <ac:spMk id="2" creationId="{89085106-40F3-4631-1FF5-2DD850F4CDBA}"/>
          </ac:spMkLst>
        </pc:spChg>
        <pc:spChg chg="add mod">
          <ac:chgData name="Agnese Aizpuriete" userId="3d087c51-4a12-42f9-ab1e-b85fe8332eb2" providerId="ADAL" clId="{A8E0AD6E-0E2D-48ED-9CD2-D7C76B351853}" dt="2023-07-26T14:57:27.168" v="3047" actId="1076"/>
          <ac:spMkLst>
            <pc:docMk/>
            <pc:sldMk cId="2668689300" sldId="825"/>
            <ac:spMk id="3" creationId="{D22C1B81-AC20-B5B2-6E91-B472FC98D946}"/>
          </ac:spMkLst>
        </pc:spChg>
        <pc:spChg chg="add del mod">
          <ac:chgData name="Agnese Aizpuriete" userId="3d087c51-4a12-42f9-ab1e-b85fe8332eb2" providerId="ADAL" clId="{A8E0AD6E-0E2D-48ED-9CD2-D7C76B351853}" dt="2023-07-26T14:54:31.019" v="2961" actId="478"/>
          <ac:spMkLst>
            <pc:docMk/>
            <pc:sldMk cId="2668689300" sldId="825"/>
            <ac:spMk id="5" creationId="{C4A33891-D52A-ACAD-B861-90985D02EE7C}"/>
          </ac:spMkLst>
        </pc:spChg>
        <pc:spChg chg="del">
          <ac:chgData name="Agnese Aizpuriete" userId="3d087c51-4a12-42f9-ab1e-b85fe8332eb2" providerId="ADAL" clId="{A8E0AD6E-0E2D-48ED-9CD2-D7C76B351853}" dt="2023-07-26T14:55:04.242" v="2979" actId="478"/>
          <ac:spMkLst>
            <pc:docMk/>
            <pc:sldMk cId="2668689300" sldId="825"/>
            <ac:spMk id="34818" creationId="{5BC239CC-3F85-40D3-98B5-3DB88B0F901D}"/>
          </ac:spMkLst>
        </pc:spChg>
        <pc:spChg chg="del">
          <ac:chgData name="Agnese Aizpuriete" userId="3d087c51-4a12-42f9-ab1e-b85fe8332eb2" providerId="ADAL" clId="{A8E0AD6E-0E2D-48ED-9CD2-D7C76B351853}" dt="2023-07-26T14:54:28.545" v="2960" actId="478"/>
          <ac:spMkLst>
            <pc:docMk/>
            <pc:sldMk cId="2668689300" sldId="825"/>
            <ac:spMk id="34819" creationId="{888ABDDB-0B0A-40A6-97AF-057FBDABE04D}"/>
          </ac:spMkLst>
        </pc:spChg>
        <pc:picChg chg="del">
          <ac:chgData name="Agnese Aizpuriete" userId="3d087c51-4a12-42f9-ab1e-b85fe8332eb2" providerId="ADAL" clId="{A8E0AD6E-0E2D-48ED-9CD2-D7C76B351853}" dt="2023-07-26T13:34:08.114" v="1610" actId="478"/>
          <ac:picMkLst>
            <pc:docMk/>
            <pc:sldMk cId="2668689300" sldId="825"/>
            <ac:picMk id="4" creationId="{65222CAF-5516-B697-0ECA-7C9787AECF32}"/>
          </ac:picMkLst>
        </pc:picChg>
        <pc:picChg chg="mod">
          <ac:chgData name="Agnese Aizpuriete" userId="3d087c51-4a12-42f9-ab1e-b85fe8332eb2" providerId="ADAL" clId="{A8E0AD6E-0E2D-48ED-9CD2-D7C76B351853}" dt="2023-07-26T14:54:39.875" v="2965" actId="1076"/>
          <ac:picMkLst>
            <pc:docMk/>
            <pc:sldMk cId="2668689300" sldId="825"/>
            <ac:picMk id="6" creationId="{CE527B24-5CFF-FB07-6887-5C9292FFE818}"/>
          </ac:picMkLst>
        </pc:picChg>
        <pc:picChg chg="mod">
          <ac:chgData name="Agnese Aizpuriete" userId="3d087c51-4a12-42f9-ab1e-b85fe8332eb2" providerId="ADAL" clId="{A8E0AD6E-0E2D-48ED-9CD2-D7C76B351853}" dt="2023-07-26T14:55:07.097" v="2980" actId="1076"/>
          <ac:picMkLst>
            <pc:docMk/>
            <pc:sldMk cId="2668689300" sldId="825"/>
            <ac:picMk id="19460" creationId="{78407EB3-91AC-4EC3-80BC-3BEAC1156BB6}"/>
          </ac:picMkLst>
        </pc:picChg>
      </pc:sldChg>
      <pc:sldChg chg="del ord">
        <pc:chgData name="Agnese Aizpuriete" userId="3d087c51-4a12-42f9-ab1e-b85fe8332eb2" providerId="ADAL" clId="{A8E0AD6E-0E2D-48ED-9CD2-D7C76B351853}" dt="2023-07-26T13:37:17.157" v="1618" actId="47"/>
        <pc:sldMkLst>
          <pc:docMk/>
          <pc:sldMk cId="920512499" sldId="834"/>
        </pc:sldMkLst>
      </pc:sldChg>
      <pc:sldChg chg="del ord">
        <pc:chgData name="Agnese Aizpuriete" userId="3d087c51-4a12-42f9-ab1e-b85fe8332eb2" providerId="ADAL" clId="{A8E0AD6E-0E2D-48ED-9CD2-D7C76B351853}" dt="2023-07-26T13:37:12.648" v="1617" actId="47"/>
        <pc:sldMkLst>
          <pc:docMk/>
          <pc:sldMk cId="3817650019" sldId="838"/>
        </pc:sldMkLst>
      </pc:sldChg>
      <pc:sldChg chg="del">
        <pc:chgData name="Agnese Aizpuriete" userId="3d087c51-4a12-42f9-ab1e-b85fe8332eb2" providerId="ADAL" clId="{A8E0AD6E-0E2D-48ED-9CD2-D7C76B351853}" dt="2023-07-26T13:33:33.637" v="1609" actId="47"/>
        <pc:sldMkLst>
          <pc:docMk/>
          <pc:sldMk cId="3472215191" sldId="840"/>
        </pc:sldMkLst>
      </pc:sldChg>
      <pc:sldChg chg="addSp delSp modSp mod ord">
        <pc:chgData name="Agnese Aizpuriete" userId="3d087c51-4a12-42f9-ab1e-b85fe8332eb2" providerId="ADAL" clId="{A8E0AD6E-0E2D-48ED-9CD2-D7C76B351853}" dt="2023-07-26T14:54:10.617" v="2958" actId="1076"/>
        <pc:sldMkLst>
          <pc:docMk/>
          <pc:sldMk cId="2341443872" sldId="844"/>
        </pc:sldMkLst>
        <pc:spChg chg="del">
          <ac:chgData name="Agnese Aizpuriete" userId="3d087c51-4a12-42f9-ab1e-b85fe8332eb2" providerId="ADAL" clId="{A8E0AD6E-0E2D-48ED-9CD2-D7C76B351853}" dt="2023-07-26T14:52:58.811" v="2936" actId="478"/>
          <ac:spMkLst>
            <pc:docMk/>
            <pc:sldMk cId="2341443872" sldId="844"/>
            <ac:spMk id="2" creationId="{272AE53D-C729-4BB3-BB8E-EE7DC72118E1}"/>
          </ac:spMkLst>
        </pc:spChg>
        <pc:spChg chg="mod">
          <ac:chgData name="Agnese Aizpuriete" userId="3d087c51-4a12-42f9-ab1e-b85fe8332eb2" providerId="ADAL" clId="{A8E0AD6E-0E2D-48ED-9CD2-D7C76B351853}" dt="2023-07-26T14:54:10.617" v="2958" actId="1076"/>
          <ac:spMkLst>
            <pc:docMk/>
            <pc:sldMk cId="2341443872" sldId="844"/>
            <ac:spMk id="3" creationId="{541477E5-9C3D-4A42-B946-092233D5B28A}"/>
          </ac:spMkLst>
        </pc:spChg>
        <pc:spChg chg="add mod">
          <ac:chgData name="Agnese Aizpuriete" userId="3d087c51-4a12-42f9-ab1e-b85fe8332eb2" providerId="ADAL" clId="{A8E0AD6E-0E2D-48ED-9CD2-D7C76B351853}" dt="2023-07-26T14:53:08.072" v="2944" actId="20577"/>
          <ac:spMkLst>
            <pc:docMk/>
            <pc:sldMk cId="2341443872" sldId="844"/>
            <ac:spMk id="8" creationId="{91EDF7E5-7280-C8D3-1BF9-2FE484BF6BA9}"/>
          </ac:spMkLst>
        </pc:spChg>
        <pc:spChg chg="add del mod">
          <ac:chgData name="Agnese Aizpuriete" userId="3d087c51-4a12-42f9-ab1e-b85fe8332eb2" providerId="ADAL" clId="{A8E0AD6E-0E2D-48ED-9CD2-D7C76B351853}" dt="2023-07-26T14:53:01.306" v="2937" actId="478"/>
          <ac:spMkLst>
            <pc:docMk/>
            <pc:sldMk cId="2341443872" sldId="844"/>
            <ac:spMk id="9" creationId="{3A5D664A-CC8E-7F47-E608-B1B9C9D477DF}"/>
          </ac:spMkLst>
        </pc:spChg>
        <pc:picChg chg="mod">
          <ac:chgData name="Agnese Aizpuriete" userId="3d087c51-4a12-42f9-ab1e-b85fe8332eb2" providerId="ADAL" clId="{A8E0AD6E-0E2D-48ED-9CD2-D7C76B351853}" dt="2023-07-26T14:53:30.714" v="2950" actId="14100"/>
          <ac:picMkLst>
            <pc:docMk/>
            <pc:sldMk cId="2341443872" sldId="844"/>
            <ac:picMk id="5" creationId="{6C13CD94-01B5-E4F4-7471-59733D11C614}"/>
          </ac:picMkLst>
        </pc:picChg>
      </pc:sldChg>
      <pc:sldChg chg="addSp delSp modSp mod ord delCm">
        <pc:chgData name="Agnese Aizpuriete" userId="3d087c51-4a12-42f9-ab1e-b85fe8332eb2" providerId="ADAL" clId="{A8E0AD6E-0E2D-48ED-9CD2-D7C76B351853}" dt="2023-07-27T09:26:00.296" v="5242"/>
        <pc:sldMkLst>
          <pc:docMk/>
          <pc:sldMk cId="3121705026" sldId="846"/>
        </pc:sldMkLst>
        <pc:spChg chg="del">
          <ac:chgData name="Agnese Aizpuriete" userId="3d087c51-4a12-42f9-ab1e-b85fe8332eb2" providerId="ADAL" clId="{A8E0AD6E-0E2D-48ED-9CD2-D7C76B351853}" dt="2023-07-26T14:48:59.799" v="2566" actId="478"/>
          <ac:spMkLst>
            <pc:docMk/>
            <pc:sldMk cId="3121705026" sldId="846"/>
            <ac:spMk id="5" creationId="{FE4BB1F9-2555-42C7-9731-B59C54D7E4E4}"/>
          </ac:spMkLst>
        </pc:spChg>
        <pc:spChg chg="mod">
          <ac:chgData name="Agnese Aizpuriete" userId="3d087c51-4a12-42f9-ab1e-b85fe8332eb2" providerId="ADAL" clId="{A8E0AD6E-0E2D-48ED-9CD2-D7C76B351853}" dt="2023-07-27T09:25:52.904" v="5241" actId="20577"/>
          <ac:spMkLst>
            <pc:docMk/>
            <pc:sldMk cId="3121705026" sldId="846"/>
            <ac:spMk id="6" creationId="{250F406E-0759-49B5-AF37-72F28690FB98}"/>
          </ac:spMkLst>
        </pc:spChg>
        <pc:spChg chg="add mod">
          <ac:chgData name="Agnese Aizpuriete" userId="3d087c51-4a12-42f9-ab1e-b85fe8332eb2" providerId="ADAL" clId="{A8E0AD6E-0E2D-48ED-9CD2-D7C76B351853}" dt="2023-07-26T14:49:43.582" v="2594" actId="20577"/>
          <ac:spMkLst>
            <pc:docMk/>
            <pc:sldMk cId="3121705026" sldId="846"/>
            <ac:spMk id="7" creationId="{7A96CBF7-A1BC-1F3A-1346-F1393576EDBB}"/>
          </ac:spMkLst>
        </pc:spChg>
        <pc:spChg chg="add del mod">
          <ac:chgData name="Agnese Aizpuriete" userId="3d087c51-4a12-42f9-ab1e-b85fe8332eb2" providerId="ADAL" clId="{A8E0AD6E-0E2D-48ED-9CD2-D7C76B351853}" dt="2023-07-26T14:49:01.439" v="2567" actId="478"/>
          <ac:spMkLst>
            <pc:docMk/>
            <pc:sldMk cId="3121705026" sldId="846"/>
            <ac:spMk id="9" creationId="{25FB9B9B-4802-9C16-F81B-60E3B2EBB8A3}"/>
          </ac:spMkLst>
        </pc:spChg>
        <pc:picChg chg="mod">
          <ac:chgData name="Agnese Aizpuriete" userId="3d087c51-4a12-42f9-ab1e-b85fe8332eb2" providerId="ADAL" clId="{A8E0AD6E-0E2D-48ED-9CD2-D7C76B351853}" dt="2023-07-26T14:49:20.920" v="2582" actId="1076"/>
          <ac:picMkLst>
            <pc:docMk/>
            <pc:sldMk cId="3121705026" sldId="846"/>
            <ac:picMk id="8" creationId="{9FF32F5F-C344-B4FC-58D8-44E800F4BCA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8E0AD6E-0E2D-48ED-9CD2-D7C76B351853}" dt="2023-07-27T09:26:00.296" v="5242"/>
              <pc2:cmMkLst xmlns:pc2="http://schemas.microsoft.com/office/powerpoint/2019/9/main/command">
                <pc:docMk/>
                <pc:sldMk cId="3121705026" sldId="846"/>
                <pc2:cmMk id="{93A0D431-630A-4E37-8A77-2DF177C5286A}"/>
              </pc2:cmMkLst>
            </pc226:cmChg>
          </p:ext>
        </pc:extLst>
      </pc:sldChg>
      <pc:sldChg chg="addSp modSp mod modCm">
        <pc:chgData name="Agnese Aizpuriete" userId="3d087c51-4a12-42f9-ab1e-b85fe8332eb2" providerId="ADAL" clId="{A8E0AD6E-0E2D-48ED-9CD2-D7C76B351853}" dt="2023-07-27T09:20:40.737" v="5147"/>
        <pc:sldMkLst>
          <pc:docMk/>
          <pc:sldMk cId="1210257848" sldId="848"/>
        </pc:sldMkLst>
        <pc:spChg chg="mod">
          <ac:chgData name="Agnese Aizpuriete" userId="3d087c51-4a12-42f9-ab1e-b85fe8332eb2" providerId="ADAL" clId="{A8E0AD6E-0E2D-48ED-9CD2-D7C76B351853}" dt="2023-07-26T14:59:37.054" v="3085" actId="20577"/>
          <ac:spMkLst>
            <pc:docMk/>
            <pc:sldMk cId="1210257848" sldId="848"/>
            <ac:spMk id="5" creationId="{DC3DA405-A2F6-377D-6957-FF5F7AC45AFC}"/>
          </ac:spMkLst>
        </pc:spChg>
        <pc:spChg chg="mod">
          <ac:chgData name="Agnese Aizpuriete" userId="3d087c51-4a12-42f9-ab1e-b85fe8332eb2" providerId="ADAL" clId="{A8E0AD6E-0E2D-48ED-9CD2-D7C76B351853}" dt="2023-07-26T15:00:58.093" v="3115" actId="1076"/>
          <ac:spMkLst>
            <pc:docMk/>
            <pc:sldMk cId="1210257848" sldId="848"/>
            <ac:spMk id="15" creationId="{5952D884-4859-AD7B-34EF-69DEAD11B179}"/>
          </ac:spMkLst>
        </pc:spChg>
        <pc:picChg chg="add mod modCrop">
          <ac:chgData name="Agnese Aizpuriete" userId="3d087c51-4a12-42f9-ab1e-b85fe8332eb2" providerId="ADAL" clId="{A8E0AD6E-0E2D-48ED-9CD2-D7C76B351853}" dt="2023-07-26T15:02:42.114" v="3137" actId="1076"/>
          <ac:picMkLst>
            <pc:docMk/>
            <pc:sldMk cId="1210257848" sldId="848"/>
            <ac:picMk id="2" creationId="{8878CF9B-CB24-9648-C6BE-1E249292EAA1}"/>
          </ac:picMkLst>
        </pc:picChg>
        <pc:picChg chg="mod">
          <ac:chgData name="Agnese Aizpuriete" userId="3d087c51-4a12-42f9-ab1e-b85fe8332eb2" providerId="ADAL" clId="{A8E0AD6E-0E2D-48ED-9CD2-D7C76B351853}" dt="2023-07-26T15:01:01.822" v="3116" actId="14100"/>
          <ac:picMkLst>
            <pc:docMk/>
            <pc:sldMk cId="1210257848" sldId="848"/>
            <ac:picMk id="16" creationId="{5FBD9C57-01E2-F5D5-A991-24FE7C862DB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gnese Aizpuriete" userId="3d087c51-4a12-42f9-ab1e-b85fe8332eb2" providerId="ADAL" clId="{A8E0AD6E-0E2D-48ED-9CD2-D7C76B351853}" dt="2023-07-27T09:20:40.737" v="5147"/>
              <pc2:cmMkLst xmlns:pc2="http://schemas.microsoft.com/office/powerpoint/2019/9/main/command">
                <pc:docMk/>
                <pc:sldMk cId="1210257848" sldId="848"/>
                <pc2:cmMk id="{00BA9D05-0D50-49BE-8074-C6F5CECB9B37}"/>
              </pc2:cmMkLst>
              <pc226:cmRplyChg chg="add">
                <pc226:chgData name="Agnese Aizpuriete" userId="3d087c51-4a12-42f9-ab1e-b85fe8332eb2" providerId="ADAL" clId="{A8E0AD6E-0E2D-48ED-9CD2-D7C76B351853}" dt="2023-07-27T09:20:40.737" v="5147"/>
                <pc2:cmRplyMkLst xmlns:pc2="http://schemas.microsoft.com/office/powerpoint/2019/9/main/command">
                  <pc:docMk/>
                  <pc:sldMk cId="1210257848" sldId="848"/>
                  <pc2:cmMk id="{00BA9D05-0D50-49BE-8074-C6F5CECB9B37}"/>
                  <pc2:cmRplyMk id="{1B89F9D1-E310-4066-91C4-9004A18C9E02}"/>
                </pc2:cmRplyMkLst>
              </pc226:cmRplyChg>
            </pc226:cmChg>
          </p:ext>
        </pc:extLst>
      </pc:sldChg>
      <pc:sldChg chg="delSp modSp del mod">
        <pc:chgData name="Agnese Aizpuriete" userId="3d087c51-4a12-42f9-ab1e-b85fe8332eb2" providerId="ADAL" clId="{A8E0AD6E-0E2D-48ED-9CD2-D7C76B351853}" dt="2023-07-26T15:02:44.093" v="3138" actId="47"/>
        <pc:sldMkLst>
          <pc:docMk/>
          <pc:sldMk cId="3388597397" sldId="849"/>
        </pc:sldMkLst>
        <pc:picChg chg="del mod">
          <ac:chgData name="Agnese Aizpuriete" userId="3d087c51-4a12-42f9-ab1e-b85fe8332eb2" providerId="ADAL" clId="{A8E0AD6E-0E2D-48ED-9CD2-D7C76B351853}" dt="2023-07-26T15:02:05.934" v="3132" actId="478"/>
          <ac:picMkLst>
            <pc:docMk/>
            <pc:sldMk cId="3388597397" sldId="849"/>
            <ac:picMk id="13" creationId="{2F520245-4337-992E-8028-6631F11C4D77}"/>
          </ac:picMkLst>
        </pc:picChg>
      </pc:sldChg>
      <pc:sldChg chg="addSp delSp modSp mod ord">
        <pc:chgData name="Agnese Aizpuriete" userId="3d087c51-4a12-42f9-ab1e-b85fe8332eb2" providerId="ADAL" clId="{A8E0AD6E-0E2D-48ED-9CD2-D7C76B351853}" dt="2023-07-26T15:38:06.852" v="4789" actId="14100"/>
        <pc:sldMkLst>
          <pc:docMk/>
          <pc:sldMk cId="1398493334" sldId="850"/>
        </pc:sldMkLst>
        <pc:spChg chg="mod">
          <ac:chgData name="Agnese Aizpuriete" userId="3d087c51-4a12-42f9-ab1e-b85fe8332eb2" providerId="ADAL" clId="{A8E0AD6E-0E2D-48ED-9CD2-D7C76B351853}" dt="2023-07-26T15:38:06.852" v="4789" actId="14100"/>
          <ac:spMkLst>
            <pc:docMk/>
            <pc:sldMk cId="1398493334" sldId="850"/>
            <ac:spMk id="2" creationId="{1ED00A9A-99BB-7499-A8D4-93D8CC83F6A4}"/>
          </ac:spMkLst>
        </pc:spChg>
        <pc:spChg chg="mod">
          <ac:chgData name="Agnese Aizpuriete" userId="3d087c51-4a12-42f9-ab1e-b85fe8332eb2" providerId="ADAL" clId="{A8E0AD6E-0E2D-48ED-9CD2-D7C76B351853}" dt="2023-07-26T15:34:34.342" v="4367" actId="20577"/>
          <ac:spMkLst>
            <pc:docMk/>
            <pc:sldMk cId="1398493334" sldId="850"/>
            <ac:spMk id="5" creationId="{DC3DA405-A2F6-377D-6957-FF5F7AC45AFC}"/>
          </ac:spMkLst>
        </pc:spChg>
        <pc:picChg chg="add mod">
          <ac:chgData name="Agnese Aizpuriete" userId="3d087c51-4a12-42f9-ab1e-b85fe8332eb2" providerId="ADAL" clId="{A8E0AD6E-0E2D-48ED-9CD2-D7C76B351853}" dt="2023-07-26T15:35:20.313" v="4381" actId="14100"/>
          <ac:picMkLst>
            <pc:docMk/>
            <pc:sldMk cId="1398493334" sldId="850"/>
            <ac:picMk id="3" creationId="{F3814B3A-F8FA-7A9B-4B33-8519B56B5318}"/>
          </ac:picMkLst>
        </pc:picChg>
        <pc:picChg chg="mod">
          <ac:chgData name="Agnese Aizpuriete" userId="3d087c51-4a12-42f9-ab1e-b85fe8332eb2" providerId="ADAL" clId="{A8E0AD6E-0E2D-48ED-9CD2-D7C76B351853}" dt="2023-07-26T15:37:55.124" v="4785" actId="1037"/>
          <ac:picMkLst>
            <pc:docMk/>
            <pc:sldMk cId="1398493334" sldId="850"/>
            <ac:picMk id="6" creationId="{08B2D023-E300-1700-D53E-EE5B5BDD7050}"/>
          </ac:picMkLst>
        </pc:picChg>
        <pc:picChg chg="del mod">
          <ac:chgData name="Agnese Aizpuriete" userId="3d087c51-4a12-42f9-ab1e-b85fe8332eb2" providerId="ADAL" clId="{A8E0AD6E-0E2D-48ED-9CD2-D7C76B351853}" dt="2023-07-26T15:34:06.986" v="4356" actId="478"/>
          <ac:picMkLst>
            <pc:docMk/>
            <pc:sldMk cId="1398493334" sldId="850"/>
            <ac:picMk id="7" creationId="{6845DDD8-77A0-0341-EE17-63545D1B7FA9}"/>
          </ac:picMkLst>
        </pc:picChg>
        <pc:picChg chg="mod modCrop">
          <ac:chgData name="Agnese Aizpuriete" userId="3d087c51-4a12-42f9-ab1e-b85fe8332eb2" providerId="ADAL" clId="{A8E0AD6E-0E2D-48ED-9CD2-D7C76B351853}" dt="2023-07-26T15:37:58.260" v="4787" actId="1038"/>
          <ac:picMkLst>
            <pc:docMk/>
            <pc:sldMk cId="1398493334" sldId="850"/>
            <ac:picMk id="8" creationId="{C3EA71BD-87C5-256C-C0A2-8D8F5FB35C5D}"/>
          </ac:picMkLst>
        </pc:picChg>
      </pc:sldChg>
      <pc:sldChg chg="addSp delSp modSp mod ord delCm modCm">
        <pc:chgData name="Agnese Aizpuriete" userId="3d087c51-4a12-42f9-ab1e-b85fe8332eb2" providerId="ADAL" clId="{A8E0AD6E-0E2D-48ED-9CD2-D7C76B351853}" dt="2023-07-27T13:15:23.718" v="5400"/>
        <pc:sldMkLst>
          <pc:docMk/>
          <pc:sldMk cId="4208957791" sldId="851"/>
        </pc:sldMkLst>
        <pc:spChg chg="mod">
          <ac:chgData name="Agnese Aizpuriete" userId="3d087c51-4a12-42f9-ab1e-b85fe8332eb2" providerId="ADAL" clId="{A8E0AD6E-0E2D-48ED-9CD2-D7C76B351853}" dt="2023-07-27T09:21:17.517" v="5187" actId="20577"/>
          <ac:spMkLst>
            <pc:docMk/>
            <pc:sldMk cId="4208957791" sldId="851"/>
            <ac:spMk id="2" creationId="{1ED00A9A-99BB-7499-A8D4-93D8CC83F6A4}"/>
          </ac:spMkLst>
        </pc:spChg>
        <pc:spChg chg="mod">
          <ac:chgData name="Agnese Aizpuriete" userId="3d087c51-4a12-42f9-ab1e-b85fe8332eb2" providerId="ADAL" clId="{A8E0AD6E-0E2D-48ED-9CD2-D7C76B351853}" dt="2023-07-26T15:08:28.134" v="3354" actId="20577"/>
          <ac:spMkLst>
            <pc:docMk/>
            <pc:sldMk cId="4208957791" sldId="851"/>
            <ac:spMk id="5" creationId="{DC3DA405-A2F6-377D-6957-FF5F7AC45AFC}"/>
          </ac:spMkLst>
        </pc:spChg>
        <pc:picChg chg="add mod">
          <ac:chgData name="Agnese Aizpuriete" userId="3d087c51-4a12-42f9-ab1e-b85fe8332eb2" providerId="ADAL" clId="{A8E0AD6E-0E2D-48ED-9CD2-D7C76B351853}" dt="2023-07-26T15:12:10.453" v="3595" actId="14100"/>
          <ac:picMkLst>
            <pc:docMk/>
            <pc:sldMk cId="4208957791" sldId="851"/>
            <ac:picMk id="3" creationId="{AFF4D7B8-E608-126C-A22B-BB9589DB1F05}"/>
          </ac:picMkLst>
        </pc:picChg>
        <pc:picChg chg="del mod">
          <ac:chgData name="Agnese Aizpuriete" userId="3d087c51-4a12-42f9-ab1e-b85fe8332eb2" providerId="ADAL" clId="{A8E0AD6E-0E2D-48ED-9CD2-D7C76B351853}" dt="2023-07-26T15:10:25.736" v="3532" actId="478"/>
          <ac:picMkLst>
            <pc:docMk/>
            <pc:sldMk cId="4208957791" sldId="851"/>
            <ac:picMk id="8" creationId="{47B2978F-5D0D-AFD1-9770-670BB6341B1E}"/>
          </ac:picMkLst>
        </pc:picChg>
        <pc:picChg chg="mod">
          <ac:chgData name="Agnese Aizpuriete" userId="3d087c51-4a12-42f9-ab1e-b85fe8332eb2" providerId="ADAL" clId="{A8E0AD6E-0E2D-48ED-9CD2-D7C76B351853}" dt="2023-07-26T15:12:16.734" v="3596" actId="1076"/>
          <ac:picMkLst>
            <pc:docMk/>
            <pc:sldMk cId="4208957791" sldId="851"/>
            <ac:picMk id="9" creationId="{F158988E-3F0D-83B5-20CF-65AE2196BBBC}"/>
          </ac:picMkLst>
        </pc:picChg>
        <pc:picChg chg="mod">
          <ac:chgData name="Agnese Aizpuriete" userId="3d087c51-4a12-42f9-ab1e-b85fe8332eb2" providerId="ADAL" clId="{A8E0AD6E-0E2D-48ED-9CD2-D7C76B351853}" dt="2023-07-26T15:10:34.517" v="3534" actId="14100"/>
          <ac:picMkLst>
            <pc:docMk/>
            <pc:sldMk cId="4208957791" sldId="851"/>
            <ac:picMk id="11" creationId="{F4762DD1-E457-B5C2-7781-A9739C518920}"/>
          </ac:picMkLst>
        </pc:picChg>
        <pc:picChg chg="mod">
          <ac:chgData name="Agnese Aizpuriete" userId="3d087c51-4a12-42f9-ab1e-b85fe8332eb2" providerId="ADAL" clId="{A8E0AD6E-0E2D-48ED-9CD2-D7C76B351853}" dt="2023-07-26T15:10:40.195" v="3536" actId="14100"/>
          <ac:picMkLst>
            <pc:docMk/>
            <pc:sldMk cId="4208957791" sldId="851"/>
            <ac:picMk id="12" creationId="{86456C77-D867-79D2-49A5-C6D059FF7C33}"/>
          </ac:picMkLst>
        </pc:picChg>
        <pc:picChg chg="mod">
          <ac:chgData name="Agnese Aizpuriete" userId="3d087c51-4a12-42f9-ab1e-b85fe8332eb2" providerId="ADAL" clId="{A8E0AD6E-0E2D-48ED-9CD2-D7C76B351853}" dt="2023-07-26T15:09:51.394" v="3527" actId="1076"/>
          <ac:picMkLst>
            <pc:docMk/>
            <pc:sldMk cId="4208957791" sldId="851"/>
            <ac:picMk id="13" creationId="{F3F5AF4F-E9CF-8554-4AE0-98126F68A34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gnese Aizpuriete" userId="3d087c51-4a12-42f9-ab1e-b85fe8332eb2" providerId="ADAL" clId="{A8E0AD6E-0E2D-48ED-9CD2-D7C76B351853}" dt="2023-07-27T13:15:23.718" v="5400"/>
              <pc2:cmMkLst xmlns:pc2="http://schemas.microsoft.com/office/powerpoint/2019/9/main/command">
                <pc:docMk/>
                <pc:sldMk cId="4208957791" sldId="851"/>
                <pc2:cmMk id="{84DE211D-DF77-4255-ABBA-64DAE75B92EE}"/>
              </pc2:cmMkLst>
            </pc226:cmChg>
          </p:ext>
        </pc:extLst>
      </pc:sldChg>
      <pc:sldChg chg="del">
        <pc:chgData name="Agnese Aizpuriete" userId="3d087c51-4a12-42f9-ab1e-b85fe8332eb2" providerId="ADAL" clId="{A8E0AD6E-0E2D-48ED-9CD2-D7C76B351853}" dt="2023-07-14T09:59:16.646" v="579" actId="47"/>
        <pc:sldMkLst>
          <pc:docMk/>
          <pc:sldMk cId="102965897" sldId="853"/>
        </pc:sldMkLst>
      </pc:sldChg>
      <pc:sldChg chg="add del">
        <pc:chgData name="Agnese Aizpuriete" userId="3d087c51-4a12-42f9-ab1e-b85fe8332eb2" providerId="ADAL" clId="{A8E0AD6E-0E2D-48ED-9CD2-D7C76B351853}" dt="2023-07-14T09:50:11.015" v="1" actId="47"/>
        <pc:sldMkLst>
          <pc:docMk/>
          <pc:sldMk cId="2172476318" sldId="854"/>
        </pc:sldMkLst>
      </pc:sldChg>
      <pc:sldChg chg="modSp add mod setBg delCm modCm">
        <pc:chgData name="Agnese Aizpuriete" userId="3d087c51-4a12-42f9-ab1e-b85fe8332eb2" providerId="ADAL" clId="{A8E0AD6E-0E2D-48ED-9CD2-D7C76B351853}" dt="2023-07-27T13:56:31.454" v="6911" actId="13926"/>
        <pc:sldMkLst>
          <pc:docMk/>
          <pc:sldMk cId="2276401701" sldId="854"/>
        </pc:sldMkLst>
        <pc:spChg chg="mod">
          <ac:chgData name="Agnese Aizpuriete" userId="3d087c51-4a12-42f9-ab1e-b85fe8332eb2" providerId="ADAL" clId="{A8E0AD6E-0E2D-48ED-9CD2-D7C76B351853}" dt="2023-07-14T09:53:20.548" v="20" actId="20577"/>
          <ac:spMkLst>
            <pc:docMk/>
            <pc:sldMk cId="2276401701" sldId="854"/>
            <ac:spMk id="3" creationId="{2871C309-9907-92DA-B0EE-B661D13FF298}"/>
          </ac:spMkLst>
        </pc:spChg>
        <pc:spChg chg="mod">
          <ac:chgData name="Agnese Aizpuriete" userId="3d087c51-4a12-42f9-ab1e-b85fe8332eb2" providerId="ADAL" clId="{A8E0AD6E-0E2D-48ED-9CD2-D7C76B351853}" dt="2023-07-27T13:56:31.454" v="6911" actId="13926"/>
          <ac:spMkLst>
            <pc:docMk/>
            <pc:sldMk cId="2276401701" sldId="854"/>
            <ac:spMk id="4198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gnese Aizpuriete" userId="3d087c51-4a12-42f9-ab1e-b85fe8332eb2" providerId="ADAL" clId="{A8E0AD6E-0E2D-48ED-9CD2-D7C76B351853}" dt="2023-07-26T12:43:10.858" v="652"/>
              <pc2:cmMkLst xmlns:pc2="http://schemas.microsoft.com/office/powerpoint/2019/9/main/command">
                <pc:docMk/>
                <pc:sldMk cId="2276401701" sldId="854"/>
                <pc2:cmMk id="{8174115B-8BB9-43AB-81D2-70A776DCB223}"/>
              </pc2:cmMkLst>
            </pc226:cmChg>
          </p:ext>
        </pc:extLst>
      </pc:sldChg>
      <pc:sldChg chg="addSp delSp modSp mod delCm modNotesTx">
        <pc:chgData name="Agnese Aizpuriete" userId="3d087c51-4a12-42f9-ab1e-b85fe8332eb2" providerId="ADAL" clId="{A8E0AD6E-0E2D-48ED-9CD2-D7C76B351853}" dt="2023-07-26T12:46:32.604" v="675" actId="20577"/>
        <pc:sldMkLst>
          <pc:docMk/>
          <pc:sldMk cId="1612997290" sldId="858"/>
        </pc:sldMkLst>
        <pc:spChg chg="add mod">
          <ac:chgData name="Agnese Aizpuriete" userId="3d087c51-4a12-42f9-ab1e-b85fe8332eb2" providerId="ADAL" clId="{A8E0AD6E-0E2D-48ED-9CD2-D7C76B351853}" dt="2023-07-26T12:45:28.150" v="667"/>
          <ac:spMkLst>
            <pc:docMk/>
            <pc:sldMk cId="1612997290" sldId="858"/>
            <ac:spMk id="2" creationId="{F4FFE904-D624-E33F-1C77-A961B8C6AB81}"/>
          </ac:spMkLst>
        </pc:spChg>
        <pc:spChg chg="del mod">
          <ac:chgData name="Agnese Aizpuriete" userId="3d087c51-4a12-42f9-ab1e-b85fe8332eb2" providerId="ADAL" clId="{A8E0AD6E-0E2D-48ED-9CD2-D7C76B351853}" dt="2023-07-26T12:45:10.681" v="665" actId="478"/>
          <ac:spMkLst>
            <pc:docMk/>
            <pc:sldMk cId="1612997290" sldId="858"/>
            <ac:spMk id="5" creationId="{A0F72FD9-E66E-42F7-A1C4-4AA9B26FC765}"/>
          </ac:spMkLst>
        </pc:spChg>
        <pc:picChg chg="mod">
          <ac:chgData name="Agnese Aizpuriete" userId="3d087c51-4a12-42f9-ab1e-b85fe8332eb2" providerId="ADAL" clId="{A8E0AD6E-0E2D-48ED-9CD2-D7C76B351853}" dt="2023-07-26T12:45:45.088" v="670" actId="14100"/>
          <ac:picMkLst>
            <pc:docMk/>
            <pc:sldMk cId="1612997290" sldId="858"/>
            <ac:picMk id="7" creationId="{3ACB0FE2-8E01-FCDC-459F-1CC279A797F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8E0AD6E-0E2D-48ED-9CD2-D7C76B351853}" dt="2023-07-26T12:45:35.350" v="668"/>
              <pc2:cmMkLst xmlns:pc2="http://schemas.microsoft.com/office/powerpoint/2019/9/main/command">
                <pc:docMk/>
                <pc:sldMk cId="1612997290" sldId="858"/>
                <pc2:cmMk id="{FC5F56A4-D3B2-48F3-84A2-F17A95A4992E}"/>
              </pc2:cmMkLst>
            </pc226:cmChg>
          </p:ext>
        </pc:extLst>
      </pc:sldChg>
      <pc:sldChg chg="del">
        <pc:chgData name="Agnese Aizpuriete" userId="3d087c51-4a12-42f9-ab1e-b85fe8332eb2" providerId="ADAL" clId="{A8E0AD6E-0E2D-48ED-9CD2-D7C76B351853}" dt="2023-07-26T12:40:53.700" v="650" actId="47"/>
        <pc:sldMkLst>
          <pc:docMk/>
          <pc:sldMk cId="2287375214" sldId="859"/>
        </pc:sldMkLst>
      </pc:sldChg>
      <pc:sldChg chg="modSp del mod ord modCm">
        <pc:chgData name="Agnese Aizpuriete" userId="3d087c51-4a12-42f9-ab1e-b85fe8332eb2" providerId="ADAL" clId="{A8E0AD6E-0E2D-48ED-9CD2-D7C76B351853}" dt="2023-07-27T13:13:05.273" v="5372" actId="47"/>
        <pc:sldMkLst>
          <pc:docMk/>
          <pc:sldMk cId="3934577254" sldId="863"/>
        </pc:sldMkLst>
        <pc:graphicFrameChg chg="modGraphic">
          <ac:chgData name="Agnese Aizpuriete" userId="3d087c51-4a12-42f9-ab1e-b85fe8332eb2" providerId="ADAL" clId="{A8E0AD6E-0E2D-48ED-9CD2-D7C76B351853}" dt="2023-07-27T13:07:54.820" v="5312" actId="20577"/>
          <ac:graphicFrameMkLst>
            <pc:docMk/>
            <pc:sldMk cId="3934577254" sldId="863"/>
            <ac:graphicFrameMk id="2" creationId="{77B13AFC-0971-422E-B673-B2A0A341C9C1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gnese Aizpuriete" userId="3d087c51-4a12-42f9-ab1e-b85fe8332eb2" providerId="ADAL" clId="{A8E0AD6E-0E2D-48ED-9CD2-D7C76B351853}" dt="2023-07-27T09:26:32.312" v="5243"/>
              <pc2:cmMkLst xmlns:pc2="http://schemas.microsoft.com/office/powerpoint/2019/9/main/command">
                <pc:docMk/>
                <pc:sldMk cId="3934577254" sldId="863"/>
                <pc2:cmMk id="{7EBDEED3-2E9F-4E8B-A3E1-76DD9BD96D90}"/>
              </pc2:cmMkLst>
              <pc226:cmRplyChg chg="add">
                <pc226:chgData name="Agnese Aizpuriete" userId="3d087c51-4a12-42f9-ab1e-b85fe8332eb2" providerId="ADAL" clId="{A8E0AD6E-0E2D-48ED-9CD2-D7C76B351853}" dt="2023-07-27T09:26:32.312" v="5243"/>
                <pc2:cmRplyMkLst xmlns:pc2="http://schemas.microsoft.com/office/powerpoint/2019/9/main/command">
                  <pc:docMk/>
                  <pc:sldMk cId="3934577254" sldId="863"/>
                  <pc2:cmMk id="{7EBDEED3-2E9F-4E8B-A3E1-76DD9BD96D90}"/>
                  <pc2:cmRplyMk id="{E600D0AC-7CEA-4482-B2F1-2ABCE1666F66}"/>
                </pc2:cmRplyMkLst>
              </pc226:cmRplyChg>
            </pc226:cmChg>
          </p:ext>
        </pc:extLst>
      </pc:sldChg>
      <pc:sldChg chg="del">
        <pc:chgData name="Agnese Aizpuriete" userId="3d087c51-4a12-42f9-ab1e-b85fe8332eb2" providerId="ADAL" clId="{A8E0AD6E-0E2D-48ED-9CD2-D7C76B351853}" dt="2023-07-26T12:46:17.051" v="672" actId="47"/>
        <pc:sldMkLst>
          <pc:docMk/>
          <pc:sldMk cId="3389534455" sldId="865"/>
        </pc:sldMkLst>
      </pc:sldChg>
      <pc:sldChg chg="del">
        <pc:chgData name="Agnese Aizpuriete" userId="3d087c51-4a12-42f9-ab1e-b85fe8332eb2" providerId="ADAL" clId="{A8E0AD6E-0E2D-48ED-9CD2-D7C76B351853}" dt="2023-07-26T12:47:12.116" v="677" actId="47"/>
        <pc:sldMkLst>
          <pc:docMk/>
          <pc:sldMk cId="1650110284" sldId="867"/>
        </pc:sldMkLst>
      </pc:sldChg>
      <pc:sldChg chg="del">
        <pc:chgData name="Agnese Aizpuriete" userId="3d087c51-4a12-42f9-ab1e-b85fe8332eb2" providerId="ADAL" clId="{A8E0AD6E-0E2D-48ED-9CD2-D7C76B351853}" dt="2023-07-26T12:47:01.552" v="676" actId="47"/>
        <pc:sldMkLst>
          <pc:docMk/>
          <pc:sldMk cId="3489627791" sldId="868"/>
        </pc:sldMkLst>
      </pc:sldChg>
      <pc:sldChg chg="del">
        <pc:chgData name="Agnese Aizpuriete" userId="3d087c51-4a12-42f9-ab1e-b85fe8332eb2" providerId="ADAL" clId="{A8E0AD6E-0E2D-48ED-9CD2-D7C76B351853}" dt="2023-07-26T12:51:23.371" v="823" actId="47"/>
        <pc:sldMkLst>
          <pc:docMk/>
          <pc:sldMk cId="2399390401" sldId="869"/>
        </pc:sldMkLst>
      </pc:sldChg>
      <pc:sldChg chg="addSp delSp modSp mod modNotesTx">
        <pc:chgData name="Agnese Aizpuriete" userId="3d087c51-4a12-42f9-ab1e-b85fe8332eb2" providerId="ADAL" clId="{A8E0AD6E-0E2D-48ED-9CD2-D7C76B351853}" dt="2023-07-26T12:56:30.809" v="955" actId="948"/>
        <pc:sldMkLst>
          <pc:docMk/>
          <pc:sldMk cId="548001431" sldId="871"/>
        </pc:sldMkLst>
        <pc:spChg chg="del">
          <ac:chgData name="Agnese Aizpuriete" userId="3d087c51-4a12-42f9-ab1e-b85fe8332eb2" providerId="ADAL" clId="{A8E0AD6E-0E2D-48ED-9CD2-D7C76B351853}" dt="2023-07-26T12:47:45.491" v="680" actId="478"/>
          <ac:spMkLst>
            <pc:docMk/>
            <pc:sldMk cId="548001431" sldId="871"/>
            <ac:spMk id="2" creationId="{DEAF5A22-F270-E9E6-1BEE-564B9A135B73}"/>
          </ac:spMkLst>
        </pc:spChg>
        <pc:spChg chg="add del mod">
          <ac:chgData name="Agnese Aizpuriete" userId="3d087c51-4a12-42f9-ab1e-b85fe8332eb2" providerId="ADAL" clId="{A8E0AD6E-0E2D-48ED-9CD2-D7C76B351853}" dt="2023-07-26T12:47:48.262" v="681" actId="478"/>
          <ac:spMkLst>
            <pc:docMk/>
            <pc:sldMk cId="548001431" sldId="871"/>
            <ac:spMk id="3" creationId="{A0D9E59E-6E37-24DF-F550-5887261C8FD1}"/>
          </ac:spMkLst>
        </pc:spChg>
        <pc:spChg chg="add mod">
          <ac:chgData name="Agnese Aizpuriete" userId="3d087c51-4a12-42f9-ab1e-b85fe8332eb2" providerId="ADAL" clId="{A8E0AD6E-0E2D-48ED-9CD2-D7C76B351853}" dt="2023-07-26T12:50:51.840" v="818" actId="14100"/>
          <ac:spMkLst>
            <pc:docMk/>
            <pc:sldMk cId="548001431" sldId="871"/>
            <ac:spMk id="4" creationId="{34BA3EC4-36D6-CB0E-7AA5-ED7D6295426B}"/>
          </ac:spMkLst>
        </pc:spChg>
        <pc:spChg chg="add del mod">
          <ac:chgData name="Agnese Aizpuriete" userId="3d087c51-4a12-42f9-ab1e-b85fe8332eb2" providerId="ADAL" clId="{A8E0AD6E-0E2D-48ED-9CD2-D7C76B351853}" dt="2023-07-26T12:50:15.508" v="800" actId="478"/>
          <ac:spMkLst>
            <pc:docMk/>
            <pc:sldMk cId="548001431" sldId="871"/>
            <ac:spMk id="5" creationId="{7F329790-7691-36FB-1BDE-605170B1267D}"/>
          </ac:spMkLst>
        </pc:spChg>
        <pc:spChg chg="del">
          <ac:chgData name="Agnese Aizpuriete" userId="3d087c51-4a12-42f9-ab1e-b85fe8332eb2" providerId="ADAL" clId="{A8E0AD6E-0E2D-48ED-9CD2-D7C76B351853}" dt="2023-07-26T12:49:58.600" v="797" actId="478"/>
          <ac:spMkLst>
            <pc:docMk/>
            <pc:sldMk cId="548001431" sldId="871"/>
            <ac:spMk id="16" creationId="{BABAB79E-19F7-8335-FC82-4F822C0AB1B5}"/>
          </ac:spMkLst>
        </pc:spChg>
        <pc:spChg chg="mod">
          <ac:chgData name="Agnese Aizpuriete" userId="3d087c51-4a12-42f9-ab1e-b85fe8332eb2" providerId="ADAL" clId="{A8E0AD6E-0E2D-48ED-9CD2-D7C76B351853}" dt="2023-07-26T12:56:30.809" v="955" actId="948"/>
          <ac:spMkLst>
            <pc:docMk/>
            <pc:sldMk cId="548001431" sldId="871"/>
            <ac:spMk id="19" creationId="{B10256C0-A9AB-8B27-E8D1-087E41A98F1D}"/>
          </ac:spMkLst>
        </pc:spChg>
        <pc:picChg chg="del">
          <ac:chgData name="Agnese Aizpuriete" userId="3d087c51-4a12-42f9-ab1e-b85fe8332eb2" providerId="ADAL" clId="{A8E0AD6E-0E2D-48ED-9CD2-D7C76B351853}" dt="2023-07-26T12:50:12.383" v="799" actId="478"/>
          <ac:picMkLst>
            <pc:docMk/>
            <pc:sldMk cId="548001431" sldId="871"/>
            <ac:picMk id="7" creationId="{8B458479-9E1E-1B2B-CF43-FB3E40DE2AB9}"/>
          </ac:picMkLst>
        </pc:picChg>
        <pc:picChg chg="add mod">
          <ac:chgData name="Agnese Aizpuriete" userId="3d087c51-4a12-42f9-ab1e-b85fe8332eb2" providerId="ADAL" clId="{A8E0AD6E-0E2D-48ED-9CD2-D7C76B351853}" dt="2023-07-26T12:51:45.797" v="826" actId="1076"/>
          <ac:picMkLst>
            <pc:docMk/>
            <pc:sldMk cId="548001431" sldId="871"/>
            <ac:picMk id="8" creationId="{E830EDAB-8BC4-511C-B26A-9DDF75724DB0}"/>
          </ac:picMkLst>
        </pc:picChg>
        <pc:picChg chg="mod">
          <ac:chgData name="Agnese Aizpuriete" userId="3d087c51-4a12-42f9-ab1e-b85fe8332eb2" providerId="ADAL" clId="{A8E0AD6E-0E2D-48ED-9CD2-D7C76B351853}" dt="2023-07-26T12:51:41.682" v="825" actId="1076"/>
          <ac:picMkLst>
            <pc:docMk/>
            <pc:sldMk cId="548001431" sldId="871"/>
            <ac:picMk id="9" creationId="{23C1961B-295F-40AE-8D30-C3009DB41DDC}"/>
          </ac:picMkLst>
        </pc:picChg>
        <pc:picChg chg="del">
          <ac:chgData name="Agnese Aizpuriete" userId="3d087c51-4a12-42f9-ab1e-b85fe8332eb2" providerId="ADAL" clId="{A8E0AD6E-0E2D-48ED-9CD2-D7C76B351853}" dt="2023-07-26T12:49:05.977" v="741" actId="478"/>
          <ac:picMkLst>
            <pc:docMk/>
            <pc:sldMk cId="548001431" sldId="871"/>
            <ac:picMk id="11" creationId="{13B6F994-92C2-D416-F027-BF482E482751}"/>
          </ac:picMkLst>
        </pc:picChg>
        <pc:picChg chg="mod modCrop">
          <ac:chgData name="Agnese Aizpuriete" userId="3d087c51-4a12-42f9-ab1e-b85fe8332eb2" providerId="ADAL" clId="{A8E0AD6E-0E2D-48ED-9CD2-D7C76B351853}" dt="2023-07-26T12:50:46.249" v="813" actId="1076"/>
          <ac:picMkLst>
            <pc:docMk/>
            <pc:sldMk cId="548001431" sldId="871"/>
            <ac:picMk id="17" creationId="{902A7626-69D7-7FDD-5E76-82D254E84C1C}"/>
          </ac:picMkLst>
        </pc:picChg>
      </pc:sldChg>
      <pc:sldChg chg="addSp delSp modSp mod modNotesTx">
        <pc:chgData name="Agnese Aizpuriete" userId="3d087c51-4a12-42f9-ab1e-b85fe8332eb2" providerId="ADAL" clId="{A8E0AD6E-0E2D-48ED-9CD2-D7C76B351853}" dt="2023-07-26T12:59:22.491" v="981" actId="1076"/>
        <pc:sldMkLst>
          <pc:docMk/>
          <pc:sldMk cId="3424136245" sldId="872"/>
        </pc:sldMkLst>
        <pc:spChg chg="del">
          <ac:chgData name="Agnese Aizpuriete" userId="3d087c51-4a12-42f9-ab1e-b85fe8332eb2" providerId="ADAL" clId="{A8E0AD6E-0E2D-48ED-9CD2-D7C76B351853}" dt="2023-07-26T12:52:22.455" v="832" actId="478"/>
          <ac:spMkLst>
            <pc:docMk/>
            <pc:sldMk cId="3424136245" sldId="872"/>
            <ac:spMk id="2" creationId="{0DAA9A52-9BB0-1423-A769-64110C89DE7D}"/>
          </ac:spMkLst>
        </pc:spChg>
        <pc:spChg chg="mod">
          <ac:chgData name="Agnese Aizpuriete" userId="3d087c51-4a12-42f9-ab1e-b85fe8332eb2" providerId="ADAL" clId="{A8E0AD6E-0E2D-48ED-9CD2-D7C76B351853}" dt="2023-07-26T12:59:11.403" v="979" actId="6549"/>
          <ac:spMkLst>
            <pc:docMk/>
            <pc:sldMk cId="3424136245" sldId="872"/>
            <ac:spMk id="3" creationId="{3AA6B80F-86F0-33F4-AA9C-3698E77F3D5F}"/>
          </ac:spMkLst>
        </pc:spChg>
        <pc:spChg chg="add del mod">
          <ac:chgData name="Agnese Aizpuriete" userId="3d087c51-4a12-42f9-ab1e-b85fe8332eb2" providerId="ADAL" clId="{A8E0AD6E-0E2D-48ED-9CD2-D7C76B351853}" dt="2023-07-26T12:52:24.067" v="833" actId="478"/>
          <ac:spMkLst>
            <pc:docMk/>
            <pc:sldMk cId="3424136245" sldId="872"/>
            <ac:spMk id="4" creationId="{3BFC5341-FDA5-BC7A-517E-D7FEF25380AE}"/>
          </ac:spMkLst>
        </pc:spChg>
        <pc:spChg chg="add mod">
          <ac:chgData name="Agnese Aizpuriete" userId="3d087c51-4a12-42f9-ab1e-b85fe8332eb2" providerId="ADAL" clId="{A8E0AD6E-0E2D-48ED-9CD2-D7C76B351853}" dt="2023-07-26T12:52:27.262" v="836" actId="20577"/>
          <ac:spMkLst>
            <pc:docMk/>
            <pc:sldMk cId="3424136245" sldId="872"/>
            <ac:spMk id="5" creationId="{BB445E20-EA2D-4F37-2B6D-A305FAAFF2DC}"/>
          </ac:spMkLst>
        </pc:spChg>
        <pc:picChg chg="mod">
          <ac:chgData name="Agnese Aizpuriete" userId="3d087c51-4a12-42f9-ab1e-b85fe8332eb2" providerId="ADAL" clId="{A8E0AD6E-0E2D-48ED-9CD2-D7C76B351853}" dt="2023-07-26T12:59:03.352" v="976" actId="1076"/>
          <ac:picMkLst>
            <pc:docMk/>
            <pc:sldMk cId="3424136245" sldId="872"/>
            <ac:picMk id="7" creationId="{3044A964-3FDC-FF0E-58A9-7633D3D33D19}"/>
          </ac:picMkLst>
        </pc:picChg>
        <pc:picChg chg="del mod">
          <ac:chgData name="Agnese Aizpuriete" userId="3d087c51-4a12-42f9-ab1e-b85fe8332eb2" providerId="ADAL" clId="{A8E0AD6E-0E2D-48ED-9CD2-D7C76B351853}" dt="2023-07-26T12:57:44.409" v="964" actId="478"/>
          <ac:picMkLst>
            <pc:docMk/>
            <pc:sldMk cId="3424136245" sldId="872"/>
            <ac:picMk id="8" creationId="{A6F1FA6D-DE1F-8E78-94FF-1902AFDC09E9}"/>
          </ac:picMkLst>
        </pc:picChg>
        <pc:picChg chg="add mod">
          <ac:chgData name="Agnese Aizpuriete" userId="3d087c51-4a12-42f9-ab1e-b85fe8332eb2" providerId="ADAL" clId="{A8E0AD6E-0E2D-48ED-9CD2-D7C76B351853}" dt="2023-07-26T12:59:17.475" v="980" actId="14100"/>
          <ac:picMkLst>
            <pc:docMk/>
            <pc:sldMk cId="3424136245" sldId="872"/>
            <ac:picMk id="9" creationId="{6BC4B776-92E7-743E-C216-29CBB13CA531}"/>
          </ac:picMkLst>
        </pc:picChg>
        <pc:picChg chg="add mod">
          <ac:chgData name="Agnese Aizpuriete" userId="3d087c51-4a12-42f9-ab1e-b85fe8332eb2" providerId="ADAL" clId="{A8E0AD6E-0E2D-48ED-9CD2-D7C76B351853}" dt="2023-07-26T12:59:22.491" v="981" actId="1076"/>
          <ac:picMkLst>
            <pc:docMk/>
            <pc:sldMk cId="3424136245" sldId="872"/>
            <ac:picMk id="10" creationId="{2D11A012-6178-7C13-1218-59DC1651AB3D}"/>
          </ac:picMkLst>
        </pc:picChg>
      </pc:sldChg>
      <pc:sldChg chg="del">
        <pc:chgData name="Agnese Aizpuriete" userId="3d087c51-4a12-42f9-ab1e-b85fe8332eb2" providerId="ADAL" clId="{A8E0AD6E-0E2D-48ED-9CD2-D7C76B351853}" dt="2023-07-26T12:59:41.728" v="982" actId="47"/>
        <pc:sldMkLst>
          <pc:docMk/>
          <pc:sldMk cId="3428095204" sldId="873"/>
        </pc:sldMkLst>
      </pc:sldChg>
      <pc:sldChg chg="addSp delSp modSp del mod">
        <pc:chgData name="Agnese Aizpuriete" userId="3d087c51-4a12-42f9-ab1e-b85fe8332eb2" providerId="ADAL" clId="{A8E0AD6E-0E2D-48ED-9CD2-D7C76B351853}" dt="2023-07-26T13:04:07.402" v="1214" actId="47"/>
        <pc:sldMkLst>
          <pc:docMk/>
          <pc:sldMk cId="1951870645" sldId="877"/>
        </pc:sldMkLst>
        <pc:spChg chg="del">
          <ac:chgData name="Agnese Aizpuriete" userId="3d087c51-4a12-42f9-ab1e-b85fe8332eb2" providerId="ADAL" clId="{A8E0AD6E-0E2D-48ED-9CD2-D7C76B351853}" dt="2023-07-26T12:59:55.597" v="983" actId="478"/>
          <ac:spMkLst>
            <pc:docMk/>
            <pc:sldMk cId="1951870645" sldId="877"/>
            <ac:spMk id="2" creationId="{CB50009D-64D6-B237-45A7-CD8D92344EDA}"/>
          </ac:spMkLst>
        </pc:spChg>
        <pc:spChg chg="mod">
          <ac:chgData name="Agnese Aizpuriete" userId="3d087c51-4a12-42f9-ab1e-b85fe8332eb2" providerId="ADAL" clId="{A8E0AD6E-0E2D-48ED-9CD2-D7C76B351853}" dt="2023-07-26T13:00:27.835" v="1010" actId="1076"/>
          <ac:spMkLst>
            <pc:docMk/>
            <pc:sldMk cId="1951870645" sldId="877"/>
            <ac:spMk id="3" creationId="{3EFCB40A-7D61-DAFC-3F60-358AC7021712}"/>
          </ac:spMkLst>
        </pc:spChg>
        <pc:spChg chg="mod">
          <ac:chgData name="Agnese Aizpuriete" userId="3d087c51-4a12-42f9-ab1e-b85fe8332eb2" providerId="ADAL" clId="{A8E0AD6E-0E2D-48ED-9CD2-D7C76B351853}" dt="2023-07-26T13:00:48.038" v="1012" actId="1076"/>
          <ac:spMkLst>
            <pc:docMk/>
            <pc:sldMk cId="1951870645" sldId="877"/>
            <ac:spMk id="4" creationId="{94AD76E2-21DE-8188-3149-FB1D2CD1D1F7}"/>
          </ac:spMkLst>
        </pc:spChg>
        <pc:spChg chg="add del mod">
          <ac:chgData name="Agnese Aizpuriete" userId="3d087c51-4a12-42f9-ab1e-b85fe8332eb2" providerId="ADAL" clId="{A8E0AD6E-0E2D-48ED-9CD2-D7C76B351853}" dt="2023-07-26T12:59:57.247" v="984" actId="478"/>
          <ac:spMkLst>
            <pc:docMk/>
            <pc:sldMk cId="1951870645" sldId="877"/>
            <ac:spMk id="5" creationId="{0051B28B-2961-C41D-7CDC-00B30105457C}"/>
          </ac:spMkLst>
        </pc:spChg>
        <pc:spChg chg="add mod">
          <ac:chgData name="Agnese Aizpuriete" userId="3d087c51-4a12-42f9-ab1e-b85fe8332eb2" providerId="ADAL" clId="{A8E0AD6E-0E2D-48ED-9CD2-D7C76B351853}" dt="2023-07-26T12:59:59.956" v="987" actId="20577"/>
          <ac:spMkLst>
            <pc:docMk/>
            <pc:sldMk cId="1951870645" sldId="877"/>
            <ac:spMk id="6" creationId="{7404F3D9-A0FA-BC2F-1B19-4B8E0B3C8C64}"/>
          </ac:spMkLst>
        </pc:spChg>
        <pc:spChg chg="add mod">
          <ac:chgData name="Agnese Aizpuriete" userId="3d087c51-4a12-42f9-ab1e-b85fe8332eb2" providerId="ADAL" clId="{A8E0AD6E-0E2D-48ED-9CD2-D7C76B351853}" dt="2023-07-26T13:00:19.669" v="1009" actId="20577"/>
          <ac:spMkLst>
            <pc:docMk/>
            <pc:sldMk cId="1951870645" sldId="877"/>
            <ac:spMk id="7" creationId="{0062BB46-9E67-FAA6-29DE-0F8C73F06497}"/>
          </ac:spMkLst>
        </pc:spChg>
        <pc:spChg chg="mod">
          <ac:chgData name="Agnese Aizpuriete" userId="3d087c51-4a12-42f9-ab1e-b85fe8332eb2" providerId="ADAL" clId="{A8E0AD6E-0E2D-48ED-9CD2-D7C76B351853}" dt="2023-07-26T13:00:34.360" v="1011" actId="1076"/>
          <ac:spMkLst>
            <pc:docMk/>
            <pc:sldMk cId="1951870645" sldId="877"/>
            <ac:spMk id="11" creationId="{ED5A681F-0133-9E11-95E3-27693E6928EF}"/>
          </ac:spMkLst>
        </pc:spChg>
      </pc:sldChg>
      <pc:sldChg chg="add del">
        <pc:chgData name="Agnese Aizpuriete" userId="3d087c51-4a12-42f9-ab1e-b85fe8332eb2" providerId="ADAL" clId="{A8E0AD6E-0E2D-48ED-9CD2-D7C76B351853}" dt="2023-07-26T12:51:58.057" v="827" actId="47"/>
        <pc:sldMkLst>
          <pc:docMk/>
          <pc:sldMk cId="604440564" sldId="878"/>
        </pc:sldMkLst>
      </pc:sldChg>
      <pc:sldChg chg="addSp delSp modSp add mod addCm delCm">
        <pc:chgData name="Agnese Aizpuriete" userId="3d087c51-4a12-42f9-ab1e-b85fe8332eb2" providerId="ADAL" clId="{A8E0AD6E-0E2D-48ED-9CD2-D7C76B351853}" dt="2023-07-27T13:18:04.414" v="5420"/>
        <pc:sldMkLst>
          <pc:docMk/>
          <pc:sldMk cId="1746537063" sldId="878"/>
        </pc:sldMkLst>
        <pc:spChg chg="add del mod">
          <ac:chgData name="Agnese Aizpuriete" userId="3d087c51-4a12-42f9-ab1e-b85fe8332eb2" providerId="ADAL" clId="{A8E0AD6E-0E2D-48ED-9CD2-D7C76B351853}" dt="2023-07-26T13:01:06.719" v="1016" actId="478"/>
          <ac:spMkLst>
            <pc:docMk/>
            <pc:sldMk cId="1746537063" sldId="878"/>
            <ac:spMk id="2" creationId="{0B6EA072-F786-1B1C-F7CD-BDE487778AC6}"/>
          </ac:spMkLst>
        </pc:spChg>
        <pc:spChg chg="del">
          <ac:chgData name="Agnese Aizpuriete" userId="3d087c51-4a12-42f9-ab1e-b85fe8332eb2" providerId="ADAL" clId="{A8E0AD6E-0E2D-48ED-9CD2-D7C76B351853}" dt="2023-07-26T13:01:00.012" v="1014" actId="478"/>
          <ac:spMkLst>
            <pc:docMk/>
            <pc:sldMk cId="1746537063" sldId="878"/>
            <ac:spMk id="3" creationId="{3EFCB40A-7D61-DAFC-3F60-358AC7021712}"/>
          </ac:spMkLst>
        </pc:spChg>
        <pc:spChg chg="del">
          <ac:chgData name="Agnese Aizpuriete" userId="3d087c51-4a12-42f9-ab1e-b85fe8332eb2" providerId="ADAL" clId="{A8E0AD6E-0E2D-48ED-9CD2-D7C76B351853}" dt="2023-07-26T13:01:03.262" v="1015" actId="478"/>
          <ac:spMkLst>
            <pc:docMk/>
            <pc:sldMk cId="1746537063" sldId="878"/>
            <ac:spMk id="4" creationId="{94AD76E2-21DE-8188-3149-FB1D2CD1D1F7}"/>
          </ac:spMkLst>
        </pc:spChg>
        <pc:spChg chg="add del mod">
          <ac:chgData name="Agnese Aizpuriete" userId="3d087c51-4a12-42f9-ab1e-b85fe8332eb2" providerId="ADAL" clId="{A8E0AD6E-0E2D-48ED-9CD2-D7C76B351853}" dt="2023-07-26T13:01:08.308" v="1017" actId="478"/>
          <ac:spMkLst>
            <pc:docMk/>
            <pc:sldMk cId="1746537063" sldId="878"/>
            <ac:spMk id="5" creationId="{921DAA0E-D9D2-B78F-176D-013CF519435A}"/>
          </ac:spMkLst>
        </pc:spChg>
        <pc:spChg chg="add del mod">
          <ac:chgData name="Agnese Aizpuriete" userId="3d087c51-4a12-42f9-ab1e-b85fe8332eb2" providerId="ADAL" clId="{A8E0AD6E-0E2D-48ED-9CD2-D7C76B351853}" dt="2023-07-26T13:01:15.201" v="1019" actId="478"/>
          <ac:spMkLst>
            <pc:docMk/>
            <pc:sldMk cId="1746537063" sldId="878"/>
            <ac:spMk id="8" creationId="{5A41DE22-F0E1-D7B3-FD64-AA960B030BCC}"/>
          </ac:spMkLst>
        </pc:spChg>
        <pc:spChg chg="add mod">
          <ac:chgData name="Agnese Aizpuriete" userId="3d087c51-4a12-42f9-ab1e-b85fe8332eb2" providerId="ADAL" clId="{A8E0AD6E-0E2D-48ED-9CD2-D7C76B351853}" dt="2023-07-26T13:04:03.322" v="1213" actId="14100"/>
          <ac:spMkLst>
            <pc:docMk/>
            <pc:sldMk cId="1746537063" sldId="878"/>
            <ac:spMk id="10" creationId="{AB34F639-BA4E-2AC4-B380-D1449EFA45F4}"/>
          </ac:spMkLst>
        </pc:spChg>
        <pc:spChg chg="del">
          <ac:chgData name="Agnese Aizpuriete" userId="3d087c51-4a12-42f9-ab1e-b85fe8332eb2" providerId="ADAL" clId="{A8E0AD6E-0E2D-48ED-9CD2-D7C76B351853}" dt="2023-07-26T13:01:11.171" v="1018" actId="478"/>
          <ac:spMkLst>
            <pc:docMk/>
            <pc:sldMk cId="1746537063" sldId="878"/>
            <ac:spMk id="11" creationId="{ED5A681F-0133-9E11-95E3-27693E6928E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Agnese Aizpuriete" userId="3d087c51-4a12-42f9-ab1e-b85fe8332eb2" providerId="ADAL" clId="{A8E0AD6E-0E2D-48ED-9CD2-D7C76B351853}" dt="2023-07-27T13:18:04.414" v="5420"/>
              <pc2:cmMkLst xmlns:pc2="http://schemas.microsoft.com/office/powerpoint/2019/9/main/command">
                <pc:docMk/>
                <pc:sldMk cId="1746537063" sldId="878"/>
                <pc2:cmMk id="{02688146-6083-4DE1-90F3-87DC6BF7737A}"/>
              </pc2:cmMkLst>
            </pc226:cmChg>
          </p:ext>
        </pc:extLst>
      </pc:sldChg>
      <pc:sldChg chg="add del">
        <pc:chgData name="Agnese Aizpuriete" userId="3d087c51-4a12-42f9-ab1e-b85fe8332eb2" providerId="ADAL" clId="{A8E0AD6E-0E2D-48ED-9CD2-D7C76B351853}" dt="2023-07-26T12:46:10.508" v="671" actId="47"/>
        <pc:sldMkLst>
          <pc:docMk/>
          <pc:sldMk cId="2761745003" sldId="878"/>
        </pc:sldMkLst>
      </pc:sldChg>
      <pc:sldChg chg="addSp delSp modSp add mod ord addCm delCm modCm">
        <pc:chgData name="Agnese Aizpuriete" userId="3d087c51-4a12-42f9-ab1e-b85fe8332eb2" providerId="ADAL" clId="{A8E0AD6E-0E2D-48ED-9CD2-D7C76B351853}" dt="2023-07-27T13:55:39.937" v="6910" actId="20577"/>
        <pc:sldMkLst>
          <pc:docMk/>
          <pc:sldMk cId="2091996100" sldId="879"/>
        </pc:sldMkLst>
        <pc:spChg chg="del mod">
          <ac:chgData name="Agnese Aizpuriete" userId="3d087c51-4a12-42f9-ab1e-b85fe8332eb2" providerId="ADAL" clId="{A8E0AD6E-0E2D-48ED-9CD2-D7C76B351853}" dt="2023-07-26T15:39:04.412" v="4812" actId="478"/>
          <ac:spMkLst>
            <pc:docMk/>
            <pc:sldMk cId="2091996100" sldId="879"/>
            <ac:spMk id="3" creationId="{2871C309-9907-92DA-B0EE-B661D13FF298}"/>
          </ac:spMkLst>
        </pc:spChg>
        <pc:spChg chg="add mod">
          <ac:chgData name="Agnese Aizpuriete" userId="3d087c51-4a12-42f9-ab1e-b85fe8332eb2" providerId="ADAL" clId="{A8E0AD6E-0E2D-48ED-9CD2-D7C76B351853}" dt="2023-07-27T13:55:39.937" v="6910" actId="20577"/>
          <ac:spMkLst>
            <pc:docMk/>
            <pc:sldMk cId="2091996100" sldId="879"/>
            <ac:spMk id="5" creationId="{F448429A-3384-047A-DA50-A5323AFB6B99}"/>
          </ac:spMkLst>
        </pc:spChg>
        <pc:spChg chg="mod">
          <ac:chgData name="Agnese Aizpuriete" userId="3d087c51-4a12-42f9-ab1e-b85fe8332eb2" providerId="ADAL" clId="{A8E0AD6E-0E2D-48ED-9CD2-D7C76B351853}" dt="2023-07-27T13:43:11.533" v="6654" actId="122"/>
          <ac:spMkLst>
            <pc:docMk/>
            <pc:sldMk cId="2091996100" sldId="879"/>
            <ac:spMk id="41987" creationId="{00000000-0000-0000-0000-000000000000}"/>
          </ac:spMkLst>
        </pc:spChg>
        <pc:graphicFrameChg chg="add mod">
          <ac:chgData name="Agnese Aizpuriete" userId="3d087c51-4a12-42f9-ab1e-b85fe8332eb2" providerId="ADAL" clId="{A8E0AD6E-0E2D-48ED-9CD2-D7C76B351853}" dt="2023-07-27T13:39:21.172" v="6533"/>
          <ac:graphicFrameMkLst>
            <pc:docMk/>
            <pc:sldMk cId="2091996100" sldId="879"/>
            <ac:graphicFrameMk id="3" creationId="{00000000-0008-0000-0600-000003000000}"/>
          </ac:graphicFrameMkLst>
        </pc:graphicFrameChg>
        <pc:graphicFrameChg chg="add mod">
          <ac:chgData name="Agnese Aizpuriete" userId="3d087c51-4a12-42f9-ab1e-b85fe8332eb2" providerId="ADAL" clId="{A8E0AD6E-0E2D-48ED-9CD2-D7C76B351853}" dt="2023-07-27T13:41:28.526" v="6571"/>
          <ac:graphicFrameMkLst>
            <pc:docMk/>
            <pc:sldMk cId="2091996100" sldId="879"/>
            <ac:graphicFrameMk id="7" creationId="{00000000-0008-0000-0700-000004000000}"/>
          </ac:graphicFrameMkLst>
        </pc:graphicFrameChg>
        <pc:picChg chg="add del mod">
          <ac:chgData name="Agnese Aizpuriete" userId="3d087c51-4a12-42f9-ab1e-b85fe8332eb2" providerId="ADAL" clId="{A8E0AD6E-0E2D-48ED-9CD2-D7C76B351853}" dt="2023-07-27T13:40:56.605" v="6565" actId="478"/>
          <ac:picMkLst>
            <pc:docMk/>
            <pc:sldMk cId="2091996100" sldId="879"/>
            <ac:picMk id="2" creationId="{C89A0ABF-2BE5-AA0D-60FA-C73C064EA902}"/>
          </ac:picMkLst>
        </pc:picChg>
        <pc:picChg chg="add del mod">
          <ac:chgData name="Agnese Aizpuriete" userId="3d087c51-4a12-42f9-ab1e-b85fe8332eb2" providerId="ADAL" clId="{A8E0AD6E-0E2D-48ED-9CD2-D7C76B351853}" dt="2023-07-27T13:40:57.958" v="6566" actId="478"/>
          <ac:picMkLst>
            <pc:docMk/>
            <pc:sldMk cId="2091996100" sldId="879"/>
            <ac:picMk id="4" creationId="{CFCBE3A3-7538-7DF5-BD0E-C3B27B0C0F87}"/>
          </ac:picMkLst>
        </pc:picChg>
        <pc:picChg chg="add mod">
          <ac:chgData name="Agnese Aizpuriete" userId="3d087c51-4a12-42f9-ab1e-b85fe8332eb2" providerId="ADAL" clId="{A8E0AD6E-0E2D-48ED-9CD2-D7C76B351853}" dt="2023-07-27T13:41:01.144" v="6567" actId="1076"/>
          <ac:picMkLst>
            <pc:docMk/>
            <pc:sldMk cId="2091996100" sldId="879"/>
            <ac:picMk id="6" creationId="{5E4DFEFE-E482-FB32-36FD-6D4A74F9A54D}"/>
          </ac:picMkLst>
        </pc:picChg>
        <pc:picChg chg="add mod">
          <ac:chgData name="Agnese Aizpuriete" userId="3d087c51-4a12-42f9-ab1e-b85fe8332eb2" providerId="ADAL" clId="{A8E0AD6E-0E2D-48ED-9CD2-D7C76B351853}" dt="2023-07-27T13:41:41.469" v="6575" actId="1076"/>
          <ac:picMkLst>
            <pc:docMk/>
            <pc:sldMk cId="2091996100" sldId="879"/>
            <ac:picMk id="8" creationId="{8CC4D9CC-5B84-BD3C-1F71-9865711D48C4}"/>
          </ac:picMkLst>
        </pc:picChg>
        <pc:picChg chg="add mod">
          <ac:chgData name="Agnese Aizpuriete" userId="3d087c51-4a12-42f9-ab1e-b85fe8332eb2" providerId="ADAL" clId="{A8E0AD6E-0E2D-48ED-9CD2-D7C76B351853}" dt="2023-07-27T13:43:56.968" v="6663" actId="14100"/>
          <ac:picMkLst>
            <pc:docMk/>
            <pc:sldMk cId="2091996100" sldId="879"/>
            <ac:picMk id="9" creationId="{7A932919-04E7-5A7B-8C72-8B926EA0C215}"/>
          </ac:picMkLst>
        </pc:picChg>
        <pc:picChg chg="add mod">
          <ac:chgData name="Agnese Aizpuriete" userId="3d087c51-4a12-42f9-ab1e-b85fe8332eb2" providerId="ADAL" clId="{A8E0AD6E-0E2D-48ED-9CD2-D7C76B351853}" dt="2023-07-27T13:43:47.598" v="6661" actId="14100"/>
          <ac:picMkLst>
            <pc:docMk/>
            <pc:sldMk cId="2091996100" sldId="879"/>
            <ac:picMk id="10" creationId="{97706AA6-2E4B-1F25-F624-DD26D7AA880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gnese Aizpuriete" userId="3d087c51-4a12-42f9-ab1e-b85fe8332eb2" providerId="ADAL" clId="{A8E0AD6E-0E2D-48ED-9CD2-D7C76B351853}" dt="2023-07-26T13:21:52.794" v="1320"/>
              <pc2:cmMkLst xmlns:pc2="http://schemas.microsoft.com/office/powerpoint/2019/9/main/command">
                <pc:docMk/>
                <pc:sldMk cId="2091996100" sldId="879"/>
                <pc2:cmMk id="{880374CA-A38A-496B-9961-71D3EDE4720C}"/>
              </pc2:cmMkLst>
            </pc226:cmChg>
            <pc226:cmChg xmlns:pc226="http://schemas.microsoft.com/office/powerpoint/2022/06/main/command" chg="add del">
              <pc226:chgData name="Agnese Aizpuriete" userId="3d087c51-4a12-42f9-ab1e-b85fe8332eb2" providerId="ADAL" clId="{A8E0AD6E-0E2D-48ED-9CD2-D7C76B351853}" dt="2023-07-27T13:35:51.195" v="6158"/>
              <pc2:cmMkLst xmlns:pc2="http://schemas.microsoft.com/office/powerpoint/2019/9/main/command">
                <pc:docMk/>
                <pc:sldMk cId="2091996100" sldId="879"/>
                <pc2:cmMk id="{3AAB88FA-D2B6-4CC2-81AB-9F88B59BF3BF}"/>
              </pc2:cmMkLst>
            </pc226:cmChg>
          </p:ext>
        </pc:extLst>
      </pc:sldChg>
      <pc:sldChg chg="addSp delSp modSp add mod ord">
        <pc:chgData name="Agnese Aizpuriete" userId="3d087c51-4a12-42f9-ab1e-b85fe8332eb2" providerId="ADAL" clId="{A8E0AD6E-0E2D-48ED-9CD2-D7C76B351853}" dt="2023-07-26T15:42:04.819" v="4941" actId="20577"/>
        <pc:sldMkLst>
          <pc:docMk/>
          <pc:sldMk cId="790932189" sldId="880"/>
        </pc:sldMkLst>
        <pc:spChg chg="add mod">
          <ac:chgData name="Agnese Aizpuriete" userId="3d087c51-4a12-42f9-ab1e-b85fe8332eb2" providerId="ADAL" clId="{A8E0AD6E-0E2D-48ED-9CD2-D7C76B351853}" dt="2023-07-26T15:42:04.819" v="4941" actId="20577"/>
          <ac:spMkLst>
            <pc:docMk/>
            <pc:sldMk cId="790932189" sldId="880"/>
            <ac:spMk id="2" creationId="{1699C53D-E43F-1934-62DF-961E3209B659}"/>
          </ac:spMkLst>
        </pc:spChg>
        <pc:spChg chg="del mod">
          <ac:chgData name="Agnese Aizpuriete" userId="3d087c51-4a12-42f9-ab1e-b85fe8332eb2" providerId="ADAL" clId="{A8E0AD6E-0E2D-48ED-9CD2-D7C76B351853}" dt="2023-07-26T15:41:57.623" v="4915" actId="478"/>
          <ac:spMkLst>
            <pc:docMk/>
            <pc:sldMk cId="790932189" sldId="880"/>
            <ac:spMk id="5" creationId="{90895866-AFBF-2C71-2D0D-5DC42B0D2967}"/>
          </ac:spMkLst>
        </pc:spChg>
        <pc:spChg chg="mod">
          <ac:chgData name="Agnese Aizpuriete" userId="3d087c51-4a12-42f9-ab1e-b85fe8332eb2" providerId="ADAL" clId="{A8E0AD6E-0E2D-48ED-9CD2-D7C76B351853}" dt="2023-07-26T13:25:02.010" v="1382" actId="20577"/>
          <ac:spMkLst>
            <pc:docMk/>
            <pc:sldMk cId="790932189" sldId="880"/>
            <ac:spMk id="44035" creationId="{00000000-0000-0000-0000-000000000000}"/>
          </ac:spMkLst>
        </pc:spChg>
        <pc:picChg chg="del">
          <ac:chgData name="Agnese Aizpuriete" userId="3d087c51-4a12-42f9-ab1e-b85fe8332eb2" providerId="ADAL" clId="{A8E0AD6E-0E2D-48ED-9CD2-D7C76B351853}" dt="2023-07-26T13:23:32.317" v="1372" actId="478"/>
          <ac:picMkLst>
            <pc:docMk/>
            <pc:sldMk cId="790932189" sldId="880"/>
            <ac:picMk id="6" creationId="{38B9F506-8CD5-4DEB-8206-2306735819FB}"/>
          </ac:picMkLst>
        </pc:picChg>
      </pc:sldChg>
      <pc:sldChg chg="addSp delSp modSp add mod ord">
        <pc:chgData name="Agnese Aizpuriete" userId="3d087c51-4a12-42f9-ab1e-b85fe8332eb2" providerId="ADAL" clId="{A8E0AD6E-0E2D-48ED-9CD2-D7C76B351853}" dt="2023-07-26T15:42:14.592" v="4945" actId="20577"/>
        <pc:sldMkLst>
          <pc:docMk/>
          <pc:sldMk cId="1285854171" sldId="881"/>
        </pc:sldMkLst>
        <pc:spChg chg="add mod">
          <ac:chgData name="Agnese Aizpuriete" userId="3d087c51-4a12-42f9-ab1e-b85fe8332eb2" providerId="ADAL" clId="{A8E0AD6E-0E2D-48ED-9CD2-D7C76B351853}" dt="2023-07-26T15:42:14.592" v="4945" actId="20577"/>
          <ac:spMkLst>
            <pc:docMk/>
            <pc:sldMk cId="1285854171" sldId="881"/>
            <ac:spMk id="4" creationId="{1DB60688-1825-A4E0-8A24-0A2F280527E6}"/>
          </ac:spMkLst>
        </pc:spChg>
        <pc:spChg chg="del">
          <ac:chgData name="Agnese Aizpuriete" userId="3d087c51-4a12-42f9-ab1e-b85fe8332eb2" providerId="ADAL" clId="{A8E0AD6E-0E2D-48ED-9CD2-D7C76B351853}" dt="2023-07-26T15:42:11.868" v="4942" actId="478"/>
          <ac:spMkLst>
            <pc:docMk/>
            <pc:sldMk cId="1285854171" sldId="881"/>
            <ac:spMk id="5" creationId="{D70F3D2C-E711-B947-7E51-36CC01AD9748}"/>
          </ac:spMkLst>
        </pc:spChg>
        <pc:spChg chg="mod">
          <ac:chgData name="Agnese Aizpuriete" userId="3d087c51-4a12-42f9-ab1e-b85fe8332eb2" providerId="ADAL" clId="{A8E0AD6E-0E2D-48ED-9CD2-D7C76B351853}" dt="2023-07-26T13:25:21.674" v="1410" actId="20577"/>
          <ac:spMkLst>
            <pc:docMk/>
            <pc:sldMk cId="1285854171" sldId="881"/>
            <ac:spMk id="46083" creationId="{00000000-0000-0000-0000-000000000000}"/>
          </ac:spMkLst>
        </pc:spChg>
      </pc:sldChg>
      <pc:sldChg chg="addSp delSp modSp add mod ord setBg setClrOvrMap">
        <pc:chgData name="Agnese Aizpuriete" userId="3d087c51-4a12-42f9-ab1e-b85fe8332eb2" providerId="ADAL" clId="{A8E0AD6E-0E2D-48ED-9CD2-D7C76B351853}" dt="2023-07-28T07:16:59.240" v="6992" actId="1582"/>
        <pc:sldMkLst>
          <pc:docMk/>
          <pc:sldMk cId="3494328352" sldId="882"/>
        </pc:sldMkLst>
        <pc:spChg chg="mod ord">
          <ac:chgData name="Agnese Aizpuriete" userId="3d087c51-4a12-42f9-ab1e-b85fe8332eb2" providerId="ADAL" clId="{A8E0AD6E-0E2D-48ED-9CD2-D7C76B351853}" dt="2023-07-26T13:58:00.089" v="2065" actId="26606"/>
          <ac:spMkLst>
            <pc:docMk/>
            <pc:sldMk cId="3494328352" sldId="882"/>
            <ac:spMk id="4" creationId="{D0B581DA-8118-4508-A4F2-F5B9C0A7B26B}"/>
          </ac:spMkLst>
        </pc:spChg>
        <pc:spChg chg="mod">
          <ac:chgData name="Agnese Aizpuriete" userId="3d087c51-4a12-42f9-ab1e-b85fe8332eb2" providerId="ADAL" clId="{A8E0AD6E-0E2D-48ED-9CD2-D7C76B351853}" dt="2023-07-26T14:20:29.655" v="2333" actId="242"/>
          <ac:spMkLst>
            <pc:docMk/>
            <pc:sldMk cId="3494328352" sldId="882"/>
            <ac:spMk id="5" creationId="{A0F72FD9-E66E-42F7-A1C4-4AA9B26FC765}"/>
          </ac:spMkLst>
        </pc:spChg>
        <pc:spChg chg="add del">
          <ac:chgData name="Agnese Aizpuriete" userId="3d087c51-4a12-42f9-ab1e-b85fe8332eb2" providerId="ADAL" clId="{A8E0AD6E-0E2D-48ED-9CD2-D7C76B351853}" dt="2023-07-26T14:04:39.259" v="2095" actId="26606"/>
          <ac:spMkLst>
            <pc:docMk/>
            <pc:sldMk cId="3494328352" sldId="882"/>
            <ac:spMk id="11" creationId="{71B2258F-86CA-4D4D-8270-BC05FCDEBFB3}"/>
          </ac:spMkLst>
        </pc:spChg>
        <pc:spChg chg="add">
          <ac:chgData name="Agnese Aizpuriete" userId="3d087c51-4a12-42f9-ab1e-b85fe8332eb2" providerId="ADAL" clId="{A8E0AD6E-0E2D-48ED-9CD2-D7C76B351853}" dt="2023-07-26T14:04:39.259" v="2095" actId="26606"/>
          <ac:spMkLst>
            <pc:docMk/>
            <pc:sldMk cId="3494328352" sldId="882"/>
            <ac:spMk id="16" creationId="{6F828D28-8E09-41CC-8229-3070B5467A96}"/>
          </ac:spMkLst>
        </pc:spChg>
        <pc:spChg chg="add">
          <ac:chgData name="Agnese Aizpuriete" userId="3d087c51-4a12-42f9-ab1e-b85fe8332eb2" providerId="ADAL" clId="{A8E0AD6E-0E2D-48ED-9CD2-D7C76B351853}" dt="2023-07-26T14:04:39.259" v="2095" actId="26606"/>
          <ac:spMkLst>
            <pc:docMk/>
            <pc:sldMk cId="3494328352" sldId="882"/>
            <ac:spMk id="18" creationId="{D5B012D8-7F27-4758-9AC6-C889B154BD73}"/>
          </ac:spMkLst>
        </pc:spChg>
        <pc:spChg chg="add">
          <ac:chgData name="Agnese Aizpuriete" userId="3d087c51-4a12-42f9-ab1e-b85fe8332eb2" providerId="ADAL" clId="{A8E0AD6E-0E2D-48ED-9CD2-D7C76B351853}" dt="2023-07-26T14:04:39.259" v="2095" actId="26606"/>
          <ac:spMkLst>
            <pc:docMk/>
            <pc:sldMk cId="3494328352" sldId="882"/>
            <ac:spMk id="20" creationId="{4063B759-00FC-46D1-9898-8E8625268FAF}"/>
          </ac:spMkLst>
        </pc:spChg>
        <pc:picChg chg="add mod ord">
          <ac:chgData name="Agnese Aizpuriete" userId="3d087c51-4a12-42f9-ab1e-b85fe8332eb2" providerId="ADAL" clId="{A8E0AD6E-0E2D-48ED-9CD2-D7C76B351853}" dt="2023-07-26T14:04:39.259" v="2095" actId="26606"/>
          <ac:picMkLst>
            <pc:docMk/>
            <pc:sldMk cId="3494328352" sldId="882"/>
            <ac:picMk id="2" creationId="{968822C9-EFAF-31A8-6420-8BB53F321705}"/>
          </ac:picMkLst>
        </pc:picChg>
        <pc:picChg chg="del">
          <ac:chgData name="Agnese Aizpuriete" userId="3d087c51-4a12-42f9-ab1e-b85fe8332eb2" providerId="ADAL" clId="{A8E0AD6E-0E2D-48ED-9CD2-D7C76B351853}" dt="2023-07-26T13:48:59.814" v="1952" actId="478"/>
          <ac:picMkLst>
            <pc:docMk/>
            <pc:sldMk cId="3494328352" sldId="882"/>
            <ac:picMk id="3" creationId="{7EBC7A74-D578-1F3B-2907-CC0C7E13F669}"/>
          </ac:picMkLst>
        </pc:picChg>
        <pc:picChg chg="del">
          <ac:chgData name="Agnese Aizpuriete" userId="3d087c51-4a12-42f9-ab1e-b85fe8332eb2" providerId="ADAL" clId="{A8E0AD6E-0E2D-48ED-9CD2-D7C76B351853}" dt="2023-07-26T13:48:58.632" v="1951" actId="478"/>
          <ac:picMkLst>
            <pc:docMk/>
            <pc:sldMk cId="3494328352" sldId="882"/>
            <ac:picMk id="7" creationId="{CB246993-E9F1-8DDB-5D8D-09E0B0141EB0}"/>
          </ac:picMkLst>
        </pc:picChg>
        <pc:cxnChg chg="add mod">
          <ac:chgData name="Agnese Aizpuriete" userId="3d087c51-4a12-42f9-ab1e-b85fe8332eb2" providerId="ADAL" clId="{A8E0AD6E-0E2D-48ED-9CD2-D7C76B351853}" dt="2023-07-28T07:16:59.240" v="6992" actId="1582"/>
          <ac:cxnSpMkLst>
            <pc:docMk/>
            <pc:sldMk cId="3494328352" sldId="882"/>
            <ac:cxnSpMk id="3" creationId="{ADF4E346-F241-7B11-574D-1A0B515CCC7D}"/>
          </ac:cxnSpMkLst>
        </pc:cxnChg>
        <pc:cxnChg chg="add mod">
          <ac:chgData name="Agnese Aizpuriete" userId="3d087c51-4a12-42f9-ab1e-b85fe8332eb2" providerId="ADAL" clId="{A8E0AD6E-0E2D-48ED-9CD2-D7C76B351853}" dt="2023-07-26T14:22:54.758" v="2348" actId="208"/>
          <ac:cxnSpMkLst>
            <pc:docMk/>
            <pc:sldMk cId="3494328352" sldId="882"/>
            <ac:cxnSpMk id="9" creationId="{BD68A9E4-DFEB-E08A-17D9-2164DCDF9127}"/>
          </ac:cxnSpMkLst>
        </pc:cxnChg>
      </pc:sldChg>
      <pc:sldChg chg="addSp delSp modSp add mod modClrScheme chgLayout">
        <pc:chgData name="Agnese Aizpuriete" userId="3d087c51-4a12-42f9-ab1e-b85fe8332eb2" providerId="ADAL" clId="{A8E0AD6E-0E2D-48ED-9CD2-D7C76B351853}" dt="2023-07-28T07:17:13.378" v="6994"/>
        <pc:sldMkLst>
          <pc:docMk/>
          <pc:sldMk cId="2004981907" sldId="883"/>
        </pc:sldMkLst>
        <pc:spChg chg="add mod">
          <ac:chgData name="Agnese Aizpuriete" userId="3d087c51-4a12-42f9-ab1e-b85fe8332eb2" providerId="ADAL" clId="{A8E0AD6E-0E2D-48ED-9CD2-D7C76B351853}" dt="2023-07-26T14:21:08.346" v="2341" actId="122"/>
          <ac:spMkLst>
            <pc:docMk/>
            <pc:sldMk cId="2004981907" sldId="883"/>
            <ac:spMk id="2" creationId="{30114140-77C5-6AB0-785A-ABFEF2E0017B}"/>
          </ac:spMkLst>
        </pc:spChg>
        <pc:spChg chg="mod ord">
          <ac:chgData name="Agnese Aizpuriete" userId="3d087c51-4a12-42f9-ab1e-b85fe8332eb2" providerId="ADAL" clId="{A8E0AD6E-0E2D-48ED-9CD2-D7C76B351853}" dt="2023-07-26T14:16:31.629" v="2293" actId="700"/>
          <ac:spMkLst>
            <pc:docMk/>
            <pc:sldMk cId="2004981907" sldId="883"/>
            <ac:spMk id="4" creationId="{D0B581DA-8118-4508-A4F2-F5B9C0A7B26B}"/>
          </ac:spMkLst>
        </pc:spChg>
        <pc:spChg chg="del mod">
          <ac:chgData name="Agnese Aizpuriete" userId="3d087c51-4a12-42f9-ab1e-b85fe8332eb2" providerId="ADAL" clId="{A8E0AD6E-0E2D-48ED-9CD2-D7C76B351853}" dt="2023-07-26T14:18:55.930" v="2297" actId="478"/>
          <ac:spMkLst>
            <pc:docMk/>
            <pc:sldMk cId="2004981907" sldId="883"/>
            <ac:spMk id="5" creationId="{A0F72FD9-E66E-42F7-A1C4-4AA9B26FC765}"/>
          </ac:spMkLst>
        </pc:spChg>
        <pc:spChg chg="ord">
          <ac:chgData name="Agnese Aizpuriete" userId="3d087c51-4a12-42f9-ab1e-b85fe8332eb2" providerId="ADAL" clId="{A8E0AD6E-0E2D-48ED-9CD2-D7C76B351853}" dt="2023-07-26T14:13:18.732" v="2254" actId="26606"/>
          <ac:spMkLst>
            <pc:docMk/>
            <pc:sldMk cId="2004981907" sldId="883"/>
            <ac:spMk id="6" creationId="{00000000-0000-0000-0000-000000000000}"/>
          </ac:spMkLst>
        </pc:spChg>
        <pc:spChg chg="add del mod">
          <ac:chgData name="Agnese Aizpuriete" userId="3d087c51-4a12-42f9-ab1e-b85fe8332eb2" providerId="ADAL" clId="{A8E0AD6E-0E2D-48ED-9CD2-D7C76B351853}" dt="2023-07-26T14:13:18.726" v="2253" actId="26606"/>
          <ac:spMkLst>
            <pc:docMk/>
            <pc:sldMk cId="2004981907" sldId="883"/>
            <ac:spMk id="4103" creationId="{B1B0C242-C331-B224-58F5-60719177F695}"/>
          </ac:spMkLst>
        </pc:spChg>
        <pc:spChg chg="add del mod">
          <ac:chgData name="Agnese Aizpuriete" userId="3d087c51-4a12-42f9-ab1e-b85fe8332eb2" providerId="ADAL" clId="{A8E0AD6E-0E2D-48ED-9CD2-D7C76B351853}" dt="2023-07-26T14:13:18.726" v="2253" actId="26606"/>
          <ac:spMkLst>
            <pc:docMk/>
            <pc:sldMk cId="2004981907" sldId="883"/>
            <ac:spMk id="4105" creationId="{12BA2F11-EE39-0002-DBE5-45D602C75847}"/>
          </ac:spMkLst>
        </pc:spChg>
        <pc:spChg chg="add del mod">
          <ac:chgData name="Agnese Aizpuriete" userId="3d087c51-4a12-42f9-ab1e-b85fe8332eb2" providerId="ADAL" clId="{A8E0AD6E-0E2D-48ED-9CD2-D7C76B351853}" dt="2023-07-26T14:13:18.726" v="2253" actId="26606"/>
          <ac:spMkLst>
            <pc:docMk/>
            <pc:sldMk cId="2004981907" sldId="883"/>
            <ac:spMk id="4107" creationId="{A31D7505-F597-6E9F-B25B-0663DAA731EE}"/>
          </ac:spMkLst>
        </pc:spChg>
        <pc:spChg chg="add del mod">
          <ac:chgData name="Agnese Aizpuriete" userId="3d087c51-4a12-42f9-ab1e-b85fe8332eb2" providerId="ADAL" clId="{A8E0AD6E-0E2D-48ED-9CD2-D7C76B351853}" dt="2023-07-26T14:16:23.314" v="2292" actId="478"/>
          <ac:spMkLst>
            <pc:docMk/>
            <pc:sldMk cId="2004981907" sldId="883"/>
            <ac:spMk id="4109" creationId="{8160B53C-F668-FCC6-4D94-E5590B202754}"/>
          </ac:spMkLst>
        </pc:spChg>
        <pc:spChg chg="add del mod">
          <ac:chgData name="Agnese Aizpuriete" userId="3d087c51-4a12-42f9-ab1e-b85fe8332eb2" providerId="ADAL" clId="{A8E0AD6E-0E2D-48ED-9CD2-D7C76B351853}" dt="2023-07-26T14:16:17.935" v="2290" actId="478"/>
          <ac:spMkLst>
            <pc:docMk/>
            <pc:sldMk cId="2004981907" sldId="883"/>
            <ac:spMk id="4110" creationId="{9B6F4CAB-A57C-9D0C-76B7-0690AC41C271}"/>
          </ac:spMkLst>
        </pc:spChg>
        <pc:picChg chg="add del mod">
          <ac:chgData name="Agnese Aizpuriete" userId="3d087c51-4a12-42f9-ab1e-b85fe8332eb2" providerId="ADAL" clId="{A8E0AD6E-0E2D-48ED-9CD2-D7C76B351853}" dt="2023-07-26T14:16:06.088" v="2288" actId="478"/>
          <ac:picMkLst>
            <pc:docMk/>
            <pc:sldMk cId="2004981907" sldId="883"/>
            <ac:picMk id="4098" creationId="{4CEF6B00-6479-D0D6-CDF4-9EA3F31F6114}"/>
          </ac:picMkLst>
        </pc:picChg>
        <pc:picChg chg="add del mod">
          <ac:chgData name="Agnese Aizpuriete" userId="3d087c51-4a12-42f9-ab1e-b85fe8332eb2" providerId="ADAL" clId="{A8E0AD6E-0E2D-48ED-9CD2-D7C76B351853}" dt="2023-07-26T14:18:40.102" v="2294" actId="478"/>
          <ac:picMkLst>
            <pc:docMk/>
            <pc:sldMk cId="2004981907" sldId="883"/>
            <ac:picMk id="4100" creationId="{63361ED4-3A85-4A1D-B881-5F888BF7DA2E}"/>
          </ac:picMkLst>
        </pc:picChg>
        <pc:picChg chg="add mod">
          <ac:chgData name="Agnese Aizpuriete" userId="3d087c51-4a12-42f9-ab1e-b85fe8332eb2" providerId="ADAL" clId="{A8E0AD6E-0E2D-48ED-9CD2-D7C76B351853}" dt="2023-07-26T14:18:58.478" v="2298" actId="1076"/>
          <ac:picMkLst>
            <pc:docMk/>
            <pc:sldMk cId="2004981907" sldId="883"/>
            <ac:picMk id="4102" creationId="{8CD85474-6DE7-E827-1189-E9C5369B2820}"/>
          </ac:picMkLst>
        </pc:picChg>
        <pc:cxnChg chg="add mod">
          <ac:chgData name="Agnese Aizpuriete" userId="3d087c51-4a12-42f9-ab1e-b85fe8332eb2" providerId="ADAL" clId="{A8E0AD6E-0E2D-48ED-9CD2-D7C76B351853}" dt="2023-07-26T14:23:03.364" v="2349"/>
          <ac:cxnSpMkLst>
            <pc:docMk/>
            <pc:sldMk cId="2004981907" sldId="883"/>
            <ac:cxnSpMk id="3" creationId="{80D8BC4D-782D-1486-A0DD-F04ED3B9627E}"/>
          </ac:cxnSpMkLst>
        </pc:cxnChg>
        <pc:cxnChg chg="add mod">
          <ac:chgData name="Agnese Aizpuriete" userId="3d087c51-4a12-42f9-ab1e-b85fe8332eb2" providerId="ADAL" clId="{A8E0AD6E-0E2D-48ED-9CD2-D7C76B351853}" dt="2023-07-28T07:17:13.378" v="6994"/>
          <ac:cxnSpMkLst>
            <pc:docMk/>
            <pc:sldMk cId="2004981907" sldId="883"/>
            <ac:cxnSpMk id="5" creationId="{5B75FBEA-975E-29B5-2D36-2636F5879BB4}"/>
          </ac:cxnSpMkLst>
        </pc:cxnChg>
      </pc:sldChg>
      <pc:sldChg chg="addSp delSp modSp add mod">
        <pc:chgData name="Agnese Aizpuriete" userId="3d087c51-4a12-42f9-ab1e-b85fe8332eb2" providerId="ADAL" clId="{A8E0AD6E-0E2D-48ED-9CD2-D7C76B351853}" dt="2023-07-28T07:17:35.505" v="6996"/>
        <pc:sldMkLst>
          <pc:docMk/>
          <pc:sldMk cId="2946732232" sldId="884"/>
        </pc:sldMkLst>
        <pc:spChg chg="add mod">
          <ac:chgData name="Agnese Aizpuriete" userId="3d087c51-4a12-42f9-ab1e-b85fe8332eb2" providerId="ADAL" clId="{A8E0AD6E-0E2D-48ED-9CD2-D7C76B351853}" dt="2023-07-28T07:15:52.142" v="6912" actId="1076"/>
          <ac:spMkLst>
            <pc:docMk/>
            <pc:sldMk cId="2946732232" sldId="884"/>
            <ac:spMk id="2" creationId="{B7B9A74D-3931-A540-19F4-A41B6A0C4309}"/>
          </ac:spMkLst>
        </pc:spChg>
        <pc:spChg chg="del mod">
          <ac:chgData name="Agnese Aizpuriete" userId="3d087c51-4a12-42f9-ab1e-b85fe8332eb2" providerId="ADAL" clId="{A8E0AD6E-0E2D-48ED-9CD2-D7C76B351853}" dt="2023-07-26T14:27:05.885" v="2364" actId="478"/>
          <ac:spMkLst>
            <pc:docMk/>
            <pc:sldMk cId="2946732232" sldId="884"/>
            <ac:spMk id="5" creationId="{A0F72FD9-E66E-42F7-A1C4-4AA9B26FC765}"/>
          </ac:spMkLst>
        </pc:spChg>
        <pc:picChg chg="add mod">
          <ac:chgData name="Agnese Aizpuriete" userId="3d087c51-4a12-42f9-ab1e-b85fe8332eb2" providerId="ADAL" clId="{A8E0AD6E-0E2D-48ED-9CD2-D7C76B351853}" dt="2023-07-28T07:16:15.892" v="6989" actId="1035"/>
          <ac:picMkLst>
            <pc:docMk/>
            <pc:sldMk cId="2946732232" sldId="884"/>
            <ac:picMk id="6146" creationId="{0E819646-6A56-92DF-A18B-20C347935495}"/>
          </ac:picMkLst>
        </pc:picChg>
        <pc:cxnChg chg="add mod">
          <ac:chgData name="Agnese Aizpuriete" userId="3d087c51-4a12-42f9-ab1e-b85fe8332eb2" providerId="ADAL" clId="{A8E0AD6E-0E2D-48ED-9CD2-D7C76B351853}" dt="2023-07-28T07:15:58.093" v="6913" actId="1076"/>
          <ac:cxnSpMkLst>
            <pc:docMk/>
            <pc:sldMk cId="2946732232" sldId="884"/>
            <ac:cxnSpMk id="3" creationId="{CF147905-38AF-3AC0-9E99-C4ACC5FFD70E}"/>
          </ac:cxnSpMkLst>
        </pc:cxnChg>
        <pc:cxnChg chg="add mod">
          <ac:chgData name="Agnese Aizpuriete" userId="3d087c51-4a12-42f9-ab1e-b85fe8332eb2" providerId="ADAL" clId="{A8E0AD6E-0E2D-48ED-9CD2-D7C76B351853}" dt="2023-07-28T07:17:35.505" v="6996"/>
          <ac:cxnSpMkLst>
            <pc:docMk/>
            <pc:sldMk cId="2946732232" sldId="884"/>
            <ac:cxnSpMk id="5" creationId="{76692603-27BC-1B31-74C4-EE07087B3E4C}"/>
          </ac:cxnSpMkLst>
        </pc:cxnChg>
      </pc:sldChg>
      <pc:sldChg chg="addSp delSp modSp add mod">
        <pc:chgData name="Agnese Aizpuriete" userId="3d087c51-4a12-42f9-ab1e-b85fe8332eb2" providerId="ADAL" clId="{A8E0AD6E-0E2D-48ED-9CD2-D7C76B351853}" dt="2023-07-28T07:17:41.174" v="6997"/>
        <pc:sldMkLst>
          <pc:docMk/>
          <pc:sldMk cId="2236146939" sldId="885"/>
        </pc:sldMkLst>
        <pc:spChg chg="add mod">
          <ac:chgData name="Agnese Aizpuriete" userId="3d087c51-4a12-42f9-ab1e-b85fe8332eb2" providerId="ADAL" clId="{A8E0AD6E-0E2D-48ED-9CD2-D7C76B351853}" dt="2023-07-26T14:31:10.376" v="2411" actId="20577"/>
          <ac:spMkLst>
            <pc:docMk/>
            <pc:sldMk cId="2236146939" sldId="885"/>
            <ac:spMk id="2" creationId="{2173ED1D-CC33-E6D0-9906-1D33A4CC70ED}"/>
          </ac:spMkLst>
        </pc:spChg>
        <pc:spChg chg="del mod">
          <ac:chgData name="Agnese Aizpuriete" userId="3d087c51-4a12-42f9-ab1e-b85fe8332eb2" providerId="ADAL" clId="{A8E0AD6E-0E2D-48ED-9CD2-D7C76B351853}" dt="2023-07-26T14:30:32.754" v="2386" actId="478"/>
          <ac:spMkLst>
            <pc:docMk/>
            <pc:sldMk cId="2236146939" sldId="885"/>
            <ac:spMk id="5" creationId="{A0F72FD9-E66E-42F7-A1C4-4AA9B26FC765}"/>
          </ac:spMkLst>
        </pc:spChg>
        <pc:picChg chg="add mod">
          <ac:chgData name="Agnese Aizpuriete" userId="3d087c51-4a12-42f9-ab1e-b85fe8332eb2" providerId="ADAL" clId="{A8E0AD6E-0E2D-48ED-9CD2-D7C76B351853}" dt="2023-07-26T14:30:37.640" v="2388" actId="1038"/>
          <ac:picMkLst>
            <pc:docMk/>
            <pc:sldMk cId="2236146939" sldId="885"/>
            <ac:picMk id="8194" creationId="{80341B3B-33E1-B0CA-09DC-35476E48AAED}"/>
          </ac:picMkLst>
        </pc:picChg>
        <pc:cxnChg chg="add mod">
          <ac:chgData name="Agnese Aizpuriete" userId="3d087c51-4a12-42f9-ab1e-b85fe8332eb2" providerId="ADAL" clId="{A8E0AD6E-0E2D-48ED-9CD2-D7C76B351853}" dt="2023-07-26T14:31:27.351" v="2412"/>
          <ac:cxnSpMkLst>
            <pc:docMk/>
            <pc:sldMk cId="2236146939" sldId="885"/>
            <ac:cxnSpMk id="3" creationId="{71AD1D62-E13C-A647-F433-5E6F072A9C4D}"/>
          </ac:cxnSpMkLst>
        </pc:cxnChg>
        <pc:cxnChg chg="add mod">
          <ac:chgData name="Agnese Aizpuriete" userId="3d087c51-4a12-42f9-ab1e-b85fe8332eb2" providerId="ADAL" clId="{A8E0AD6E-0E2D-48ED-9CD2-D7C76B351853}" dt="2023-07-28T07:17:41.174" v="6997"/>
          <ac:cxnSpMkLst>
            <pc:docMk/>
            <pc:sldMk cId="2236146939" sldId="885"/>
            <ac:cxnSpMk id="5" creationId="{69025C5D-E238-B582-5540-09FBBE917345}"/>
          </ac:cxnSpMkLst>
        </pc:cxnChg>
      </pc:sldChg>
      <pc:sldChg chg="add del">
        <pc:chgData name="Agnese Aizpuriete" userId="3d087c51-4a12-42f9-ab1e-b85fe8332eb2" providerId="ADAL" clId="{A8E0AD6E-0E2D-48ED-9CD2-D7C76B351853}" dt="2023-07-26T14:33:24.301" v="2419" actId="47"/>
        <pc:sldMkLst>
          <pc:docMk/>
          <pc:sldMk cId="413180747" sldId="886"/>
        </pc:sldMkLst>
      </pc:sldChg>
      <pc:sldChg chg="addSp modSp add del mod">
        <pc:chgData name="Agnese Aizpuriete" userId="3d087c51-4a12-42f9-ab1e-b85fe8332eb2" providerId="ADAL" clId="{A8E0AD6E-0E2D-48ED-9CD2-D7C76B351853}" dt="2023-07-26T14:03:17.946" v="2082" actId="47"/>
        <pc:sldMkLst>
          <pc:docMk/>
          <pc:sldMk cId="522275900" sldId="886"/>
        </pc:sldMkLst>
        <pc:picChg chg="mod">
          <ac:chgData name="Agnese Aizpuriete" userId="3d087c51-4a12-42f9-ab1e-b85fe8332eb2" providerId="ADAL" clId="{A8E0AD6E-0E2D-48ED-9CD2-D7C76B351853}" dt="2023-07-26T13:55:25.858" v="2054" actId="14100"/>
          <ac:picMkLst>
            <pc:docMk/>
            <pc:sldMk cId="522275900" sldId="886"/>
            <ac:picMk id="5" creationId="{0ABEACA3-2000-49D1-BC4D-EEF77A50F0E3}"/>
          </ac:picMkLst>
        </pc:picChg>
        <pc:picChg chg="mod">
          <ac:chgData name="Agnese Aizpuriete" userId="3d087c51-4a12-42f9-ab1e-b85fe8332eb2" providerId="ADAL" clId="{A8E0AD6E-0E2D-48ED-9CD2-D7C76B351853}" dt="2023-07-26T13:55:42.892" v="2058" actId="1037"/>
          <ac:picMkLst>
            <pc:docMk/>
            <pc:sldMk cId="522275900" sldId="886"/>
            <ac:picMk id="9" creationId="{6DAF8F12-A2EA-420A-A2F0-D53AFE84871B}"/>
          </ac:picMkLst>
        </pc:picChg>
        <pc:picChg chg="mod">
          <ac:chgData name="Agnese Aizpuriete" userId="3d087c51-4a12-42f9-ab1e-b85fe8332eb2" providerId="ADAL" clId="{A8E0AD6E-0E2D-48ED-9CD2-D7C76B351853}" dt="2023-07-26T13:55:41.513" v="2057" actId="14100"/>
          <ac:picMkLst>
            <pc:docMk/>
            <pc:sldMk cId="522275900" sldId="886"/>
            <ac:picMk id="1026" creationId="{D4CCCF43-AEFE-A770-DD8D-A9E39FFD1F20}"/>
          </ac:picMkLst>
        </pc:picChg>
        <pc:picChg chg="add mod">
          <ac:chgData name="Agnese Aizpuriete" userId="3d087c51-4a12-42f9-ab1e-b85fe8332eb2" providerId="ADAL" clId="{A8E0AD6E-0E2D-48ED-9CD2-D7C76B351853}" dt="2023-07-26T13:57:45.606" v="2062" actId="14100"/>
          <ac:picMkLst>
            <pc:docMk/>
            <pc:sldMk cId="522275900" sldId="886"/>
            <ac:picMk id="2050" creationId="{8FCF0A71-1B14-0DFA-C144-59DD73D66A26}"/>
          </ac:picMkLst>
        </pc:picChg>
      </pc:sldChg>
      <pc:sldChg chg="addSp delSp modSp add mod ord modClrScheme chgLayout">
        <pc:chgData name="Agnese Aizpuriete" userId="3d087c51-4a12-42f9-ab1e-b85fe8332eb2" providerId="ADAL" clId="{A8E0AD6E-0E2D-48ED-9CD2-D7C76B351853}" dt="2023-07-28T07:17:07.885" v="6993"/>
        <pc:sldMkLst>
          <pc:docMk/>
          <pc:sldMk cId="703810754" sldId="887"/>
        </pc:sldMkLst>
        <pc:spChg chg="add del mod">
          <ac:chgData name="Agnese Aizpuriete" userId="3d087c51-4a12-42f9-ab1e-b85fe8332eb2" providerId="ADAL" clId="{A8E0AD6E-0E2D-48ED-9CD2-D7C76B351853}" dt="2023-07-26T14:14:31.046" v="2266" actId="478"/>
          <ac:spMkLst>
            <pc:docMk/>
            <pc:sldMk cId="703810754" sldId="887"/>
            <ac:spMk id="2" creationId="{60F189A0-58E8-9C0E-1B4E-4930DA4EA709}"/>
          </ac:spMkLst>
        </pc:spChg>
        <pc:spChg chg="mod ord modVis">
          <ac:chgData name="Agnese Aizpuriete" userId="3d087c51-4a12-42f9-ab1e-b85fe8332eb2" providerId="ADAL" clId="{A8E0AD6E-0E2D-48ED-9CD2-D7C76B351853}" dt="2023-07-26T14:08:32.741" v="2127" actId="700"/>
          <ac:spMkLst>
            <pc:docMk/>
            <pc:sldMk cId="703810754" sldId="887"/>
            <ac:spMk id="4" creationId="{D0B581DA-8118-4508-A4F2-F5B9C0A7B26B}"/>
          </ac:spMkLst>
        </pc:spChg>
        <pc:spChg chg="del">
          <ac:chgData name="Agnese Aizpuriete" userId="3d087c51-4a12-42f9-ab1e-b85fe8332eb2" providerId="ADAL" clId="{A8E0AD6E-0E2D-48ED-9CD2-D7C76B351853}" dt="2023-07-26T14:05:26.352" v="2102" actId="478"/>
          <ac:spMkLst>
            <pc:docMk/>
            <pc:sldMk cId="703810754" sldId="887"/>
            <ac:spMk id="5" creationId="{A0F72FD9-E66E-42F7-A1C4-4AA9B26FC765}"/>
          </ac:spMkLst>
        </pc:spChg>
        <pc:spChg chg="add del mod ord">
          <ac:chgData name="Agnese Aizpuriete" userId="3d087c51-4a12-42f9-ab1e-b85fe8332eb2" providerId="ADAL" clId="{A8E0AD6E-0E2D-48ED-9CD2-D7C76B351853}" dt="2023-07-26T14:08:56.142" v="2130" actId="478"/>
          <ac:spMkLst>
            <pc:docMk/>
            <pc:sldMk cId="703810754" sldId="887"/>
            <ac:spMk id="6" creationId="{B2A669A2-1C0B-DB18-0302-9EAB98F13D94}"/>
          </ac:spMkLst>
        </pc:spChg>
        <pc:spChg chg="add del mod ord">
          <ac:chgData name="Agnese Aizpuriete" userId="3d087c51-4a12-42f9-ab1e-b85fe8332eb2" providerId="ADAL" clId="{A8E0AD6E-0E2D-48ED-9CD2-D7C76B351853}" dt="2023-07-26T14:08:59.035" v="2131" actId="478"/>
          <ac:spMkLst>
            <pc:docMk/>
            <pc:sldMk cId="703810754" sldId="887"/>
            <ac:spMk id="7" creationId="{DA5D1637-8AF6-3FAA-6495-7502D197DC53}"/>
          </ac:spMkLst>
        </pc:spChg>
        <pc:spChg chg="add mod">
          <ac:chgData name="Agnese Aizpuriete" userId="3d087c51-4a12-42f9-ab1e-b85fe8332eb2" providerId="ADAL" clId="{A8E0AD6E-0E2D-48ED-9CD2-D7C76B351853}" dt="2023-07-26T14:20:51.337" v="2338" actId="242"/>
          <ac:spMkLst>
            <pc:docMk/>
            <pc:sldMk cId="703810754" sldId="887"/>
            <ac:spMk id="8" creationId="{622D1B6A-D741-DD22-D1FF-B684F96A4041}"/>
          </ac:spMkLst>
        </pc:spChg>
        <pc:picChg chg="add del mod modCrop">
          <ac:chgData name="Agnese Aizpuriete" userId="3d087c51-4a12-42f9-ab1e-b85fe8332eb2" providerId="ADAL" clId="{A8E0AD6E-0E2D-48ED-9CD2-D7C76B351853}" dt="2023-07-26T14:14:43.767" v="2279" actId="1037"/>
          <ac:picMkLst>
            <pc:docMk/>
            <pc:sldMk cId="703810754" sldId="887"/>
            <ac:picMk id="3" creationId="{7EBC7A74-D578-1F3B-2907-CC0C7E13F669}"/>
          </ac:picMkLst>
        </pc:picChg>
        <pc:cxnChg chg="add mod">
          <ac:chgData name="Agnese Aizpuriete" userId="3d087c51-4a12-42f9-ab1e-b85fe8332eb2" providerId="ADAL" clId="{A8E0AD6E-0E2D-48ED-9CD2-D7C76B351853}" dt="2023-07-28T07:17:07.885" v="6993"/>
          <ac:cxnSpMkLst>
            <pc:docMk/>
            <pc:sldMk cId="703810754" sldId="887"/>
            <ac:cxnSpMk id="2" creationId="{424F88D4-D7BD-7BA0-38B2-71A044EEC030}"/>
          </ac:cxnSpMkLst>
        </pc:cxnChg>
        <pc:cxnChg chg="add mod">
          <ac:chgData name="Agnese Aizpuriete" userId="3d087c51-4a12-42f9-ab1e-b85fe8332eb2" providerId="ADAL" clId="{A8E0AD6E-0E2D-48ED-9CD2-D7C76B351853}" dt="2023-07-26T14:22:46.614" v="2347" actId="208"/>
          <ac:cxnSpMkLst>
            <pc:docMk/>
            <pc:sldMk cId="703810754" sldId="887"/>
            <ac:cxnSpMk id="9" creationId="{45DE477F-6017-EAAD-F1AD-E069C258521B}"/>
          </ac:cxnSpMkLst>
        </pc:cxnChg>
      </pc:sldChg>
      <pc:sldChg chg="addSp delSp modSp add mod">
        <pc:chgData name="Agnese Aizpuriete" userId="3d087c51-4a12-42f9-ab1e-b85fe8332eb2" providerId="ADAL" clId="{A8E0AD6E-0E2D-48ED-9CD2-D7C76B351853}" dt="2023-07-26T15:23:22.526" v="3916" actId="1076"/>
        <pc:sldMkLst>
          <pc:docMk/>
          <pc:sldMk cId="3012949847" sldId="888"/>
        </pc:sldMkLst>
        <pc:spChg chg="mod">
          <ac:chgData name="Agnese Aizpuriete" userId="3d087c51-4a12-42f9-ab1e-b85fe8332eb2" providerId="ADAL" clId="{A8E0AD6E-0E2D-48ED-9CD2-D7C76B351853}" dt="2023-07-26T15:23:00.529" v="3912" actId="14100"/>
          <ac:spMkLst>
            <pc:docMk/>
            <pc:sldMk cId="3012949847" sldId="888"/>
            <ac:spMk id="2" creationId="{1ED00A9A-99BB-7499-A8D4-93D8CC83F6A4}"/>
          </ac:spMkLst>
        </pc:spChg>
        <pc:spChg chg="mod">
          <ac:chgData name="Agnese Aizpuriete" userId="3d087c51-4a12-42f9-ab1e-b85fe8332eb2" providerId="ADAL" clId="{A8E0AD6E-0E2D-48ED-9CD2-D7C76B351853}" dt="2023-07-26T15:12:56.702" v="3614" actId="20577"/>
          <ac:spMkLst>
            <pc:docMk/>
            <pc:sldMk cId="3012949847" sldId="888"/>
            <ac:spMk id="5" creationId="{DC3DA405-A2F6-377D-6957-FF5F7AC45AFC}"/>
          </ac:spMkLst>
        </pc:spChg>
        <pc:picChg chg="del">
          <ac:chgData name="Agnese Aizpuriete" userId="3d087c51-4a12-42f9-ab1e-b85fe8332eb2" providerId="ADAL" clId="{A8E0AD6E-0E2D-48ED-9CD2-D7C76B351853}" dt="2023-07-26T15:12:59.933" v="3617" actId="478"/>
          <ac:picMkLst>
            <pc:docMk/>
            <pc:sldMk cId="3012949847" sldId="888"/>
            <ac:picMk id="3" creationId="{AFF4D7B8-E608-126C-A22B-BB9589DB1F05}"/>
          </ac:picMkLst>
        </pc:picChg>
        <pc:picChg chg="add del mod">
          <ac:chgData name="Agnese Aizpuriete" userId="3d087c51-4a12-42f9-ab1e-b85fe8332eb2" providerId="ADAL" clId="{A8E0AD6E-0E2D-48ED-9CD2-D7C76B351853}" dt="2023-07-26T15:20:51.448" v="3870" actId="478"/>
          <ac:picMkLst>
            <pc:docMk/>
            <pc:sldMk cId="3012949847" sldId="888"/>
            <ac:picMk id="6" creationId="{58A81174-FEE2-8ECC-8615-B36B71354845}"/>
          </ac:picMkLst>
        </pc:picChg>
        <pc:picChg chg="add mod">
          <ac:chgData name="Agnese Aizpuriete" userId="3d087c51-4a12-42f9-ab1e-b85fe8332eb2" providerId="ADAL" clId="{A8E0AD6E-0E2D-48ED-9CD2-D7C76B351853}" dt="2023-07-26T15:23:19.398" v="3915" actId="1076"/>
          <ac:picMkLst>
            <pc:docMk/>
            <pc:sldMk cId="3012949847" sldId="888"/>
            <ac:picMk id="8" creationId="{DE4C43B9-0FDB-2EFA-30BF-ADD750B83C49}"/>
          </ac:picMkLst>
        </pc:picChg>
        <pc:picChg chg="del mod">
          <ac:chgData name="Agnese Aizpuriete" userId="3d087c51-4a12-42f9-ab1e-b85fe8332eb2" providerId="ADAL" clId="{A8E0AD6E-0E2D-48ED-9CD2-D7C76B351853}" dt="2023-07-26T15:12:58.723" v="3616" actId="478"/>
          <ac:picMkLst>
            <pc:docMk/>
            <pc:sldMk cId="3012949847" sldId="888"/>
            <ac:picMk id="9" creationId="{F158988E-3F0D-83B5-20CF-65AE2196BBBC}"/>
          </ac:picMkLst>
        </pc:picChg>
        <pc:picChg chg="del">
          <ac:chgData name="Agnese Aizpuriete" userId="3d087c51-4a12-42f9-ab1e-b85fe8332eb2" providerId="ADAL" clId="{A8E0AD6E-0E2D-48ED-9CD2-D7C76B351853}" dt="2023-07-26T15:13:01.184" v="3618" actId="478"/>
          <ac:picMkLst>
            <pc:docMk/>
            <pc:sldMk cId="3012949847" sldId="888"/>
            <ac:picMk id="11" creationId="{F4762DD1-E457-B5C2-7781-A9739C518920}"/>
          </ac:picMkLst>
        </pc:picChg>
        <pc:picChg chg="del">
          <ac:chgData name="Agnese Aizpuriete" userId="3d087c51-4a12-42f9-ab1e-b85fe8332eb2" providerId="ADAL" clId="{A8E0AD6E-0E2D-48ED-9CD2-D7C76B351853}" dt="2023-07-26T15:13:02.394" v="3619" actId="478"/>
          <ac:picMkLst>
            <pc:docMk/>
            <pc:sldMk cId="3012949847" sldId="888"/>
            <ac:picMk id="12" creationId="{86456C77-D867-79D2-49A5-C6D059FF7C33}"/>
          </ac:picMkLst>
        </pc:picChg>
        <pc:picChg chg="del">
          <ac:chgData name="Agnese Aizpuriete" userId="3d087c51-4a12-42f9-ab1e-b85fe8332eb2" providerId="ADAL" clId="{A8E0AD6E-0E2D-48ED-9CD2-D7C76B351853}" dt="2023-07-26T15:13:03.854" v="3620" actId="478"/>
          <ac:picMkLst>
            <pc:docMk/>
            <pc:sldMk cId="3012949847" sldId="888"/>
            <ac:picMk id="13" creationId="{F3F5AF4F-E9CF-8554-4AE0-98126F68A346}"/>
          </ac:picMkLst>
        </pc:picChg>
        <pc:picChg chg="add mod">
          <ac:chgData name="Agnese Aizpuriete" userId="3d087c51-4a12-42f9-ab1e-b85fe8332eb2" providerId="ADAL" clId="{A8E0AD6E-0E2D-48ED-9CD2-D7C76B351853}" dt="2023-07-26T15:23:22.526" v="3916" actId="1076"/>
          <ac:picMkLst>
            <pc:docMk/>
            <pc:sldMk cId="3012949847" sldId="888"/>
            <ac:picMk id="9218" creationId="{E12FA9D6-8AD7-BB34-7E86-62236DF34DA5}"/>
          </ac:picMkLst>
        </pc:picChg>
        <pc:picChg chg="add mod">
          <ac:chgData name="Agnese Aizpuriete" userId="3d087c51-4a12-42f9-ab1e-b85fe8332eb2" providerId="ADAL" clId="{A8E0AD6E-0E2D-48ED-9CD2-D7C76B351853}" dt="2023-07-26T15:21:28.902" v="3881" actId="1076"/>
          <ac:picMkLst>
            <pc:docMk/>
            <pc:sldMk cId="3012949847" sldId="888"/>
            <ac:picMk id="9220" creationId="{17716794-AFE8-B010-4F96-5567C11723B6}"/>
          </ac:picMkLst>
        </pc:picChg>
        <pc:picChg chg="add mod">
          <ac:chgData name="Agnese Aizpuriete" userId="3d087c51-4a12-42f9-ab1e-b85fe8332eb2" providerId="ADAL" clId="{A8E0AD6E-0E2D-48ED-9CD2-D7C76B351853}" dt="2023-07-26T15:23:05.473" v="3913" actId="1076"/>
          <ac:picMkLst>
            <pc:docMk/>
            <pc:sldMk cId="3012949847" sldId="888"/>
            <ac:picMk id="9222" creationId="{22ABD5E8-99C2-DC1D-7569-EE71E7C0DBE9}"/>
          </ac:picMkLst>
        </pc:picChg>
      </pc:sldChg>
      <pc:sldChg chg="addSp delSp modSp add mod">
        <pc:chgData name="Agnese Aizpuriete" userId="3d087c51-4a12-42f9-ab1e-b85fe8332eb2" providerId="ADAL" clId="{A8E0AD6E-0E2D-48ED-9CD2-D7C76B351853}" dt="2023-07-26T15:32:49.516" v="4307" actId="14100"/>
        <pc:sldMkLst>
          <pc:docMk/>
          <pc:sldMk cId="3463975691" sldId="889"/>
        </pc:sldMkLst>
        <pc:spChg chg="mod">
          <ac:chgData name="Agnese Aizpuriete" userId="3d087c51-4a12-42f9-ab1e-b85fe8332eb2" providerId="ADAL" clId="{A8E0AD6E-0E2D-48ED-9CD2-D7C76B351853}" dt="2023-07-26T15:32:49.516" v="4307" actId="14100"/>
          <ac:spMkLst>
            <pc:docMk/>
            <pc:sldMk cId="3463975691" sldId="889"/>
            <ac:spMk id="2" creationId="{1ED00A9A-99BB-7499-A8D4-93D8CC83F6A4}"/>
          </ac:spMkLst>
        </pc:spChg>
        <pc:spChg chg="mod">
          <ac:chgData name="Agnese Aizpuriete" userId="3d087c51-4a12-42f9-ab1e-b85fe8332eb2" providerId="ADAL" clId="{A8E0AD6E-0E2D-48ED-9CD2-D7C76B351853}" dt="2023-07-26T15:24:01.333" v="4000" actId="20577"/>
          <ac:spMkLst>
            <pc:docMk/>
            <pc:sldMk cId="3463975691" sldId="889"/>
            <ac:spMk id="5" creationId="{DC3DA405-A2F6-377D-6957-FF5F7AC45AFC}"/>
          </ac:spMkLst>
        </pc:spChg>
        <pc:picChg chg="del">
          <ac:chgData name="Agnese Aizpuriete" userId="3d087c51-4a12-42f9-ab1e-b85fe8332eb2" providerId="ADAL" clId="{A8E0AD6E-0E2D-48ED-9CD2-D7C76B351853}" dt="2023-07-26T15:24:03.243" v="4001" actId="478"/>
          <ac:picMkLst>
            <pc:docMk/>
            <pc:sldMk cId="3463975691" sldId="889"/>
            <ac:picMk id="8" creationId="{DE4C43B9-0FDB-2EFA-30BF-ADD750B83C49}"/>
          </ac:picMkLst>
        </pc:picChg>
        <pc:picChg chg="del">
          <ac:chgData name="Agnese Aizpuriete" userId="3d087c51-4a12-42f9-ab1e-b85fe8332eb2" providerId="ADAL" clId="{A8E0AD6E-0E2D-48ED-9CD2-D7C76B351853}" dt="2023-07-26T15:24:04.370" v="4002" actId="478"/>
          <ac:picMkLst>
            <pc:docMk/>
            <pc:sldMk cId="3463975691" sldId="889"/>
            <ac:picMk id="9218" creationId="{E12FA9D6-8AD7-BB34-7E86-62236DF34DA5}"/>
          </ac:picMkLst>
        </pc:picChg>
        <pc:picChg chg="del">
          <ac:chgData name="Agnese Aizpuriete" userId="3d087c51-4a12-42f9-ab1e-b85fe8332eb2" providerId="ADAL" clId="{A8E0AD6E-0E2D-48ED-9CD2-D7C76B351853}" dt="2023-07-26T15:24:07.104" v="4004" actId="478"/>
          <ac:picMkLst>
            <pc:docMk/>
            <pc:sldMk cId="3463975691" sldId="889"/>
            <ac:picMk id="9220" creationId="{17716794-AFE8-B010-4F96-5567C11723B6}"/>
          </ac:picMkLst>
        </pc:picChg>
        <pc:picChg chg="del">
          <ac:chgData name="Agnese Aizpuriete" userId="3d087c51-4a12-42f9-ab1e-b85fe8332eb2" providerId="ADAL" clId="{A8E0AD6E-0E2D-48ED-9CD2-D7C76B351853}" dt="2023-07-26T15:24:05.751" v="4003" actId="478"/>
          <ac:picMkLst>
            <pc:docMk/>
            <pc:sldMk cId="3463975691" sldId="889"/>
            <ac:picMk id="9222" creationId="{22ABD5E8-99C2-DC1D-7569-EE71E7C0DBE9}"/>
          </ac:picMkLst>
        </pc:picChg>
        <pc:picChg chg="add mod">
          <ac:chgData name="Agnese Aizpuriete" userId="3d087c51-4a12-42f9-ab1e-b85fe8332eb2" providerId="ADAL" clId="{A8E0AD6E-0E2D-48ED-9CD2-D7C76B351853}" dt="2023-07-26T15:32:04.027" v="4296" actId="14100"/>
          <ac:picMkLst>
            <pc:docMk/>
            <pc:sldMk cId="3463975691" sldId="889"/>
            <ac:picMk id="10242" creationId="{F565F313-CE7A-CBE6-B769-F8016124BAA0}"/>
          </ac:picMkLst>
        </pc:picChg>
        <pc:picChg chg="add mod">
          <ac:chgData name="Agnese Aizpuriete" userId="3d087c51-4a12-42f9-ab1e-b85fe8332eb2" providerId="ADAL" clId="{A8E0AD6E-0E2D-48ED-9CD2-D7C76B351853}" dt="2023-07-26T15:32:35.982" v="4305" actId="14100"/>
          <ac:picMkLst>
            <pc:docMk/>
            <pc:sldMk cId="3463975691" sldId="889"/>
            <ac:picMk id="10244" creationId="{3C4BE44E-34B0-797C-B893-FF751D75D5DD}"/>
          </ac:picMkLst>
        </pc:picChg>
      </pc:sldChg>
      <pc:sldChg chg="addSp delSp modSp add mod">
        <pc:chgData name="Agnese Aizpuriete" userId="3d087c51-4a12-42f9-ab1e-b85fe8332eb2" providerId="ADAL" clId="{A8E0AD6E-0E2D-48ED-9CD2-D7C76B351853}" dt="2023-07-27T13:35:25.329" v="6157" actId="1076"/>
        <pc:sldMkLst>
          <pc:docMk/>
          <pc:sldMk cId="1344394344" sldId="890"/>
        </pc:sldMkLst>
        <pc:spChg chg="mod">
          <ac:chgData name="Agnese Aizpuriete" userId="3d087c51-4a12-42f9-ab1e-b85fe8332eb2" providerId="ADAL" clId="{A8E0AD6E-0E2D-48ED-9CD2-D7C76B351853}" dt="2023-07-27T13:33:40.566" v="6049" actId="20577"/>
          <ac:spMkLst>
            <pc:docMk/>
            <pc:sldMk cId="1344394344" sldId="890"/>
            <ac:spMk id="2" creationId="{F0A74112-250E-CF29-130F-DBE2D345B161}"/>
          </ac:spMkLst>
        </pc:spChg>
        <pc:spChg chg="add mod">
          <ac:chgData name="Agnese Aizpuriete" userId="3d087c51-4a12-42f9-ab1e-b85fe8332eb2" providerId="ADAL" clId="{A8E0AD6E-0E2D-48ED-9CD2-D7C76B351853}" dt="2023-07-27T13:35:16.852" v="6155" actId="1076"/>
          <ac:spMkLst>
            <pc:docMk/>
            <pc:sldMk cId="1344394344" sldId="890"/>
            <ac:spMk id="3" creationId="{E35E2C51-6C22-7DC5-C2C0-01E167176055}"/>
          </ac:spMkLst>
        </pc:spChg>
        <pc:spChg chg="mod">
          <ac:chgData name="Agnese Aizpuriete" userId="3d087c51-4a12-42f9-ab1e-b85fe8332eb2" providerId="ADAL" clId="{A8E0AD6E-0E2D-48ED-9CD2-D7C76B351853}" dt="2023-07-26T15:39:35.696" v="4864" actId="20577"/>
          <ac:spMkLst>
            <pc:docMk/>
            <pc:sldMk cId="1344394344" sldId="890"/>
            <ac:spMk id="5" creationId="{DC3DA405-A2F6-377D-6957-FF5F7AC45AFC}"/>
          </ac:spMkLst>
        </pc:spChg>
        <pc:picChg chg="del">
          <ac:chgData name="Agnese Aizpuriete" userId="3d087c51-4a12-42f9-ab1e-b85fe8332eb2" providerId="ADAL" clId="{A8E0AD6E-0E2D-48ED-9CD2-D7C76B351853}" dt="2023-07-26T15:39:38.984" v="4866" actId="478"/>
          <ac:picMkLst>
            <pc:docMk/>
            <pc:sldMk cId="1344394344" sldId="890"/>
            <ac:picMk id="6" creationId="{94195DCD-E8C2-5A90-00AA-4037045DBD0D}"/>
          </ac:picMkLst>
        </pc:picChg>
        <pc:picChg chg="del">
          <ac:chgData name="Agnese Aizpuriete" userId="3d087c51-4a12-42f9-ab1e-b85fe8332eb2" providerId="ADAL" clId="{A8E0AD6E-0E2D-48ED-9CD2-D7C76B351853}" dt="2023-07-26T15:39:40.345" v="4867" actId="478"/>
          <ac:picMkLst>
            <pc:docMk/>
            <pc:sldMk cId="1344394344" sldId="890"/>
            <ac:picMk id="8" creationId="{AD3A6FBA-8AA0-F79E-953B-674865AF04DB}"/>
          </ac:picMkLst>
        </pc:picChg>
        <pc:picChg chg="del">
          <ac:chgData name="Agnese Aizpuriete" userId="3d087c51-4a12-42f9-ab1e-b85fe8332eb2" providerId="ADAL" clId="{A8E0AD6E-0E2D-48ED-9CD2-D7C76B351853}" dt="2023-07-26T15:39:37.668" v="4865" actId="478"/>
          <ac:picMkLst>
            <pc:docMk/>
            <pc:sldMk cId="1344394344" sldId="890"/>
            <ac:picMk id="10" creationId="{533F3B99-716A-1E87-5167-60D50AD036A1}"/>
          </ac:picMkLst>
        </pc:picChg>
        <pc:picChg chg="add mod">
          <ac:chgData name="Agnese Aizpuriete" userId="3d087c51-4a12-42f9-ab1e-b85fe8332eb2" providerId="ADAL" clId="{A8E0AD6E-0E2D-48ED-9CD2-D7C76B351853}" dt="2023-07-27T13:35:25.329" v="6157" actId="1076"/>
          <ac:picMkLst>
            <pc:docMk/>
            <pc:sldMk cId="1344394344" sldId="890"/>
            <ac:picMk id="1026" creationId="{05965BA8-61CB-99FC-B311-28A0BABC4528}"/>
          </ac:picMkLst>
        </pc:picChg>
        <pc:picChg chg="add mod">
          <ac:chgData name="Agnese Aizpuriete" userId="3d087c51-4a12-42f9-ab1e-b85fe8332eb2" providerId="ADAL" clId="{A8E0AD6E-0E2D-48ED-9CD2-D7C76B351853}" dt="2023-07-27T13:35:19.656" v="6156" actId="1076"/>
          <ac:picMkLst>
            <pc:docMk/>
            <pc:sldMk cId="1344394344" sldId="890"/>
            <ac:picMk id="1028" creationId="{093F646E-3D9D-28C9-8D02-1779E809B645}"/>
          </ac:picMkLst>
        </pc:picChg>
      </pc:sldChg>
      <pc:sldChg chg="modSp add mod">
        <pc:chgData name="Agnese Aizpuriete" userId="3d087c51-4a12-42f9-ab1e-b85fe8332eb2" providerId="ADAL" clId="{A8E0AD6E-0E2D-48ED-9CD2-D7C76B351853}" dt="2023-07-26T15:48:25.263" v="5084"/>
        <pc:sldMkLst>
          <pc:docMk/>
          <pc:sldMk cId="682569962" sldId="891"/>
        </pc:sldMkLst>
        <pc:spChg chg="mod">
          <ac:chgData name="Agnese Aizpuriete" userId="3d087c51-4a12-42f9-ab1e-b85fe8332eb2" providerId="ADAL" clId="{A8E0AD6E-0E2D-48ED-9CD2-D7C76B351853}" dt="2023-07-26T15:48:25.263" v="5084"/>
          <ac:spMkLst>
            <pc:docMk/>
            <pc:sldMk cId="682569962" sldId="891"/>
            <ac:spMk id="3" creationId="{2871C309-9907-92DA-B0EE-B661D13FF298}"/>
          </ac:spMkLst>
        </pc:spChg>
        <pc:spChg chg="mod">
          <ac:chgData name="Agnese Aizpuriete" userId="3d087c51-4a12-42f9-ab1e-b85fe8332eb2" providerId="ADAL" clId="{A8E0AD6E-0E2D-48ED-9CD2-D7C76B351853}" dt="2023-07-26T15:48:17.077" v="5081" actId="27636"/>
          <ac:spMkLst>
            <pc:docMk/>
            <pc:sldMk cId="682569962" sldId="891"/>
            <ac:spMk id="41987" creationId="{00000000-0000-0000-0000-000000000000}"/>
          </ac:spMkLst>
        </pc:spChg>
      </pc:sldChg>
      <pc:sldChg chg="addSp delSp modSp new mod">
        <pc:chgData name="Agnese Aizpuriete" userId="3d087c51-4a12-42f9-ab1e-b85fe8332eb2" providerId="ADAL" clId="{A8E0AD6E-0E2D-48ED-9CD2-D7C76B351853}" dt="2023-07-26T15:56:19.245" v="5144" actId="1076"/>
        <pc:sldMkLst>
          <pc:docMk/>
          <pc:sldMk cId="3189680946" sldId="892"/>
        </pc:sldMkLst>
        <pc:spChg chg="add mod">
          <ac:chgData name="Agnese Aizpuriete" userId="3d087c51-4a12-42f9-ab1e-b85fe8332eb2" providerId="ADAL" clId="{A8E0AD6E-0E2D-48ED-9CD2-D7C76B351853}" dt="2023-07-26T15:56:19.245" v="5144" actId="1076"/>
          <ac:spMkLst>
            <pc:docMk/>
            <pc:sldMk cId="3189680946" sldId="892"/>
            <ac:spMk id="3" creationId="{8471083D-3B84-D70D-5DCC-2E891BED3E6B}"/>
          </ac:spMkLst>
        </pc:spChg>
        <pc:spChg chg="add mod">
          <ac:chgData name="Agnese Aizpuriete" userId="3d087c51-4a12-42f9-ab1e-b85fe8332eb2" providerId="ADAL" clId="{A8E0AD6E-0E2D-48ED-9CD2-D7C76B351853}" dt="2023-07-26T15:55:27.192" v="5142" actId="1037"/>
          <ac:spMkLst>
            <pc:docMk/>
            <pc:sldMk cId="3189680946" sldId="892"/>
            <ac:spMk id="9" creationId="{59DFEB69-DE11-E2E4-9D23-24DD30355EF7}"/>
          </ac:spMkLst>
        </pc:spChg>
        <pc:spChg chg="add mod">
          <ac:chgData name="Agnese Aizpuriete" userId="3d087c51-4a12-42f9-ab1e-b85fe8332eb2" providerId="ADAL" clId="{A8E0AD6E-0E2D-48ED-9CD2-D7C76B351853}" dt="2023-07-26T15:55:27.192" v="5142" actId="1037"/>
          <ac:spMkLst>
            <pc:docMk/>
            <pc:sldMk cId="3189680946" sldId="892"/>
            <ac:spMk id="10" creationId="{55291AC0-2820-461A-D7B7-0EDDC2EB06ED}"/>
          </ac:spMkLst>
        </pc:spChg>
        <pc:spChg chg="add mod">
          <ac:chgData name="Agnese Aizpuriete" userId="3d087c51-4a12-42f9-ab1e-b85fe8332eb2" providerId="ADAL" clId="{A8E0AD6E-0E2D-48ED-9CD2-D7C76B351853}" dt="2023-07-26T15:55:27.192" v="5142" actId="1037"/>
          <ac:spMkLst>
            <pc:docMk/>
            <pc:sldMk cId="3189680946" sldId="892"/>
            <ac:spMk id="11" creationId="{3FB5EB1E-E165-FC6A-DC0F-B48A19FE47FA}"/>
          </ac:spMkLst>
        </pc:spChg>
        <pc:spChg chg="add mod">
          <ac:chgData name="Agnese Aizpuriete" userId="3d087c51-4a12-42f9-ab1e-b85fe8332eb2" providerId="ADAL" clId="{A8E0AD6E-0E2D-48ED-9CD2-D7C76B351853}" dt="2023-07-26T15:55:27.192" v="5142" actId="1037"/>
          <ac:spMkLst>
            <pc:docMk/>
            <pc:sldMk cId="3189680946" sldId="892"/>
            <ac:spMk id="12" creationId="{BC4E536A-5B36-E2C9-3365-26F436B74D69}"/>
          </ac:spMkLst>
        </pc:spChg>
        <pc:spChg chg="add mod">
          <ac:chgData name="Agnese Aizpuriete" userId="3d087c51-4a12-42f9-ab1e-b85fe8332eb2" providerId="ADAL" clId="{A8E0AD6E-0E2D-48ED-9CD2-D7C76B351853}" dt="2023-07-26T15:55:27.192" v="5142" actId="1037"/>
          <ac:spMkLst>
            <pc:docMk/>
            <pc:sldMk cId="3189680946" sldId="892"/>
            <ac:spMk id="13" creationId="{569C604D-4FE0-EA3E-98F4-8037BEC3FB7E}"/>
          </ac:spMkLst>
        </pc:spChg>
        <pc:picChg chg="add mod">
          <ac:chgData name="Agnese Aizpuriete" userId="3d087c51-4a12-42f9-ab1e-b85fe8332eb2" providerId="ADAL" clId="{A8E0AD6E-0E2D-48ED-9CD2-D7C76B351853}" dt="2023-07-26T15:55:32.557" v="5143" actId="14100"/>
          <ac:picMkLst>
            <pc:docMk/>
            <pc:sldMk cId="3189680946" sldId="892"/>
            <ac:picMk id="4" creationId="{93B78107-EEBA-1F2D-0440-1A8C8288FE91}"/>
          </ac:picMkLst>
        </pc:picChg>
        <pc:picChg chg="add mod">
          <ac:chgData name="Agnese Aizpuriete" userId="3d087c51-4a12-42f9-ab1e-b85fe8332eb2" providerId="ADAL" clId="{A8E0AD6E-0E2D-48ED-9CD2-D7C76B351853}" dt="2023-07-26T15:55:27.192" v="5142" actId="1037"/>
          <ac:picMkLst>
            <pc:docMk/>
            <pc:sldMk cId="3189680946" sldId="892"/>
            <ac:picMk id="5" creationId="{53A0CF71-7F0A-A9C1-0F50-61481833DA49}"/>
          </ac:picMkLst>
        </pc:picChg>
        <pc:picChg chg="add mod">
          <ac:chgData name="Agnese Aizpuriete" userId="3d087c51-4a12-42f9-ab1e-b85fe8332eb2" providerId="ADAL" clId="{A8E0AD6E-0E2D-48ED-9CD2-D7C76B351853}" dt="2023-07-26T15:55:27.192" v="5142" actId="1037"/>
          <ac:picMkLst>
            <pc:docMk/>
            <pc:sldMk cId="3189680946" sldId="892"/>
            <ac:picMk id="7" creationId="{41E7AF5B-7402-CEE2-0AD6-1AAA3BF62B52}"/>
          </ac:picMkLst>
        </pc:picChg>
        <pc:picChg chg="add del">
          <ac:chgData name="Agnese Aizpuriete" userId="3d087c51-4a12-42f9-ab1e-b85fe8332eb2" providerId="ADAL" clId="{A8E0AD6E-0E2D-48ED-9CD2-D7C76B351853}" dt="2023-07-26T15:53:56.056" v="5094"/>
          <ac:picMkLst>
            <pc:docMk/>
            <pc:sldMk cId="3189680946" sldId="892"/>
            <ac:picMk id="1026" creationId="{3E4D9B9F-897A-7671-2896-AF1FE9F83CD3}"/>
          </ac:picMkLst>
        </pc:picChg>
        <pc:picChg chg="add del">
          <ac:chgData name="Agnese Aizpuriete" userId="3d087c51-4a12-42f9-ab1e-b85fe8332eb2" providerId="ADAL" clId="{A8E0AD6E-0E2D-48ED-9CD2-D7C76B351853}" dt="2023-07-26T15:53:56.056" v="5094"/>
          <ac:picMkLst>
            <pc:docMk/>
            <pc:sldMk cId="3189680946" sldId="892"/>
            <ac:picMk id="1027" creationId="{1E469C8B-C4E1-1A8E-B8DD-D05DF78D570F}"/>
          </ac:picMkLst>
        </pc:picChg>
        <pc:cxnChg chg="add mod">
          <ac:chgData name="Agnese Aizpuriete" userId="3d087c51-4a12-42f9-ab1e-b85fe8332eb2" providerId="ADAL" clId="{A8E0AD6E-0E2D-48ED-9CD2-D7C76B351853}" dt="2023-07-26T15:55:27.192" v="5142" actId="1037"/>
          <ac:cxnSpMkLst>
            <pc:docMk/>
            <pc:sldMk cId="3189680946" sldId="892"/>
            <ac:cxnSpMk id="6" creationId="{47275994-B373-CF58-F7AB-33A4CE32366B}"/>
          </ac:cxnSpMkLst>
        </pc:cxnChg>
        <pc:cxnChg chg="add mod">
          <ac:chgData name="Agnese Aizpuriete" userId="3d087c51-4a12-42f9-ab1e-b85fe8332eb2" providerId="ADAL" clId="{A8E0AD6E-0E2D-48ED-9CD2-D7C76B351853}" dt="2023-07-26T15:55:27.192" v="5142" actId="1037"/>
          <ac:cxnSpMkLst>
            <pc:docMk/>
            <pc:sldMk cId="3189680946" sldId="892"/>
            <ac:cxnSpMk id="8" creationId="{EE6F54B1-F005-F420-4A2C-3E9793D2E734}"/>
          </ac:cxnSpMkLst>
        </pc:cxnChg>
      </pc:sldChg>
      <pc:sldChg chg="delSp modSp add del mod">
        <pc:chgData name="Agnese Aizpuriete" userId="3d087c51-4a12-42f9-ab1e-b85fe8332eb2" providerId="ADAL" clId="{A8E0AD6E-0E2D-48ED-9CD2-D7C76B351853}" dt="2023-07-27T13:55:36.006" v="6906" actId="47"/>
        <pc:sldMkLst>
          <pc:docMk/>
          <pc:sldMk cId="2754641446" sldId="893"/>
        </pc:sldMkLst>
        <pc:spChg chg="mod">
          <ac:chgData name="Agnese Aizpuriete" userId="3d087c51-4a12-42f9-ab1e-b85fe8332eb2" providerId="ADAL" clId="{A8E0AD6E-0E2D-48ED-9CD2-D7C76B351853}" dt="2023-07-27T13:44:09.635" v="6668" actId="20577"/>
          <ac:spMkLst>
            <pc:docMk/>
            <pc:sldMk cId="2754641446" sldId="893"/>
            <ac:spMk id="5" creationId="{F448429A-3384-047A-DA50-A5323AFB6B99}"/>
          </ac:spMkLst>
        </pc:spChg>
        <pc:spChg chg="mod">
          <ac:chgData name="Agnese Aizpuriete" userId="3d087c51-4a12-42f9-ab1e-b85fe8332eb2" providerId="ADAL" clId="{A8E0AD6E-0E2D-48ED-9CD2-D7C76B351853}" dt="2023-07-27T13:54:53.713" v="6905" actId="20577"/>
          <ac:spMkLst>
            <pc:docMk/>
            <pc:sldMk cId="2754641446" sldId="893"/>
            <ac:spMk id="41987" creationId="{00000000-0000-0000-0000-000000000000}"/>
          </ac:spMkLst>
        </pc:spChg>
        <pc:picChg chg="del">
          <ac:chgData name="Agnese Aizpuriete" userId="3d087c51-4a12-42f9-ab1e-b85fe8332eb2" providerId="ADAL" clId="{A8E0AD6E-0E2D-48ED-9CD2-D7C76B351853}" dt="2023-07-27T13:44:07.285" v="6666" actId="478"/>
          <ac:picMkLst>
            <pc:docMk/>
            <pc:sldMk cId="2754641446" sldId="893"/>
            <ac:picMk id="2" creationId="{C89A0ABF-2BE5-AA0D-60FA-C73C064EA902}"/>
          </ac:picMkLst>
        </pc:picChg>
        <pc:picChg chg="del">
          <ac:chgData name="Agnese Aizpuriete" userId="3d087c51-4a12-42f9-ab1e-b85fe8332eb2" providerId="ADAL" clId="{A8E0AD6E-0E2D-48ED-9CD2-D7C76B351853}" dt="2023-07-27T13:44:05.935" v="6665" actId="478"/>
          <ac:picMkLst>
            <pc:docMk/>
            <pc:sldMk cId="2754641446" sldId="893"/>
            <ac:picMk id="4" creationId="{CFCBE3A3-7538-7DF5-BD0E-C3B27B0C0F87}"/>
          </ac:picMkLst>
        </pc:picChg>
        <pc:picChg chg="del">
          <ac:chgData name="Agnese Aizpuriete" userId="3d087c51-4a12-42f9-ab1e-b85fe8332eb2" providerId="ADAL" clId="{A8E0AD6E-0E2D-48ED-9CD2-D7C76B351853}" dt="2023-07-27T13:44:04.681" v="6664" actId="478"/>
          <ac:picMkLst>
            <pc:docMk/>
            <pc:sldMk cId="2754641446" sldId="893"/>
            <ac:picMk id="6" creationId="{5E4DFEFE-E482-FB32-36FD-6D4A74F9A54D}"/>
          </ac:picMkLst>
        </pc:picChg>
      </pc:sldChg>
      <pc:sldMasterChg chg="setBg modSldLayout">
        <pc:chgData name="Agnese Aizpuriete" userId="3d087c51-4a12-42f9-ab1e-b85fe8332eb2" providerId="ADAL" clId="{A8E0AD6E-0E2D-48ED-9CD2-D7C76B351853}" dt="2023-07-26T12:35:16.610" v="618"/>
        <pc:sldMasterMkLst>
          <pc:docMk/>
          <pc:sldMasterMk cId="0" sldId="2147483648"/>
        </pc:sldMasterMkLst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2092657727" sldId="2147484264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2747310374" sldId="2147484265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2166112226" sldId="2147484266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1513582636" sldId="2147484267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00989790" sldId="2147484268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1481280396" sldId="2147484269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3648"/>
            <pc:sldLayoutMk cId="2675863145" sldId="2147484270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1851483310" sldId="2147485508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4292852000" sldId="2147485509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2159744767" sldId="2147485510"/>
          </pc:sldLayoutMkLst>
        </pc:sldLayoutChg>
      </pc:sldMasterChg>
      <pc:sldMasterChg chg="del setBg delSldLayout modSldLayout">
        <pc:chgData name="Agnese Aizpuriete" userId="3d087c51-4a12-42f9-ab1e-b85fe8332eb2" providerId="ADAL" clId="{A8E0AD6E-0E2D-48ED-9CD2-D7C76B351853}" dt="2023-07-26T13:06:51.798" v="1230" actId="2696"/>
        <pc:sldMasterMkLst>
          <pc:docMk/>
          <pc:sldMasterMk cId="0" sldId="2147483672"/>
        </pc:sldMasterMkLst>
        <pc:sldLayoutChg chg="del setBg">
          <pc:chgData name="Agnese Aizpuriete" userId="3d087c51-4a12-42f9-ab1e-b85fe8332eb2" providerId="ADAL" clId="{A8E0AD6E-0E2D-48ED-9CD2-D7C76B351853}" dt="2023-07-26T13:06:51.760" v="1216" actId="2696"/>
          <pc:sldLayoutMkLst>
            <pc:docMk/>
            <pc:sldMasterMk cId="0" sldId="2147483672"/>
            <pc:sldLayoutMk cId="0" sldId="2147483673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60" v="1217" actId="2696"/>
          <pc:sldLayoutMkLst>
            <pc:docMk/>
            <pc:sldMasterMk cId="0" sldId="2147483672"/>
            <pc:sldLayoutMk cId="0" sldId="2147483674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60" v="1218" actId="2696"/>
          <pc:sldLayoutMkLst>
            <pc:docMk/>
            <pc:sldMasterMk cId="0" sldId="2147483672"/>
            <pc:sldLayoutMk cId="0" sldId="2147483675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75" v="1219" actId="2696"/>
          <pc:sldLayoutMkLst>
            <pc:docMk/>
            <pc:sldMasterMk cId="0" sldId="2147483672"/>
            <pc:sldLayoutMk cId="0" sldId="2147483676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75" v="1220" actId="2696"/>
          <pc:sldLayoutMkLst>
            <pc:docMk/>
            <pc:sldMasterMk cId="0" sldId="2147483672"/>
            <pc:sldLayoutMk cId="0" sldId="2147483677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75" v="1221" actId="2696"/>
          <pc:sldLayoutMkLst>
            <pc:docMk/>
            <pc:sldMasterMk cId="0" sldId="2147483672"/>
            <pc:sldLayoutMk cId="0" sldId="2147483678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75" v="1222" actId="2696"/>
          <pc:sldLayoutMkLst>
            <pc:docMk/>
            <pc:sldMasterMk cId="0" sldId="2147483672"/>
            <pc:sldLayoutMk cId="0" sldId="2147483679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75" v="1223" actId="2696"/>
          <pc:sldLayoutMkLst>
            <pc:docMk/>
            <pc:sldMasterMk cId="0" sldId="2147483672"/>
            <pc:sldLayoutMk cId="0" sldId="2147483680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75" v="1224" actId="2696"/>
          <pc:sldLayoutMkLst>
            <pc:docMk/>
            <pc:sldMasterMk cId="0" sldId="2147483672"/>
            <pc:sldLayoutMk cId="0" sldId="2147483681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75" v="1225" actId="2696"/>
          <pc:sldLayoutMkLst>
            <pc:docMk/>
            <pc:sldMasterMk cId="0" sldId="2147483672"/>
            <pc:sldLayoutMk cId="0" sldId="2147483682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91" v="1226" actId="2696"/>
          <pc:sldLayoutMkLst>
            <pc:docMk/>
            <pc:sldMasterMk cId="0" sldId="2147483672"/>
            <pc:sldLayoutMk cId="0" sldId="2147483683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91" v="1227" actId="2696"/>
          <pc:sldLayoutMkLst>
            <pc:docMk/>
            <pc:sldMasterMk cId="0" sldId="2147483672"/>
            <pc:sldLayoutMk cId="1524746973" sldId="2147483684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91" v="1228" actId="2696"/>
          <pc:sldLayoutMkLst>
            <pc:docMk/>
            <pc:sldMasterMk cId="0" sldId="2147483672"/>
            <pc:sldLayoutMk cId="1635124764" sldId="2147483685"/>
          </pc:sldLayoutMkLst>
        </pc:sldLayoutChg>
        <pc:sldLayoutChg chg="del setBg">
          <pc:chgData name="Agnese Aizpuriete" userId="3d087c51-4a12-42f9-ab1e-b85fe8332eb2" providerId="ADAL" clId="{A8E0AD6E-0E2D-48ED-9CD2-D7C76B351853}" dt="2023-07-26T13:06:51.791" v="1229" actId="2696"/>
          <pc:sldLayoutMkLst>
            <pc:docMk/>
            <pc:sldMasterMk cId="0" sldId="2147483672"/>
            <pc:sldLayoutMk cId="4192049189" sldId="2147483686"/>
          </pc:sldLayoutMkLst>
        </pc:sldLayoutChg>
      </pc:sldMasterChg>
      <pc:sldMasterChg chg="setBg modSldLayout">
        <pc:chgData name="Agnese Aizpuriete" userId="3d087c51-4a12-42f9-ab1e-b85fe8332eb2" providerId="ADAL" clId="{A8E0AD6E-0E2D-48ED-9CD2-D7C76B351853}" dt="2023-07-14T09:51:47.085" v="4"/>
        <pc:sldMasterMkLst>
          <pc:docMk/>
          <pc:sldMasterMk cId="3362989266" sldId="2147483760"/>
        </pc:sldMasterMkLst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3058092291" sldId="2147483761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1673912198" sldId="2147483762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2090174076" sldId="2147483763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1618916315" sldId="2147483764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2309444182" sldId="2147483765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1644689668" sldId="2147483766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1734565797" sldId="2147483767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4044482235" sldId="2147483768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1627663383" sldId="2147483769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3770097401" sldId="2147483770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1977639407" sldId="2147483771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2514395418" sldId="2147483772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2565584679" sldId="2147483773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2732963238" sldId="2147483774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4014248147" sldId="2147483775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3956701449" sldId="2147483776"/>
          </pc:sldLayoutMkLst>
        </pc:sldLayoutChg>
        <pc:sldLayoutChg chg="setBg">
          <pc:chgData name="Agnese Aizpuriete" userId="3d087c51-4a12-42f9-ab1e-b85fe8332eb2" providerId="ADAL" clId="{A8E0AD6E-0E2D-48ED-9CD2-D7C76B351853}" dt="2023-07-14T09:51:47.085" v="4"/>
          <pc:sldLayoutMkLst>
            <pc:docMk/>
            <pc:sldMasterMk cId="3362989266" sldId="2147483760"/>
            <pc:sldLayoutMk cId="741992575" sldId="2147483777"/>
          </pc:sldLayoutMkLst>
        </pc:sldLayoutChg>
      </pc:sldMasterChg>
      <pc:sldMasterChg chg="setBg addSldLayout delSldLayout modSldLayout">
        <pc:chgData name="Agnese Aizpuriete" userId="3d087c51-4a12-42f9-ab1e-b85fe8332eb2" providerId="ADAL" clId="{A8E0AD6E-0E2D-48ED-9CD2-D7C76B351853}" dt="2023-07-26T15:38:13.917" v="4790" actId="47"/>
        <pc:sldMasterMkLst>
          <pc:docMk/>
          <pc:sldMasterMk cId="0" sldId="2147484040"/>
        </pc:sldMasterMkLst>
        <pc:sldLayoutChg chg="add del 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1655790326" sldId="2147484029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474297920" sldId="2147484030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978441030" sldId="2147484031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045008187" sldId="2147484032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1946578840" sldId="2147484033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164116120" sldId="2147484034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771657552" sldId="2147484035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4144629298" sldId="2147484036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195073383" sldId="2147484037"/>
          </pc:sldLayoutMkLst>
        </pc:sldLayoutChg>
        <pc:sldLayoutChg chg="addSp delSp modSp 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50219179" sldId="2147484038"/>
          </pc:sldLayoutMkLst>
          <pc:picChg chg="del">
            <ac:chgData name="Agnese Aizpuriete" userId="3d087c51-4a12-42f9-ab1e-b85fe8332eb2" providerId="ADAL" clId="{A8E0AD6E-0E2D-48ED-9CD2-D7C76B351853}" dt="2023-07-26T12:35:02.506" v="616" actId="478"/>
            <ac:picMkLst>
              <pc:docMk/>
              <pc:sldMasterMk cId="0" sldId="2147484040"/>
              <pc:sldLayoutMk cId="350219179" sldId="2147484038"/>
              <ac:picMk id="2" creationId="{6C7C49E9-784D-413A-84FF-3C1DBD835B43}"/>
            </ac:picMkLst>
          </pc:picChg>
          <pc:picChg chg="add mod">
            <ac:chgData name="Agnese Aizpuriete" userId="3d087c51-4a12-42f9-ab1e-b85fe8332eb2" providerId="ADAL" clId="{A8E0AD6E-0E2D-48ED-9CD2-D7C76B351853}" dt="2023-07-26T12:35:02.983" v="617"/>
            <ac:picMkLst>
              <pc:docMk/>
              <pc:sldMasterMk cId="0" sldId="2147484040"/>
              <pc:sldLayoutMk cId="350219179" sldId="2147484038"/>
              <ac:picMk id="4" creationId="{A0808B5B-A19C-27E0-192F-B349B05A5544}"/>
            </ac:picMkLst>
          </pc:picChg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305965325" sldId="2147484039"/>
          </pc:sldLayoutMkLst>
        </pc:sldLayoutChg>
        <pc:sldLayoutChg chg="del setBg">
          <pc:chgData name="Agnese Aizpuriete" userId="3d087c51-4a12-42f9-ab1e-b85fe8332eb2" providerId="ADAL" clId="{A8E0AD6E-0E2D-48ED-9CD2-D7C76B351853}" dt="2023-07-26T12:34:07.353" v="601" actId="2696"/>
          <pc:sldLayoutMkLst>
            <pc:docMk/>
            <pc:sldMasterMk cId="0" sldId="2147484040"/>
            <pc:sldLayoutMk cId="1018627666" sldId="2147484041"/>
          </pc:sldLayoutMkLst>
        </pc:sldLayoutChg>
        <pc:sldLayoutChg chg="del setBg">
          <pc:chgData name="Agnese Aizpuriete" userId="3d087c51-4a12-42f9-ab1e-b85fe8332eb2" providerId="ADAL" clId="{A8E0AD6E-0E2D-48ED-9CD2-D7C76B351853}" dt="2023-07-26T12:34:06.196" v="600" actId="2696"/>
          <pc:sldLayoutMkLst>
            <pc:docMk/>
            <pc:sldMasterMk cId="0" sldId="2147484040"/>
            <pc:sldLayoutMk cId="2591924913" sldId="2147484042"/>
          </pc:sldLayoutMkLst>
        </pc:sldLayoutChg>
        <pc:sldLayoutChg chg="del setBg">
          <pc:chgData name="Agnese Aizpuriete" userId="3d087c51-4a12-42f9-ab1e-b85fe8332eb2" providerId="ADAL" clId="{A8E0AD6E-0E2D-48ED-9CD2-D7C76B351853}" dt="2023-07-26T12:33:30.379" v="593" actId="2696"/>
          <pc:sldLayoutMkLst>
            <pc:docMk/>
            <pc:sldMasterMk cId="0" sldId="2147484040"/>
            <pc:sldLayoutMk cId="1655790326" sldId="2147484043"/>
          </pc:sldLayoutMkLst>
        </pc:sldLayoutChg>
        <pc:sldLayoutChg chg="addSp delSp modSp 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474297920" sldId="2147484044"/>
          </pc:sldLayoutMkLst>
          <pc:picChg chg="add mod">
            <ac:chgData name="Agnese Aizpuriete" userId="3d087c51-4a12-42f9-ab1e-b85fe8332eb2" providerId="ADAL" clId="{A8E0AD6E-0E2D-48ED-9CD2-D7C76B351853}" dt="2023-07-26T12:34:48.293" v="609"/>
            <ac:picMkLst>
              <pc:docMk/>
              <pc:sldMasterMk cId="0" sldId="2147484040"/>
              <pc:sldLayoutMk cId="3474297920" sldId="2147484044"/>
              <ac:picMk id="4" creationId="{FDBAD6CD-B208-6354-2742-C95EDBCC071B}"/>
            </ac:picMkLst>
          </pc:picChg>
          <pc:picChg chg="del">
            <ac:chgData name="Agnese Aizpuriete" userId="3d087c51-4a12-42f9-ab1e-b85fe8332eb2" providerId="ADAL" clId="{A8E0AD6E-0E2D-48ED-9CD2-D7C76B351853}" dt="2023-07-26T12:34:47.809" v="608" actId="478"/>
            <ac:picMkLst>
              <pc:docMk/>
              <pc:sldMasterMk cId="0" sldId="2147484040"/>
              <pc:sldLayoutMk cId="3474297920" sldId="2147484044"/>
              <ac:picMk id="6" creationId="{00000000-0000-0000-0000-000000000000}"/>
            </ac:picMkLst>
          </pc:picChg>
        </pc:sldLayoutChg>
        <pc:sldLayoutChg chg="del setBg">
          <pc:chgData name="Agnese Aizpuriete" userId="3d087c51-4a12-42f9-ab1e-b85fe8332eb2" providerId="ADAL" clId="{A8E0AD6E-0E2D-48ED-9CD2-D7C76B351853}" dt="2023-07-26T12:33:39.984" v="594" actId="2696"/>
          <pc:sldLayoutMkLst>
            <pc:docMk/>
            <pc:sldMasterMk cId="0" sldId="2147484040"/>
            <pc:sldLayoutMk cId="3978441030" sldId="2147484045"/>
          </pc:sldLayoutMkLst>
        </pc:sldLayoutChg>
        <pc:sldLayoutChg chg="addSp delSp modSp 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045008187" sldId="2147484046"/>
          </pc:sldLayoutMkLst>
          <pc:picChg chg="add mod">
            <ac:chgData name="Agnese Aizpuriete" userId="3d087c51-4a12-42f9-ab1e-b85fe8332eb2" providerId="ADAL" clId="{A8E0AD6E-0E2D-48ED-9CD2-D7C76B351853}" dt="2023-07-26T12:34:51.352" v="611"/>
            <ac:picMkLst>
              <pc:docMk/>
              <pc:sldMasterMk cId="0" sldId="2147484040"/>
              <pc:sldLayoutMk cId="3045008187" sldId="2147484046"/>
              <ac:picMk id="5" creationId="{6549FBE8-2D7B-081F-FCC2-5533210D7EF1}"/>
            </ac:picMkLst>
          </pc:picChg>
          <pc:picChg chg="del">
            <ac:chgData name="Agnese Aizpuriete" userId="3d087c51-4a12-42f9-ab1e-b85fe8332eb2" providerId="ADAL" clId="{A8E0AD6E-0E2D-48ED-9CD2-D7C76B351853}" dt="2023-07-26T12:34:50.887" v="610" actId="478"/>
            <ac:picMkLst>
              <pc:docMk/>
              <pc:sldMasterMk cId="0" sldId="2147484040"/>
              <pc:sldLayoutMk cId="3045008187" sldId="2147484046"/>
              <ac:picMk id="7" creationId="{00000000-0000-0000-0000-000000000000}"/>
            </ac:picMkLst>
          </pc:picChg>
        </pc:sldLayoutChg>
        <pc:sldLayoutChg chg="del setBg">
          <pc:chgData name="Agnese Aizpuriete" userId="3d087c51-4a12-42f9-ab1e-b85fe8332eb2" providerId="ADAL" clId="{A8E0AD6E-0E2D-48ED-9CD2-D7C76B351853}" dt="2023-07-26T12:33:41.136" v="595" actId="2696"/>
          <pc:sldLayoutMkLst>
            <pc:docMk/>
            <pc:sldMasterMk cId="0" sldId="2147484040"/>
            <pc:sldLayoutMk cId="1946578840" sldId="2147484047"/>
          </pc:sldLayoutMkLst>
        </pc:sldLayoutChg>
        <pc:sldLayoutChg chg="addSp delSp modSp 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164116120" sldId="2147484048"/>
          </pc:sldLayoutMkLst>
          <pc:picChg chg="add mod">
            <ac:chgData name="Agnese Aizpuriete" userId="3d087c51-4a12-42f9-ab1e-b85fe8332eb2" providerId="ADAL" clId="{A8E0AD6E-0E2D-48ED-9CD2-D7C76B351853}" dt="2023-07-26T12:34:54.357" v="613"/>
            <ac:picMkLst>
              <pc:docMk/>
              <pc:sldMasterMk cId="0" sldId="2147484040"/>
              <pc:sldLayoutMk cId="3164116120" sldId="2147484048"/>
              <ac:picMk id="2" creationId="{59773E2B-2BFA-AED8-83AF-8E32A195A71C}"/>
            </ac:picMkLst>
          </pc:picChg>
          <pc:picChg chg="del">
            <ac:chgData name="Agnese Aizpuriete" userId="3d087c51-4a12-42f9-ab1e-b85fe8332eb2" providerId="ADAL" clId="{A8E0AD6E-0E2D-48ED-9CD2-D7C76B351853}" dt="2023-07-26T12:34:53.917" v="612" actId="478"/>
            <ac:picMkLst>
              <pc:docMk/>
              <pc:sldMasterMk cId="0" sldId="2147484040"/>
              <pc:sldLayoutMk cId="3164116120" sldId="2147484048"/>
              <ac:picMk id="5" creationId="{00000000-0000-0000-0000-000000000000}"/>
            </ac:picMkLst>
          </pc:picChg>
        </pc:sldLayoutChg>
        <pc:sldLayoutChg chg="addSp delSp modSp 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771657552" sldId="2147484049"/>
          </pc:sldLayoutMkLst>
          <pc:picChg chg="add mod">
            <ac:chgData name="Agnese Aizpuriete" userId="3d087c51-4a12-42f9-ab1e-b85fe8332eb2" providerId="ADAL" clId="{A8E0AD6E-0E2D-48ED-9CD2-D7C76B351853}" dt="2023-07-26T12:34:58.164" v="615"/>
            <ac:picMkLst>
              <pc:docMk/>
              <pc:sldMasterMk cId="0" sldId="2147484040"/>
              <pc:sldLayoutMk cId="771657552" sldId="2147484049"/>
              <ac:picMk id="2" creationId="{AAD5F8E1-C927-3C10-C07B-6661FDE5E557}"/>
            </ac:picMkLst>
          </pc:picChg>
          <pc:picChg chg="del">
            <ac:chgData name="Agnese Aizpuriete" userId="3d087c51-4a12-42f9-ab1e-b85fe8332eb2" providerId="ADAL" clId="{A8E0AD6E-0E2D-48ED-9CD2-D7C76B351853}" dt="2023-07-26T12:34:57.646" v="614" actId="478"/>
            <ac:picMkLst>
              <pc:docMk/>
              <pc:sldMasterMk cId="0" sldId="2147484040"/>
              <pc:sldLayoutMk cId="771657552" sldId="2147484049"/>
              <ac:picMk id="4" creationId="{00000000-0000-0000-0000-000000000000}"/>
            </ac:picMkLst>
          </pc:picChg>
        </pc:sldLayoutChg>
        <pc:sldLayoutChg chg="del setBg">
          <pc:chgData name="Agnese Aizpuriete" userId="3d087c51-4a12-42f9-ab1e-b85fe8332eb2" providerId="ADAL" clId="{A8E0AD6E-0E2D-48ED-9CD2-D7C76B351853}" dt="2023-07-26T12:33:44.389" v="596" actId="2696"/>
          <pc:sldLayoutMkLst>
            <pc:docMk/>
            <pc:sldMasterMk cId="0" sldId="2147484040"/>
            <pc:sldLayoutMk cId="4144629298" sldId="2147484050"/>
          </pc:sldLayoutMkLst>
        </pc:sldLayoutChg>
        <pc:sldLayoutChg chg="del setBg">
          <pc:chgData name="Agnese Aizpuriete" userId="3d087c51-4a12-42f9-ab1e-b85fe8332eb2" providerId="ADAL" clId="{A8E0AD6E-0E2D-48ED-9CD2-D7C76B351853}" dt="2023-07-26T12:33:45.568" v="597" actId="2696"/>
          <pc:sldLayoutMkLst>
            <pc:docMk/>
            <pc:sldMasterMk cId="0" sldId="2147484040"/>
            <pc:sldLayoutMk cId="3195073383" sldId="2147484051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554829021" sldId="2147485498"/>
          </pc:sldLayoutMkLst>
        </pc:sldLayoutChg>
        <pc:sldLayoutChg chg="del">
          <pc:chgData name="Agnese Aizpuriete" userId="3d087c51-4a12-42f9-ab1e-b85fe8332eb2" providerId="ADAL" clId="{A8E0AD6E-0E2D-48ED-9CD2-D7C76B351853}" dt="2023-07-26T12:33:17.081" v="587" actId="2696"/>
          <pc:sldLayoutMkLst>
            <pc:docMk/>
            <pc:sldMasterMk cId="0" sldId="2147484040"/>
            <pc:sldLayoutMk cId="1655790326" sldId="2147485499"/>
          </pc:sldLayoutMkLst>
        </pc:sldLayoutChg>
        <pc:sldLayoutChg chg="addSp delSp modSp 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474297920" sldId="2147485500"/>
          </pc:sldLayoutMkLst>
          <pc:picChg chg="add mod">
            <ac:chgData name="Agnese Aizpuriete" userId="3d087c51-4a12-42f9-ab1e-b85fe8332eb2" providerId="ADAL" clId="{A8E0AD6E-0E2D-48ED-9CD2-D7C76B351853}" dt="2023-07-26T12:34:39.359" v="603"/>
            <ac:picMkLst>
              <pc:docMk/>
              <pc:sldMasterMk cId="0" sldId="2147484040"/>
              <pc:sldLayoutMk cId="3474297920" sldId="2147485500"/>
              <ac:picMk id="4" creationId="{46F476D8-ED1F-A9B1-20D0-F107B3C84FFE}"/>
            </ac:picMkLst>
          </pc:picChg>
          <pc:picChg chg="del">
            <ac:chgData name="Agnese Aizpuriete" userId="3d087c51-4a12-42f9-ab1e-b85fe8332eb2" providerId="ADAL" clId="{A8E0AD6E-0E2D-48ED-9CD2-D7C76B351853}" dt="2023-07-26T12:34:38.629" v="602" actId="478"/>
            <ac:picMkLst>
              <pc:docMk/>
              <pc:sldMasterMk cId="0" sldId="2147484040"/>
              <pc:sldLayoutMk cId="3474297920" sldId="2147485500"/>
              <ac:picMk id="6" creationId="{00000000-0000-0000-0000-000000000000}"/>
            </ac:picMkLst>
          </pc:picChg>
        </pc:sldLayoutChg>
        <pc:sldLayoutChg chg="del">
          <pc:chgData name="Agnese Aizpuriete" userId="3d087c51-4a12-42f9-ab1e-b85fe8332eb2" providerId="ADAL" clId="{A8E0AD6E-0E2D-48ED-9CD2-D7C76B351853}" dt="2023-07-26T12:33:22.355" v="588" actId="2696"/>
          <pc:sldLayoutMkLst>
            <pc:docMk/>
            <pc:sldMasterMk cId="0" sldId="2147484040"/>
            <pc:sldLayoutMk cId="3978441030" sldId="2147485501"/>
          </pc:sldLayoutMkLst>
        </pc:sldLayoutChg>
        <pc:sldLayoutChg chg="del">
          <pc:chgData name="Agnese Aizpuriete" userId="3d087c51-4a12-42f9-ab1e-b85fe8332eb2" providerId="ADAL" clId="{A8E0AD6E-0E2D-48ED-9CD2-D7C76B351853}" dt="2023-07-26T12:33:23.861" v="589" actId="2696"/>
          <pc:sldLayoutMkLst>
            <pc:docMk/>
            <pc:sldMasterMk cId="0" sldId="2147484040"/>
            <pc:sldLayoutMk cId="3045008187" sldId="2147485502"/>
          </pc:sldLayoutMkLst>
        </pc:sldLayoutChg>
        <pc:sldLayoutChg chg="addSp delSp modSp 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1946578840" sldId="2147485503"/>
          </pc:sldLayoutMkLst>
          <pc:picChg chg="add mod">
            <ac:chgData name="Agnese Aizpuriete" userId="3d087c51-4a12-42f9-ab1e-b85fe8332eb2" providerId="ADAL" clId="{A8E0AD6E-0E2D-48ED-9CD2-D7C76B351853}" dt="2023-07-26T12:34:42.328" v="605"/>
            <ac:picMkLst>
              <pc:docMk/>
              <pc:sldMasterMk cId="0" sldId="2147484040"/>
              <pc:sldLayoutMk cId="1946578840" sldId="2147485503"/>
              <ac:picMk id="2" creationId="{E8F88430-D572-A119-390D-40AEF8061E77}"/>
            </ac:picMkLst>
          </pc:picChg>
          <pc:picChg chg="del">
            <ac:chgData name="Agnese Aizpuriete" userId="3d087c51-4a12-42f9-ab1e-b85fe8332eb2" providerId="ADAL" clId="{A8E0AD6E-0E2D-48ED-9CD2-D7C76B351853}" dt="2023-07-26T12:34:41.789" v="604" actId="478"/>
            <ac:picMkLst>
              <pc:docMk/>
              <pc:sldMasterMk cId="0" sldId="2147484040"/>
              <pc:sldLayoutMk cId="1946578840" sldId="2147485503"/>
              <ac:picMk id="9" creationId="{00000000-0000-0000-0000-000000000000}"/>
            </ac:picMkLst>
          </pc:picChg>
        </pc:sldLayoutChg>
        <pc:sldLayoutChg chg="del">
          <pc:chgData name="Agnese Aizpuriete" userId="3d087c51-4a12-42f9-ab1e-b85fe8332eb2" providerId="ADAL" clId="{A8E0AD6E-0E2D-48ED-9CD2-D7C76B351853}" dt="2023-07-26T12:33:26.643" v="590" actId="2696"/>
          <pc:sldLayoutMkLst>
            <pc:docMk/>
            <pc:sldMasterMk cId="0" sldId="2147484040"/>
            <pc:sldLayoutMk cId="3164116120" sldId="2147485504"/>
          </pc:sldLayoutMkLst>
        </pc:sldLayoutChg>
        <pc:sldLayoutChg chg="addSp delSp modSp 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771657552" sldId="2147485505"/>
          </pc:sldLayoutMkLst>
          <pc:picChg chg="add mod">
            <ac:chgData name="Agnese Aizpuriete" userId="3d087c51-4a12-42f9-ab1e-b85fe8332eb2" providerId="ADAL" clId="{A8E0AD6E-0E2D-48ED-9CD2-D7C76B351853}" dt="2023-07-26T12:34:45.370" v="607"/>
            <ac:picMkLst>
              <pc:docMk/>
              <pc:sldMasterMk cId="0" sldId="2147484040"/>
              <pc:sldLayoutMk cId="771657552" sldId="2147485505"/>
              <ac:picMk id="2" creationId="{679E68C8-19B4-B7B8-24C1-D46364B00913}"/>
            </ac:picMkLst>
          </pc:picChg>
          <pc:picChg chg="del">
            <ac:chgData name="Agnese Aizpuriete" userId="3d087c51-4a12-42f9-ab1e-b85fe8332eb2" providerId="ADAL" clId="{A8E0AD6E-0E2D-48ED-9CD2-D7C76B351853}" dt="2023-07-26T12:34:44.869" v="606" actId="478"/>
            <ac:picMkLst>
              <pc:docMk/>
              <pc:sldMasterMk cId="0" sldId="2147484040"/>
              <pc:sldLayoutMk cId="771657552" sldId="2147485505"/>
              <ac:picMk id="4" creationId="{00000000-0000-0000-0000-000000000000}"/>
            </ac:picMkLst>
          </pc:picChg>
        </pc:sldLayoutChg>
        <pc:sldLayoutChg chg="del">
          <pc:chgData name="Agnese Aizpuriete" userId="3d087c51-4a12-42f9-ab1e-b85fe8332eb2" providerId="ADAL" clId="{A8E0AD6E-0E2D-48ED-9CD2-D7C76B351853}" dt="2023-07-26T15:38:13.917" v="4790" actId="47"/>
          <pc:sldLayoutMkLst>
            <pc:docMk/>
            <pc:sldMasterMk cId="0" sldId="2147484040"/>
            <pc:sldLayoutMk cId="2315161303" sldId="2147485506"/>
          </pc:sldLayoutMkLst>
        </pc:sldLayoutChg>
        <pc:sldLayoutChg chg="del">
          <pc:chgData name="Agnese Aizpuriete" userId="3d087c51-4a12-42f9-ab1e-b85fe8332eb2" providerId="ADAL" clId="{A8E0AD6E-0E2D-48ED-9CD2-D7C76B351853}" dt="2023-07-26T12:33:28.710" v="591" actId="2696"/>
          <pc:sldLayoutMkLst>
            <pc:docMk/>
            <pc:sldMasterMk cId="0" sldId="2147484040"/>
            <pc:sldLayoutMk cId="4144629298" sldId="2147485506"/>
          </pc:sldLayoutMkLst>
        </pc:sldLayoutChg>
        <pc:sldLayoutChg chg="del">
          <pc:chgData name="Agnese Aizpuriete" userId="3d087c51-4a12-42f9-ab1e-b85fe8332eb2" providerId="ADAL" clId="{A8E0AD6E-0E2D-48ED-9CD2-D7C76B351853}" dt="2023-07-26T12:33:29.624" v="592" actId="2696"/>
          <pc:sldLayoutMkLst>
            <pc:docMk/>
            <pc:sldMasterMk cId="0" sldId="2147484040"/>
            <pc:sldLayoutMk cId="3195073383" sldId="2147485507"/>
          </pc:sldLayoutMkLst>
        </pc:sldLayoutChg>
      </pc:sldMasterChg>
      <pc:sldMasterChg chg="setBg modSldLayout">
        <pc:chgData name="Agnese Aizpuriete" userId="3d087c51-4a12-42f9-ab1e-b85fe8332eb2" providerId="ADAL" clId="{A8E0AD6E-0E2D-48ED-9CD2-D7C76B351853}" dt="2023-07-26T12:35:16.610" v="618"/>
        <pc:sldMasterMkLst>
          <pc:docMk/>
          <pc:sldMasterMk cId="4190294157" sldId="2147484271"/>
        </pc:sldMasterMkLst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3624174219" sldId="2147483649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923203625" sldId="2147483650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507101036" sldId="2147483651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2093162405" sldId="2147483652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2340189721" sldId="2147483653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3145696095" sldId="2147483654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3505682154" sldId="2147483655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1224674949" sldId="2147483656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1322920273" sldId="2147483657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2447033344" sldId="2147483658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4190294157" sldId="2147484271"/>
            <pc:sldLayoutMk cId="3730297558" sldId="2147483659"/>
          </pc:sldLayoutMkLst>
        </pc:sldLayoutChg>
      </pc:sldMasterChg>
      <pc:sldMasterChg chg="setBg modSldLayout">
        <pc:chgData name="Agnese Aizpuriete" userId="3d087c51-4a12-42f9-ab1e-b85fe8332eb2" providerId="ADAL" clId="{A8E0AD6E-0E2D-48ED-9CD2-D7C76B351853}" dt="2023-07-26T12:35:16.610" v="618"/>
        <pc:sldMasterMkLst>
          <pc:docMk/>
          <pc:sldMasterMk cId="0" sldId="2147485497"/>
        </pc:sldMasterMkLst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2359342005" sldId="2147485488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408606160" sldId="2147485489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544189899" sldId="2147485490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2514433752" sldId="2147485491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141168735" sldId="2147485492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4231898980" sldId="2147485493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1430611996" sldId="2147485494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3556418772" sldId="2147485495"/>
          </pc:sldLayoutMkLst>
        </pc:sldLayoutChg>
        <pc:sldLayoutChg chg="setBg">
          <pc:chgData name="Agnese Aizpuriete" userId="3d087c51-4a12-42f9-ab1e-b85fe8332eb2" providerId="ADAL" clId="{A8E0AD6E-0E2D-48ED-9CD2-D7C76B351853}" dt="2023-07-26T12:35:16.610" v="618"/>
          <pc:sldLayoutMkLst>
            <pc:docMk/>
            <pc:sldMasterMk cId="0" sldId="2147484040"/>
            <pc:sldLayoutMk cId="1337263091" sldId="2147485496"/>
          </pc:sldLayoutMkLst>
        </pc:sldLayoutChg>
      </pc:sldMasterChg>
    </pc:docChg>
  </pc:docChgLst>
  <pc:docChgLst>
    <pc:chgData name="Agnese Aizpuriete" userId="S::agnese.aizpuriete@vvd.gov.lv::3d087c51-4a12-42f9-ab1e-b85fe8332eb2" providerId="AD" clId="Web-{032352F3-4189-F37E-FC5D-CC4E2DA9B72A}"/>
    <pc:docChg chg="modSld">
      <pc:chgData name="Agnese Aizpuriete" userId="S::agnese.aizpuriete@vvd.gov.lv::3d087c51-4a12-42f9-ab1e-b85fe8332eb2" providerId="AD" clId="Web-{032352F3-4189-F37E-FC5D-CC4E2DA9B72A}" dt="2023-10-19T08:10:44.972" v="29" actId="14100"/>
      <pc:docMkLst>
        <pc:docMk/>
      </pc:docMkLst>
      <pc:sldChg chg="modSp">
        <pc:chgData name="Agnese Aizpuriete" userId="S::agnese.aizpuriete@vvd.gov.lv::3d087c51-4a12-42f9-ab1e-b85fe8332eb2" providerId="AD" clId="Web-{032352F3-4189-F37E-FC5D-CC4E2DA9B72A}" dt="2023-10-19T08:10:44.972" v="29" actId="14100"/>
        <pc:sldMkLst>
          <pc:docMk/>
          <pc:sldMk cId="3958565994" sldId="397"/>
        </pc:sldMkLst>
        <pc:picChg chg="mod">
          <ac:chgData name="Agnese Aizpuriete" userId="S::agnese.aizpuriete@vvd.gov.lv::3d087c51-4a12-42f9-ab1e-b85fe8332eb2" providerId="AD" clId="Web-{032352F3-4189-F37E-FC5D-CC4E2DA9B72A}" dt="2023-10-19T08:10:44.972" v="29" actId="14100"/>
          <ac:picMkLst>
            <pc:docMk/>
            <pc:sldMk cId="3958565994" sldId="397"/>
            <ac:picMk id="4" creationId="{CAD560D3-0975-8854-3F0C-C1E90CDB9014}"/>
          </ac:picMkLst>
        </pc:picChg>
      </pc:sldChg>
      <pc:sldChg chg="modSp">
        <pc:chgData name="Agnese Aizpuriete" userId="S::agnese.aizpuriete@vvd.gov.lv::3d087c51-4a12-42f9-ab1e-b85fe8332eb2" providerId="AD" clId="Web-{032352F3-4189-F37E-FC5D-CC4E2DA9B72A}" dt="2023-10-19T08:08:20.420" v="28" actId="1076"/>
        <pc:sldMkLst>
          <pc:docMk/>
          <pc:sldMk cId="3567870288" sldId="716"/>
        </pc:sldMkLst>
        <pc:spChg chg="mod">
          <ac:chgData name="Agnese Aizpuriete" userId="S::agnese.aizpuriete@vvd.gov.lv::3d087c51-4a12-42f9-ab1e-b85fe8332eb2" providerId="AD" clId="Web-{032352F3-4189-F37E-FC5D-CC4E2DA9B72A}" dt="2023-10-19T08:08:13.279" v="27" actId="1076"/>
          <ac:spMkLst>
            <pc:docMk/>
            <pc:sldMk cId="3567870288" sldId="716"/>
            <ac:spMk id="14" creationId="{53A324B0-9CEA-4ECD-9462-A82E3F046EDE}"/>
          </ac:spMkLst>
        </pc:spChg>
        <pc:spChg chg="mod">
          <ac:chgData name="Agnese Aizpuriete" userId="S::agnese.aizpuriete@vvd.gov.lv::3d087c51-4a12-42f9-ab1e-b85fe8332eb2" providerId="AD" clId="Web-{032352F3-4189-F37E-FC5D-CC4E2DA9B72A}" dt="2023-10-19T08:08:20.420" v="28" actId="1076"/>
          <ac:spMkLst>
            <pc:docMk/>
            <pc:sldMk cId="3567870288" sldId="716"/>
            <ac:spMk id="23" creationId="{8C39F666-D5F9-39C7-279B-3968538A835D}"/>
          </ac:spMkLst>
        </pc:spChg>
      </pc:sldChg>
      <pc:sldChg chg="addSp delSp modSp">
        <pc:chgData name="Agnese Aizpuriete" userId="S::agnese.aizpuriete@vvd.gov.lv::3d087c51-4a12-42f9-ab1e-b85fe8332eb2" providerId="AD" clId="Web-{032352F3-4189-F37E-FC5D-CC4E2DA9B72A}" dt="2023-10-19T08:05:10.897" v="26" actId="20577"/>
        <pc:sldMkLst>
          <pc:docMk/>
          <pc:sldMk cId="505247106" sldId="720"/>
        </pc:sldMkLst>
        <pc:spChg chg="add mod">
          <ac:chgData name="Agnese Aizpuriete" userId="S::agnese.aizpuriete@vvd.gov.lv::3d087c51-4a12-42f9-ab1e-b85fe8332eb2" providerId="AD" clId="Web-{032352F3-4189-F37E-FC5D-CC4E2DA9B72A}" dt="2023-10-19T08:05:10.897" v="26" actId="20577"/>
          <ac:spMkLst>
            <pc:docMk/>
            <pc:sldMk cId="505247106" sldId="720"/>
            <ac:spMk id="4" creationId="{18DA1247-CFDC-25AB-F6C2-06588DA5C2E4}"/>
          </ac:spMkLst>
        </pc:spChg>
        <pc:spChg chg="del">
          <ac:chgData name="Agnese Aizpuriete" userId="S::agnese.aizpuriete@vvd.gov.lv::3d087c51-4a12-42f9-ab1e-b85fe8332eb2" providerId="AD" clId="Web-{032352F3-4189-F37E-FC5D-CC4E2DA9B72A}" dt="2023-10-19T08:03:21.596" v="4"/>
          <ac:spMkLst>
            <pc:docMk/>
            <pc:sldMk cId="505247106" sldId="720"/>
            <ac:spMk id="8" creationId="{07486D91-F1F8-2528-1A96-C77D7B17267C}"/>
          </ac:spMkLst>
        </pc:spChg>
      </pc:sldChg>
      <pc:sldChg chg="addSp delSp modSp">
        <pc:chgData name="Agnese Aizpuriete" userId="S::agnese.aizpuriete@vvd.gov.lv::3d087c51-4a12-42f9-ab1e-b85fe8332eb2" providerId="AD" clId="Web-{032352F3-4189-F37E-FC5D-CC4E2DA9B72A}" dt="2023-10-19T08:05:05.866" v="24"/>
        <pc:sldMkLst>
          <pc:docMk/>
          <pc:sldMk cId="4208957791" sldId="851"/>
        </pc:sldMkLst>
        <pc:spChg chg="add del">
          <ac:chgData name="Agnese Aizpuriete" userId="S::agnese.aizpuriete@vvd.gov.lv::3d087c51-4a12-42f9-ab1e-b85fe8332eb2" providerId="AD" clId="Web-{032352F3-4189-F37E-FC5D-CC4E2DA9B72A}" dt="2023-10-19T08:05:02.569" v="21"/>
          <ac:spMkLst>
            <pc:docMk/>
            <pc:sldMk cId="4208957791" sldId="851"/>
            <ac:spMk id="5" creationId="{DC3DA405-A2F6-377D-6957-FF5F7AC45AFC}"/>
          </ac:spMkLst>
        </pc:spChg>
        <pc:spChg chg="add del mod">
          <ac:chgData name="Agnese Aizpuriete" userId="S::agnese.aizpuriete@vvd.gov.lv::3d087c51-4a12-42f9-ab1e-b85fe8332eb2" providerId="AD" clId="Web-{032352F3-4189-F37E-FC5D-CC4E2DA9B72A}" dt="2023-10-19T08:05:05.866" v="24"/>
          <ac:spMkLst>
            <pc:docMk/>
            <pc:sldMk cId="4208957791" sldId="851"/>
            <ac:spMk id="7" creationId="{EEF07AFF-361A-1826-4630-FBCB530BB73C}"/>
          </ac:spMkLst>
        </pc:spChg>
      </pc:sldChg>
      <pc:sldChg chg="addSp delSp modSp">
        <pc:chgData name="Agnese Aizpuriete" userId="S::agnese.aizpuriete@vvd.gov.lv::3d087c51-4a12-42f9-ab1e-b85fe8332eb2" providerId="AD" clId="Web-{032352F3-4189-F37E-FC5D-CC4E2DA9B72A}" dt="2023-10-19T08:05:01.569" v="20"/>
        <pc:sldMkLst>
          <pc:docMk/>
          <pc:sldMk cId="3012949847" sldId="888"/>
        </pc:sldMkLst>
        <pc:spChg chg="add del">
          <ac:chgData name="Agnese Aizpuriete" userId="S::agnese.aizpuriete@vvd.gov.lv::3d087c51-4a12-42f9-ab1e-b85fe8332eb2" providerId="AD" clId="Web-{032352F3-4189-F37E-FC5D-CC4E2DA9B72A}" dt="2023-10-19T08:04:59.475" v="17"/>
          <ac:spMkLst>
            <pc:docMk/>
            <pc:sldMk cId="3012949847" sldId="888"/>
            <ac:spMk id="3" creationId="{829D566D-3B4B-5E22-EC0F-01CAD56A728D}"/>
          </ac:spMkLst>
        </pc:spChg>
        <pc:spChg chg="add del mod">
          <ac:chgData name="Agnese Aizpuriete" userId="S::agnese.aizpuriete@vvd.gov.lv::3d087c51-4a12-42f9-ab1e-b85fe8332eb2" providerId="AD" clId="Web-{032352F3-4189-F37E-FC5D-CC4E2DA9B72A}" dt="2023-10-19T08:05:01.569" v="20"/>
          <ac:spMkLst>
            <pc:docMk/>
            <pc:sldMk cId="3012949847" sldId="888"/>
            <ac:spMk id="6" creationId="{66D75462-8ACF-C67D-E9E1-72A7E5083C47}"/>
          </ac:spMkLst>
        </pc:spChg>
      </pc:sldChg>
      <pc:sldChg chg="addSp delSp">
        <pc:chgData name="Agnese Aizpuriete" userId="S::agnese.aizpuriete@vvd.gov.lv::3d087c51-4a12-42f9-ab1e-b85fe8332eb2" providerId="AD" clId="Web-{032352F3-4189-F37E-FC5D-CC4E2DA9B72A}" dt="2023-10-19T08:04:58.459" v="16"/>
        <pc:sldMkLst>
          <pc:docMk/>
          <pc:sldMk cId="3463975691" sldId="889"/>
        </pc:sldMkLst>
        <pc:spChg chg="add del">
          <ac:chgData name="Agnese Aizpuriete" userId="S::agnese.aizpuriete@vvd.gov.lv::3d087c51-4a12-42f9-ab1e-b85fe8332eb2" providerId="AD" clId="Web-{032352F3-4189-F37E-FC5D-CC4E2DA9B72A}" dt="2023-10-19T08:04:58.459" v="16"/>
          <ac:spMkLst>
            <pc:docMk/>
            <pc:sldMk cId="3463975691" sldId="889"/>
            <ac:spMk id="6" creationId="{707A779D-6C8F-BA80-8689-528EAF2ED622}"/>
          </ac:spMkLst>
        </pc:spChg>
      </pc:sldChg>
      <pc:sldChg chg="modSp">
        <pc:chgData name="Agnese Aizpuriete" userId="S::agnese.aizpuriete@vvd.gov.lv::3d087c51-4a12-42f9-ab1e-b85fe8332eb2" providerId="AD" clId="Web-{032352F3-4189-F37E-FC5D-CC4E2DA9B72A}" dt="2023-10-19T08:00:17.634" v="3"/>
        <pc:sldMkLst>
          <pc:docMk/>
          <pc:sldMk cId="1344394344" sldId="890"/>
        </pc:sldMkLst>
        <pc:spChg chg="mod">
          <ac:chgData name="Agnese Aizpuriete" userId="S::agnese.aizpuriete@vvd.gov.lv::3d087c51-4a12-42f9-ab1e-b85fe8332eb2" providerId="AD" clId="Web-{032352F3-4189-F37E-FC5D-CC4E2DA9B72A}" dt="2023-10-19T08:00:13.368" v="2" actId="1076"/>
          <ac:spMkLst>
            <pc:docMk/>
            <pc:sldMk cId="1344394344" sldId="890"/>
            <ac:spMk id="2" creationId="{F0A74112-250E-CF29-130F-DBE2D345B161}"/>
          </ac:spMkLst>
        </pc:spChg>
        <pc:spChg chg="mod">
          <ac:chgData name="Agnese Aizpuriete" userId="S::agnese.aizpuriete@vvd.gov.lv::3d087c51-4a12-42f9-ab1e-b85fe8332eb2" providerId="AD" clId="Web-{032352F3-4189-F37E-FC5D-CC4E2DA9B72A}" dt="2023-10-19T08:00:17.634" v="3"/>
          <ac:spMkLst>
            <pc:docMk/>
            <pc:sldMk cId="1344394344" sldId="890"/>
            <ac:spMk id="3" creationId="{E35E2C51-6C22-7DC5-C2C0-01E167176055}"/>
          </ac:spMkLst>
        </pc:spChg>
      </pc:sldChg>
    </pc:docChg>
  </pc:docChgLst>
  <pc:docChgLst>
    <pc:chgData name="Aija Lazdāne" userId="28022bcd-7b6d-4477-8cea-2998d7f631e8" providerId="ADAL" clId="{C84878CA-2E48-42FF-A727-03664EDB2FBD}"/>
    <pc:docChg chg="modSld sldOrd">
      <pc:chgData name="Aija Lazdāne" userId="28022bcd-7b6d-4477-8cea-2998d7f631e8" providerId="ADAL" clId="{C84878CA-2E48-42FF-A727-03664EDB2FBD}" dt="2023-02-08T13:32:42.327" v="1"/>
      <pc:docMkLst>
        <pc:docMk/>
      </pc:docMkLst>
      <pc:sldChg chg="ord">
        <pc:chgData name="Aija Lazdāne" userId="28022bcd-7b6d-4477-8cea-2998d7f631e8" providerId="ADAL" clId="{C84878CA-2E48-42FF-A727-03664EDB2FBD}" dt="2023-02-08T13:32:42.327" v="1"/>
        <pc:sldMkLst>
          <pc:docMk/>
          <pc:sldMk cId="3567870288" sldId="716"/>
        </pc:sldMkLst>
      </pc:sldChg>
    </pc:docChg>
  </pc:docChgLst>
  <pc:docChgLst>
    <pc:chgData name="Agnese Aizpuriete" userId="S::agnese.aizpuriete@vvd.gov.lv::3d087c51-4a12-42f9-ab1e-b85fe8332eb2" providerId="AD" clId="Web-{ADDC8A31-BA62-957B-AC5A-DCF7932B0294}"/>
    <pc:docChg chg="modSld">
      <pc:chgData name="Agnese Aizpuriete" userId="S::agnese.aizpuriete@vvd.gov.lv::3d087c51-4a12-42f9-ab1e-b85fe8332eb2" providerId="AD" clId="Web-{ADDC8A31-BA62-957B-AC5A-DCF7932B0294}" dt="2024-09-12T07:13:24.595" v="30" actId="1076"/>
      <pc:docMkLst>
        <pc:docMk/>
      </pc:docMkLst>
      <pc:sldChg chg="addSp delSp modSp">
        <pc:chgData name="Agnese Aizpuriete" userId="S::agnese.aizpuriete@vvd.gov.lv::3d087c51-4a12-42f9-ab1e-b85fe8332eb2" providerId="AD" clId="Web-{ADDC8A31-BA62-957B-AC5A-DCF7932B0294}" dt="2024-09-12T07:13:24.595" v="30" actId="1076"/>
        <pc:sldMkLst>
          <pc:docMk/>
          <pc:sldMk cId="4184796798" sldId="703"/>
        </pc:sldMkLst>
        <pc:picChg chg="add del mod">
          <ac:chgData name="Agnese Aizpuriete" userId="S::agnese.aizpuriete@vvd.gov.lv::3d087c51-4a12-42f9-ab1e-b85fe8332eb2" providerId="AD" clId="Web-{ADDC8A31-BA62-957B-AC5A-DCF7932B0294}" dt="2024-09-12T07:08:21.102" v="9"/>
          <ac:picMkLst>
            <pc:docMk/>
            <pc:sldMk cId="4184796798" sldId="703"/>
            <ac:picMk id="2" creationId="{8C88A753-6187-0B3B-4203-F399D3C90A9E}"/>
          </ac:picMkLst>
        </pc:picChg>
        <pc:picChg chg="add del mod modCrop">
          <ac:chgData name="Agnese Aizpuriete" userId="S::agnese.aizpuriete@vvd.gov.lv::3d087c51-4a12-42f9-ab1e-b85fe8332eb2" providerId="AD" clId="Web-{ADDC8A31-BA62-957B-AC5A-DCF7932B0294}" dt="2024-09-12T07:13:24.595" v="30" actId="1076"/>
          <ac:picMkLst>
            <pc:docMk/>
            <pc:sldMk cId="4184796798" sldId="703"/>
            <ac:picMk id="4" creationId="{A4334C97-722C-5DAE-9781-9B427F0038E4}"/>
          </ac:picMkLst>
        </pc:picChg>
        <pc:picChg chg="del">
          <ac:chgData name="Agnese Aizpuriete" userId="S::agnese.aizpuriete@vvd.gov.lv::3d087c51-4a12-42f9-ab1e-b85fe8332eb2" providerId="AD" clId="Web-{ADDC8A31-BA62-957B-AC5A-DCF7932B0294}" dt="2024-09-12T07:07:57.836" v="5"/>
          <ac:picMkLst>
            <pc:docMk/>
            <pc:sldMk cId="4184796798" sldId="703"/>
            <ac:picMk id="1026" creationId="{A5DA6594-527B-3C4E-9CCD-D19F9D2F18A8}"/>
          </ac:picMkLst>
        </pc:picChg>
      </pc:sldChg>
      <pc:sldChg chg="modSp">
        <pc:chgData name="Agnese Aizpuriete" userId="S::agnese.aizpuriete@vvd.gov.lv::3d087c51-4a12-42f9-ab1e-b85fe8332eb2" providerId="AD" clId="Web-{ADDC8A31-BA62-957B-AC5A-DCF7932B0294}" dt="2024-09-12T07:06:01.271" v="4" actId="20577"/>
        <pc:sldMkLst>
          <pc:docMk/>
          <pc:sldMk cId="2091996100" sldId="879"/>
        </pc:sldMkLst>
        <pc:spChg chg="mod">
          <ac:chgData name="Agnese Aizpuriete" userId="S::agnese.aizpuriete@vvd.gov.lv::3d087c51-4a12-42f9-ab1e-b85fe8332eb2" providerId="AD" clId="Web-{ADDC8A31-BA62-957B-AC5A-DCF7932B0294}" dt="2024-09-12T07:06:01.271" v="4" actId="20577"/>
          <ac:spMkLst>
            <pc:docMk/>
            <pc:sldMk cId="2091996100" sldId="879"/>
            <ac:spMk id="41987" creationId="{00000000-0000-0000-0000-000000000000}"/>
          </ac:spMkLst>
        </pc:spChg>
      </pc:sldChg>
    </pc:docChg>
  </pc:docChgLst>
  <pc:docChgLst>
    <pc:chgData name="Dace Šatrovska" userId="S::dace.satrovska@vvd.gov.lv::cfad09f3-8d9a-4cb2-8422-69cc16034956" providerId="AD" clId="Web-{54CD7770-5B4A-191B-3FD1-91AA39B82CBC}"/>
    <pc:docChg chg="modSld">
      <pc:chgData name="Dace Šatrovska" userId="S::dace.satrovska@vvd.gov.lv::cfad09f3-8d9a-4cb2-8422-69cc16034956" providerId="AD" clId="Web-{54CD7770-5B4A-191B-3FD1-91AA39B82CBC}" dt="2022-12-07T09:58:26.040" v="10" actId="20577"/>
      <pc:docMkLst>
        <pc:docMk/>
      </pc:docMkLst>
      <pc:sldChg chg="modSp">
        <pc:chgData name="Dace Šatrovska" userId="S::dace.satrovska@vvd.gov.lv::cfad09f3-8d9a-4cb2-8422-69cc16034956" providerId="AD" clId="Web-{54CD7770-5B4A-191B-3FD1-91AA39B82CBC}" dt="2022-12-07T09:58:26.040" v="10" actId="20577"/>
        <pc:sldMkLst>
          <pc:docMk/>
          <pc:sldMk cId="386829117" sldId="418"/>
        </pc:sldMkLst>
        <pc:spChg chg="mod">
          <ac:chgData name="Dace Šatrovska" userId="S::dace.satrovska@vvd.gov.lv::cfad09f3-8d9a-4cb2-8422-69cc16034956" providerId="AD" clId="Web-{54CD7770-5B4A-191B-3FD1-91AA39B82CBC}" dt="2022-12-07T09:58:26.040" v="10" actId="20577"/>
          <ac:spMkLst>
            <pc:docMk/>
            <pc:sldMk cId="386829117" sldId="418"/>
            <ac:spMk id="5" creationId="{A0F72FD9-E66E-42F7-A1C4-4AA9B26FC765}"/>
          </ac:spMkLst>
        </pc:spChg>
      </pc:sldChg>
      <pc:sldChg chg="modSp">
        <pc:chgData name="Dace Šatrovska" userId="S::dace.satrovska@vvd.gov.lv::cfad09f3-8d9a-4cb2-8422-69cc16034956" providerId="AD" clId="Web-{54CD7770-5B4A-191B-3FD1-91AA39B82CBC}" dt="2022-12-07T09:52:21.256" v="7" actId="20577"/>
        <pc:sldMkLst>
          <pc:docMk/>
          <pc:sldMk cId="1317215692" sldId="464"/>
        </pc:sldMkLst>
        <pc:spChg chg="mod">
          <ac:chgData name="Dace Šatrovska" userId="S::dace.satrovska@vvd.gov.lv::cfad09f3-8d9a-4cb2-8422-69cc16034956" providerId="AD" clId="Web-{54CD7770-5B4A-191B-3FD1-91AA39B82CBC}" dt="2022-12-07T09:52:21.256" v="7" actId="20577"/>
          <ac:spMkLst>
            <pc:docMk/>
            <pc:sldMk cId="1317215692" sldId="464"/>
            <ac:spMk id="3" creationId="{D8E20630-4F0A-4EA4-B476-16A992F97AC2}"/>
          </ac:spMkLst>
        </pc:spChg>
      </pc:sldChg>
      <pc:sldChg chg="modSp">
        <pc:chgData name="Dace Šatrovska" userId="S::dace.satrovska@vvd.gov.lv::cfad09f3-8d9a-4cb2-8422-69cc16034956" providerId="AD" clId="Web-{54CD7770-5B4A-191B-3FD1-91AA39B82CBC}" dt="2022-12-07T09:50:52.208" v="3" actId="1076"/>
        <pc:sldMkLst>
          <pc:docMk/>
          <pc:sldMk cId="4184796798" sldId="703"/>
        </pc:sldMkLst>
        <pc:spChg chg="mod">
          <ac:chgData name="Dace Šatrovska" userId="S::dace.satrovska@vvd.gov.lv::cfad09f3-8d9a-4cb2-8422-69cc16034956" providerId="AD" clId="Web-{54CD7770-5B4A-191B-3FD1-91AA39B82CBC}" dt="2022-12-07T09:50:52.208" v="3" actId="1076"/>
          <ac:spMkLst>
            <pc:docMk/>
            <pc:sldMk cId="4184796798" sldId="703"/>
            <ac:spMk id="11" creationId="{00000000-0000-0000-0000-000000000000}"/>
          </ac:spMkLst>
        </pc:spChg>
      </pc:sldChg>
      <pc:sldChg chg="modSp">
        <pc:chgData name="Dace Šatrovska" userId="S::dace.satrovska@vvd.gov.lv::cfad09f3-8d9a-4cb2-8422-69cc16034956" providerId="AD" clId="Web-{54CD7770-5B4A-191B-3FD1-91AA39B82CBC}" dt="2022-12-07T09:49:31.504" v="2"/>
        <pc:sldMkLst>
          <pc:docMk/>
          <pc:sldMk cId="4070608392" sldId="715"/>
        </pc:sldMkLst>
        <pc:spChg chg="mod">
          <ac:chgData name="Dace Šatrovska" userId="S::dace.satrovska@vvd.gov.lv::cfad09f3-8d9a-4cb2-8422-69cc16034956" providerId="AD" clId="Web-{54CD7770-5B4A-191B-3FD1-91AA39B82CBC}" dt="2022-12-07T09:49:26.426" v="0" actId="1076"/>
          <ac:spMkLst>
            <pc:docMk/>
            <pc:sldMk cId="4070608392" sldId="715"/>
            <ac:spMk id="5" creationId="{A0F72FD9-E66E-42F7-A1C4-4AA9B26FC765}"/>
          </ac:spMkLst>
        </pc:spChg>
        <pc:graphicFrameChg chg="mod modGraphic">
          <ac:chgData name="Dace Šatrovska" userId="S::dace.satrovska@vvd.gov.lv::cfad09f3-8d9a-4cb2-8422-69cc16034956" providerId="AD" clId="Web-{54CD7770-5B4A-191B-3FD1-91AA39B82CBC}" dt="2022-12-07T09:49:31.504" v="2"/>
          <ac:graphicFrameMkLst>
            <pc:docMk/>
            <pc:sldMk cId="4070608392" sldId="715"/>
            <ac:graphicFrameMk id="2" creationId="{00000000-0000-0000-0000-000000000000}"/>
          </ac:graphicFrameMkLst>
        </pc:graphicFrameChg>
      </pc:sldChg>
    </pc:docChg>
  </pc:docChgLst>
  <pc:docChgLst>
    <pc:chgData name="Anna Trubača - Boginska" userId="4c620adc-98f2-4415-85ac-749deca5ada4" providerId="ADAL" clId="{C4FA6640-BFB8-46E1-80AE-06EA3DFE91BB}"/>
    <pc:docChg chg="modSld sldOrd">
      <pc:chgData name="Anna Trubača - Boginska" userId="4c620adc-98f2-4415-85ac-749deca5ada4" providerId="ADAL" clId="{C4FA6640-BFB8-46E1-80AE-06EA3DFE91BB}" dt="2024-09-04T06:54:42.489" v="40" actId="1076"/>
      <pc:docMkLst>
        <pc:docMk/>
      </pc:docMkLst>
      <pc:sldChg chg="ord">
        <pc:chgData name="Anna Trubača - Boginska" userId="4c620adc-98f2-4415-85ac-749deca5ada4" providerId="ADAL" clId="{C4FA6640-BFB8-46E1-80AE-06EA3DFE91BB}" dt="2024-09-04T06:43:04.983" v="8"/>
        <pc:sldMkLst>
          <pc:docMk/>
          <pc:sldMk cId="3499905878" sldId="815"/>
        </pc:sldMkLst>
      </pc:sldChg>
      <pc:sldChg chg="modSp mod">
        <pc:chgData name="Anna Trubača - Boginska" userId="4c620adc-98f2-4415-85ac-749deca5ada4" providerId="ADAL" clId="{C4FA6640-BFB8-46E1-80AE-06EA3DFE91BB}" dt="2024-09-04T06:54:42.489" v="40" actId="1076"/>
        <pc:sldMkLst>
          <pc:docMk/>
          <pc:sldMk cId="3511032988" sldId="893"/>
        </pc:sldMkLst>
        <pc:picChg chg="mod">
          <ac:chgData name="Anna Trubača - Boginska" userId="4c620adc-98f2-4415-85ac-749deca5ada4" providerId="ADAL" clId="{C4FA6640-BFB8-46E1-80AE-06EA3DFE91BB}" dt="2024-09-04T06:52:48.388" v="29" actId="1076"/>
          <ac:picMkLst>
            <pc:docMk/>
            <pc:sldMk cId="3511032988" sldId="893"/>
            <ac:picMk id="7" creationId="{B58256C2-C1B6-C3D5-74C0-BC0EFC53B02D}"/>
          </ac:picMkLst>
        </pc:picChg>
        <pc:picChg chg="mod">
          <ac:chgData name="Anna Trubača - Boginska" userId="4c620adc-98f2-4415-85ac-749deca5ada4" providerId="ADAL" clId="{C4FA6640-BFB8-46E1-80AE-06EA3DFE91BB}" dt="2024-09-04T06:54:38.895" v="39" actId="1076"/>
          <ac:picMkLst>
            <pc:docMk/>
            <pc:sldMk cId="3511032988" sldId="893"/>
            <ac:picMk id="8" creationId="{32696237-4E71-A84F-B588-5D42F2562361}"/>
          </ac:picMkLst>
        </pc:picChg>
        <pc:picChg chg="mod">
          <ac:chgData name="Anna Trubača - Boginska" userId="4c620adc-98f2-4415-85ac-749deca5ada4" providerId="ADAL" clId="{C4FA6640-BFB8-46E1-80AE-06EA3DFE91BB}" dt="2024-09-04T06:54:42.489" v="40" actId="1076"/>
          <ac:picMkLst>
            <pc:docMk/>
            <pc:sldMk cId="3511032988" sldId="893"/>
            <ac:picMk id="9" creationId="{ABB3D41E-1428-9F08-03D5-6A7FAF23ECA7}"/>
          </ac:picMkLst>
        </pc:picChg>
      </pc:sldChg>
    </pc:docChg>
  </pc:docChgLst>
  <pc:docChgLst>
    <pc:chgData name="Agnese Aizpuriete" userId="S::agnese.aizpuriete@vvd.gov.lv::3d087c51-4a12-42f9-ab1e-b85fe8332eb2" providerId="AD" clId="Web-{C478866D-773C-6D63-0DC3-F52B4B1FA820}"/>
    <pc:docChg chg="">
      <pc:chgData name="Agnese Aizpuriete" userId="S::agnese.aizpuriete@vvd.gov.lv::3d087c51-4a12-42f9-ab1e-b85fe8332eb2" providerId="AD" clId="Web-{C478866D-773C-6D63-0DC3-F52B4B1FA820}" dt="2023-10-16T08:37:54.378" v="0"/>
      <pc:docMkLst>
        <pc:docMk/>
      </pc:docMkLst>
      <pc:sldChg chg="delCm">
        <pc:chgData name="Agnese Aizpuriete" userId="S::agnese.aizpuriete@vvd.gov.lv::3d087c51-4a12-42f9-ab1e-b85fe8332eb2" providerId="AD" clId="Web-{C478866D-773C-6D63-0DC3-F52B4B1FA820}" dt="2023-10-16T08:37:54.378" v="0"/>
        <pc:sldMkLst>
          <pc:docMk/>
          <pc:sldMk cId="4239905301" sldId="4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C478866D-773C-6D63-0DC3-F52B4B1FA820}" dt="2023-10-16T08:37:54.378" v="0"/>
              <pc2:cmMkLst xmlns:pc2="http://schemas.microsoft.com/office/powerpoint/2019/9/main/command">
                <pc:docMk/>
                <pc:sldMk cId="4239905301" sldId="451"/>
                <pc2:cmMk id="{EC407A0D-122D-40B4-AE88-5E4BEC5D01FF}"/>
              </pc2:cmMkLst>
            </pc226:cmChg>
          </p:ext>
        </pc:extLst>
      </pc:sldChg>
    </pc:docChg>
  </pc:docChgLst>
  <pc:docChgLst>
    <pc:chgData name="Dace Šatrovska" userId="cfad09f3-8d9a-4cb2-8422-69cc16034956" providerId="ADAL" clId="{78B94BE6-163E-446E-934D-EEA6BBBB6500}"/>
    <pc:docChg chg="undo custSel delSld modSld">
      <pc:chgData name="Dace Šatrovska" userId="cfad09f3-8d9a-4cb2-8422-69cc16034956" providerId="ADAL" clId="{78B94BE6-163E-446E-934D-EEA6BBBB6500}" dt="2022-12-07T12:45:46.018" v="1119" actId="14100"/>
      <pc:docMkLst>
        <pc:docMk/>
      </pc:docMkLst>
      <pc:sldChg chg="modNotesTx">
        <pc:chgData name="Dace Šatrovska" userId="cfad09f3-8d9a-4cb2-8422-69cc16034956" providerId="ADAL" clId="{78B94BE6-163E-446E-934D-EEA6BBBB6500}" dt="2022-12-07T08:53:19.627" v="410" actId="6549"/>
        <pc:sldMkLst>
          <pc:docMk/>
          <pc:sldMk cId="1845876866" sldId="371"/>
        </pc:sldMkLst>
      </pc:sldChg>
      <pc:sldChg chg="modSp mod modNotes modNotesTx">
        <pc:chgData name="Dace Šatrovska" userId="cfad09f3-8d9a-4cb2-8422-69cc16034956" providerId="ADAL" clId="{78B94BE6-163E-446E-934D-EEA6BBBB6500}" dt="2022-12-07T09:15:10.650" v="515" actId="21"/>
        <pc:sldMkLst>
          <pc:docMk/>
          <pc:sldMk cId="3983508942" sldId="381"/>
        </pc:sldMkLst>
        <pc:spChg chg="mod">
          <ac:chgData name="Dace Šatrovska" userId="cfad09f3-8d9a-4cb2-8422-69cc16034956" providerId="ADAL" clId="{78B94BE6-163E-446E-934D-EEA6BBBB6500}" dt="2022-12-07T09:00:10.395" v="451" actId="5793"/>
          <ac:spMkLst>
            <pc:docMk/>
            <pc:sldMk cId="3983508942" sldId="381"/>
            <ac:spMk id="44035" creationId="{00000000-0000-0000-0000-000000000000}"/>
          </ac:spMkLst>
        </pc:spChg>
        <pc:picChg chg="mod">
          <ac:chgData name="Dace Šatrovska" userId="cfad09f3-8d9a-4cb2-8422-69cc16034956" providerId="ADAL" clId="{78B94BE6-163E-446E-934D-EEA6BBBB6500}" dt="2022-12-07T08:58:39.135" v="436" actId="1076"/>
          <ac:picMkLst>
            <pc:docMk/>
            <pc:sldMk cId="3983508942" sldId="381"/>
            <ac:picMk id="44037" creationId="{00000000-0000-0000-0000-000000000000}"/>
          </ac:picMkLst>
        </pc:picChg>
      </pc:sldChg>
      <pc:sldChg chg="modSp mod modNotes modNotesTx">
        <pc:chgData name="Dace Šatrovska" userId="cfad09f3-8d9a-4cb2-8422-69cc16034956" providerId="ADAL" clId="{78B94BE6-163E-446E-934D-EEA6BBBB6500}" dt="2022-12-07T09:15:24.328" v="516" actId="21"/>
        <pc:sldMkLst>
          <pc:docMk/>
          <pc:sldMk cId="3834104504" sldId="382"/>
        </pc:sldMkLst>
        <pc:spChg chg="mod">
          <ac:chgData name="Dace Šatrovska" userId="cfad09f3-8d9a-4cb2-8422-69cc16034956" providerId="ADAL" clId="{78B94BE6-163E-446E-934D-EEA6BBBB6500}" dt="2022-12-07T08:59:35.449" v="446" actId="1076"/>
          <ac:spMkLst>
            <pc:docMk/>
            <pc:sldMk cId="3834104504" sldId="382"/>
            <ac:spMk id="5" creationId="{D70F3D2C-E711-B947-7E51-36CC01AD9748}"/>
          </ac:spMkLst>
        </pc:spChg>
        <pc:spChg chg="mod">
          <ac:chgData name="Dace Šatrovska" userId="cfad09f3-8d9a-4cb2-8422-69cc16034956" providerId="ADAL" clId="{78B94BE6-163E-446E-934D-EEA6BBBB6500}" dt="2022-12-07T09:00:43.004" v="460" actId="14100"/>
          <ac:spMkLst>
            <pc:docMk/>
            <pc:sldMk cId="3834104504" sldId="382"/>
            <ac:spMk id="46083" creationId="{00000000-0000-0000-0000-000000000000}"/>
          </ac:spMkLst>
        </pc:spChg>
        <pc:picChg chg="mod">
          <ac:chgData name="Dace Šatrovska" userId="cfad09f3-8d9a-4cb2-8422-69cc16034956" providerId="ADAL" clId="{78B94BE6-163E-446E-934D-EEA6BBBB6500}" dt="2022-12-07T08:59:50.315" v="449" actId="14100"/>
          <ac:picMkLst>
            <pc:docMk/>
            <pc:sldMk cId="3834104504" sldId="382"/>
            <ac:picMk id="3" creationId="{00000000-0000-0000-0000-000000000000}"/>
          </ac:picMkLst>
        </pc:picChg>
        <pc:picChg chg="mod">
          <ac:chgData name="Dace Šatrovska" userId="cfad09f3-8d9a-4cb2-8422-69cc16034956" providerId="ADAL" clId="{78B94BE6-163E-446E-934D-EEA6BBBB6500}" dt="2022-12-07T08:59:45.321" v="448" actId="14100"/>
          <ac:picMkLst>
            <pc:docMk/>
            <pc:sldMk cId="3834104504" sldId="382"/>
            <ac:picMk id="1026" creationId="{00000000-0000-0000-0000-000000000000}"/>
          </ac:picMkLst>
        </pc:picChg>
      </pc:sldChg>
      <pc:sldChg chg="addSp delSp modSp mod delCm modCm modNotesTx">
        <pc:chgData name="Dace Šatrovska" userId="cfad09f3-8d9a-4cb2-8422-69cc16034956" providerId="ADAL" clId="{78B94BE6-163E-446E-934D-EEA6BBBB6500}" dt="2022-12-07T12:45:46.018" v="1119" actId="14100"/>
        <pc:sldMkLst>
          <pc:docMk/>
          <pc:sldMk cId="713676297" sldId="394"/>
        </pc:sldMkLst>
        <pc:spChg chg="mod">
          <ac:chgData name="Dace Šatrovska" userId="cfad09f3-8d9a-4cb2-8422-69cc16034956" providerId="ADAL" clId="{78B94BE6-163E-446E-934D-EEA6BBBB6500}" dt="2022-12-07T12:45:16.491" v="1115" actId="1076"/>
          <ac:spMkLst>
            <pc:docMk/>
            <pc:sldMk cId="713676297" sldId="394"/>
            <ac:spMk id="5" creationId="{A0F72FD9-E66E-42F7-A1C4-4AA9B26FC765}"/>
          </ac:spMkLst>
        </pc:spChg>
        <pc:picChg chg="del mod">
          <ac:chgData name="Dace Šatrovska" userId="cfad09f3-8d9a-4cb2-8422-69cc16034956" providerId="ADAL" clId="{78B94BE6-163E-446E-934D-EEA6BBBB6500}" dt="2022-12-07T09:02:36.112" v="465" actId="478"/>
          <ac:picMkLst>
            <pc:docMk/>
            <pc:sldMk cId="713676297" sldId="394"/>
            <ac:picMk id="2" creationId="{95252083-59D6-2AF7-9C72-61B8C3D49F09}"/>
          </ac:picMkLst>
        </pc:picChg>
        <pc:picChg chg="mod modCrop">
          <ac:chgData name="Dace Šatrovska" userId="cfad09f3-8d9a-4cb2-8422-69cc16034956" providerId="ADAL" clId="{78B94BE6-163E-446E-934D-EEA6BBBB6500}" dt="2022-12-07T12:45:46.018" v="1119" actId="14100"/>
          <ac:picMkLst>
            <pc:docMk/>
            <pc:sldMk cId="713676297" sldId="394"/>
            <ac:picMk id="3" creationId="{7EBC7A74-D578-1F3B-2907-CC0C7E13F669}"/>
          </ac:picMkLst>
        </pc:picChg>
        <pc:picChg chg="add mod">
          <ac:chgData name="Dace Šatrovska" userId="cfad09f3-8d9a-4cb2-8422-69cc16034956" providerId="ADAL" clId="{78B94BE6-163E-446E-934D-EEA6BBBB6500}" dt="2022-12-07T12:45:42.018" v="1117" actId="1076"/>
          <ac:picMkLst>
            <pc:docMk/>
            <pc:sldMk cId="713676297" sldId="394"/>
            <ac:picMk id="7" creationId="{CB246993-E9F1-8DDB-5D8D-09E0B0141EB0}"/>
          </ac:picMkLst>
        </pc:picChg>
        <pc:picChg chg="add mod">
          <ac:chgData name="Dace Šatrovska" userId="cfad09f3-8d9a-4cb2-8422-69cc16034956" providerId="ADAL" clId="{78B94BE6-163E-446E-934D-EEA6BBBB6500}" dt="2022-12-07T09:02:48.676" v="471" actId="1076"/>
          <ac:picMkLst>
            <pc:docMk/>
            <pc:sldMk cId="713676297" sldId="394"/>
            <ac:picMk id="1026" creationId="{AF14C8E1-70D1-4A62-7022-F098BD6BE5D7}"/>
          </ac:picMkLst>
        </pc:picChg>
      </pc:sldChg>
      <pc:sldChg chg="modSp modNotes modNotesTx">
        <pc:chgData name="Dace Šatrovska" userId="cfad09f3-8d9a-4cb2-8422-69cc16034956" providerId="ADAL" clId="{78B94BE6-163E-446E-934D-EEA6BBBB6500}" dt="2022-12-07T09:15:40.893" v="518" actId="21"/>
        <pc:sldMkLst>
          <pc:docMk/>
          <pc:sldMk cId="3958565994" sldId="397"/>
        </pc:sldMkLst>
        <pc:spChg chg="mod">
          <ac:chgData name="Dace Šatrovska" userId="cfad09f3-8d9a-4cb2-8422-69cc16034956" providerId="ADAL" clId="{78B94BE6-163E-446E-934D-EEA6BBBB6500}" dt="2022-12-07T08:53:45.075" v="411" actId="14100"/>
          <ac:spMkLst>
            <pc:docMk/>
            <pc:sldMk cId="3958565994" sldId="397"/>
            <ac:spMk id="46083" creationId="{00000000-0000-0000-0000-000000000000}"/>
          </ac:spMkLst>
        </pc:spChg>
      </pc:sldChg>
      <pc:sldChg chg="modNotes modNotesTx">
        <pc:chgData name="Dace Šatrovska" userId="cfad09f3-8d9a-4cb2-8422-69cc16034956" providerId="ADAL" clId="{78B94BE6-163E-446E-934D-EEA6BBBB6500}" dt="2022-12-07T09:16:06.001" v="519" actId="21"/>
        <pc:sldMkLst>
          <pc:docMk/>
          <pc:sldMk cId="3720124596" sldId="398"/>
        </pc:sldMkLst>
      </pc:sldChg>
      <pc:sldChg chg="del">
        <pc:chgData name="Dace Šatrovska" userId="cfad09f3-8d9a-4cb2-8422-69cc16034956" providerId="ADAL" clId="{78B94BE6-163E-446E-934D-EEA6BBBB6500}" dt="2022-12-07T08:42:24.448" v="279" actId="47"/>
        <pc:sldMkLst>
          <pc:docMk/>
          <pc:sldMk cId="505309326" sldId="412"/>
        </pc:sldMkLst>
      </pc:sldChg>
      <pc:sldChg chg="modSp mod">
        <pc:chgData name="Dace Šatrovska" userId="cfad09f3-8d9a-4cb2-8422-69cc16034956" providerId="ADAL" clId="{78B94BE6-163E-446E-934D-EEA6BBBB6500}" dt="2022-12-07T10:58:50.649" v="881" actId="6549"/>
        <pc:sldMkLst>
          <pc:docMk/>
          <pc:sldMk cId="798134365" sldId="428"/>
        </pc:sldMkLst>
        <pc:spChg chg="mod">
          <ac:chgData name="Dace Šatrovska" userId="cfad09f3-8d9a-4cb2-8422-69cc16034956" providerId="ADAL" clId="{78B94BE6-163E-446E-934D-EEA6BBBB6500}" dt="2022-12-07T10:58:50.649" v="881" actId="6549"/>
          <ac:spMkLst>
            <pc:docMk/>
            <pc:sldMk cId="798134365" sldId="428"/>
            <ac:spMk id="6" creationId="{00000000-0000-0000-0000-000000000000}"/>
          </ac:spMkLst>
        </pc:spChg>
        <pc:picChg chg="mod">
          <ac:chgData name="Dace Šatrovska" userId="cfad09f3-8d9a-4cb2-8422-69cc16034956" providerId="ADAL" clId="{78B94BE6-163E-446E-934D-EEA6BBBB6500}" dt="2022-12-07T10:58:46.642" v="880" actId="14100"/>
          <ac:picMkLst>
            <pc:docMk/>
            <pc:sldMk cId="798134365" sldId="428"/>
            <ac:picMk id="1026" creationId="{0069B0DF-767E-3FBC-07B9-2AEA3D72CCE0}"/>
          </ac:picMkLst>
        </pc:picChg>
      </pc:sldChg>
      <pc:sldChg chg="modSp mod">
        <pc:chgData name="Dace Šatrovska" userId="cfad09f3-8d9a-4cb2-8422-69cc16034956" providerId="ADAL" clId="{78B94BE6-163E-446E-934D-EEA6BBBB6500}" dt="2022-12-07T08:49:21.242" v="389" actId="14100"/>
        <pc:sldMkLst>
          <pc:docMk/>
          <pc:sldMk cId="4239905301" sldId="451"/>
        </pc:sldMkLst>
        <pc:picChg chg="mod">
          <ac:chgData name="Dace Šatrovska" userId="cfad09f3-8d9a-4cb2-8422-69cc16034956" providerId="ADAL" clId="{78B94BE6-163E-446E-934D-EEA6BBBB6500}" dt="2022-12-07T08:49:21.242" v="389" actId="14100"/>
          <ac:picMkLst>
            <pc:docMk/>
            <pc:sldMk cId="4239905301" sldId="451"/>
            <ac:picMk id="6" creationId="{BAB4E634-9DA3-2BCB-4AA4-3DA2BB07D11D}"/>
          </ac:picMkLst>
        </pc:picChg>
      </pc:sldChg>
      <pc:sldChg chg="modSp mod">
        <pc:chgData name="Dace Šatrovska" userId="cfad09f3-8d9a-4cb2-8422-69cc16034956" providerId="ADAL" clId="{78B94BE6-163E-446E-934D-EEA6BBBB6500}" dt="2022-12-07T10:57:15.521" v="877" actId="1076"/>
        <pc:sldMkLst>
          <pc:docMk/>
          <pc:sldMk cId="843811630" sldId="452"/>
        </pc:sldMkLst>
        <pc:picChg chg="mod">
          <ac:chgData name="Dace Šatrovska" userId="cfad09f3-8d9a-4cb2-8422-69cc16034956" providerId="ADAL" clId="{78B94BE6-163E-446E-934D-EEA6BBBB6500}" dt="2022-12-07T10:57:15.521" v="877" actId="1076"/>
          <ac:picMkLst>
            <pc:docMk/>
            <pc:sldMk cId="843811630" sldId="452"/>
            <ac:picMk id="6" creationId="{0C9BBEE3-A86C-4588-8A8E-370D7A2F0444}"/>
          </ac:picMkLst>
        </pc:picChg>
      </pc:sldChg>
      <pc:sldChg chg="addSp delSp modSp mod">
        <pc:chgData name="Dace Šatrovska" userId="cfad09f3-8d9a-4cb2-8422-69cc16034956" providerId="ADAL" clId="{78B94BE6-163E-446E-934D-EEA6BBBB6500}" dt="2022-12-07T10:56:51.359" v="876" actId="478"/>
        <pc:sldMkLst>
          <pc:docMk/>
          <pc:sldMk cId="1010407072" sldId="459"/>
        </pc:sldMkLst>
        <pc:picChg chg="add del mod">
          <ac:chgData name="Dace Šatrovska" userId="cfad09f3-8d9a-4cb2-8422-69cc16034956" providerId="ADAL" clId="{78B94BE6-163E-446E-934D-EEA6BBBB6500}" dt="2022-12-07T10:56:51.359" v="876" actId="478"/>
          <ac:picMkLst>
            <pc:docMk/>
            <pc:sldMk cId="1010407072" sldId="459"/>
            <ac:picMk id="3" creationId="{19CCD653-8EC3-577D-91D2-97DF86D88A62}"/>
          </ac:picMkLst>
        </pc:picChg>
      </pc:sldChg>
      <pc:sldChg chg="modSp mod">
        <pc:chgData name="Dace Šatrovska" userId="cfad09f3-8d9a-4cb2-8422-69cc16034956" providerId="ADAL" clId="{78B94BE6-163E-446E-934D-EEA6BBBB6500}" dt="2022-12-07T08:49:43.406" v="390" actId="1076"/>
        <pc:sldMkLst>
          <pc:docMk/>
          <pc:sldMk cId="1256104362" sldId="463"/>
        </pc:sldMkLst>
        <pc:graphicFrameChg chg="mod">
          <ac:chgData name="Dace Šatrovska" userId="cfad09f3-8d9a-4cb2-8422-69cc16034956" providerId="ADAL" clId="{78B94BE6-163E-446E-934D-EEA6BBBB6500}" dt="2022-12-07T08:49:43.406" v="390" actId="1076"/>
          <ac:graphicFrameMkLst>
            <pc:docMk/>
            <pc:sldMk cId="1256104362" sldId="463"/>
            <ac:graphicFrameMk id="7" creationId="{80445721-5EAE-400C-B08B-E0A5AA7FFA23}"/>
          </ac:graphicFrameMkLst>
        </pc:graphicFrameChg>
      </pc:sldChg>
      <pc:sldChg chg="modSp mod">
        <pc:chgData name="Dace Šatrovska" userId="cfad09f3-8d9a-4cb2-8422-69cc16034956" providerId="ADAL" clId="{78B94BE6-163E-446E-934D-EEA6BBBB6500}" dt="2022-12-07T10:55:04.420" v="868" actId="1076"/>
        <pc:sldMkLst>
          <pc:docMk/>
          <pc:sldMk cId="1317215692" sldId="464"/>
        </pc:sldMkLst>
        <pc:spChg chg="mod">
          <ac:chgData name="Dace Šatrovska" userId="cfad09f3-8d9a-4cb2-8422-69cc16034956" providerId="ADAL" clId="{78B94BE6-163E-446E-934D-EEA6BBBB6500}" dt="2022-12-07T10:55:04.420" v="868" actId="1076"/>
          <ac:spMkLst>
            <pc:docMk/>
            <pc:sldMk cId="1317215692" sldId="464"/>
            <ac:spMk id="2" creationId="{01D8512E-8D8A-4107-AF6D-61508BAC74C8}"/>
          </ac:spMkLst>
        </pc:spChg>
      </pc:sldChg>
      <pc:sldChg chg="modSp mod">
        <pc:chgData name="Dace Šatrovska" userId="cfad09f3-8d9a-4cb2-8422-69cc16034956" providerId="ADAL" clId="{78B94BE6-163E-446E-934D-EEA6BBBB6500}" dt="2022-12-07T10:59:37.182" v="883" actId="14100"/>
        <pc:sldMkLst>
          <pc:docMk/>
          <pc:sldMk cId="787846550" sldId="467"/>
        </pc:sldMkLst>
        <pc:spChg chg="mod">
          <ac:chgData name="Dace Šatrovska" userId="cfad09f3-8d9a-4cb2-8422-69cc16034956" providerId="ADAL" clId="{78B94BE6-163E-446E-934D-EEA6BBBB6500}" dt="2022-12-07T10:59:37.182" v="883" actId="14100"/>
          <ac:spMkLst>
            <pc:docMk/>
            <pc:sldMk cId="787846550" sldId="467"/>
            <ac:spMk id="3" creationId="{D8E20630-4F0A-4EA4-B476-16A992F97AC2}"/>
          </ac:spMkLst>
        </pc:spChg>
      </pc:sldChg>
      <pc:sldChg chg="modSp mod modNotes modNotesTx">
        <pc:chgData name="Dace Šatrovska" userId="cfad09f3-8d9a-4cb2-8422-69cc16034956" providerId="ADAL" clId="{78B94BE6-163E-446E-934D-EEA6BBBB6500}" dt="2022-12-07T09:14:57.482" v="514" actId="21"/>
        <pc:sldMkLst>
          <pc:docMk/>
          <pc:sldMk cId="106977949" sldId="698"/>
        </pc:sldMkLst>
        <pc:spChg chg="mod">
          <ac:chgData name="Dace Šatrovska" userId="cfad09f3-8d9a-4cb2-8422-69cc16034956" providerId="ADAL" clId="{78B94BE6-163E-446E-934D-EEA6BBBB6500}" dt="2022-12-07T08:48:18.826" v="386" actId="20577"/>
          <ac:spMkLst>
            <pc:docMk/>
            <pc:sldMk cId="106977949" sldId="698"/>
            <ac:spMk id="41987" creationId="{00000000-0000-0000-0000-000000000000}"/>
          </ac:spMkLst>
        </pc:spChg>
      </pc:sldChg>
      <pc:sldChg chg="modSp">
        <pc:chgData name="Dace Šatrovska" userId="cfad09f3-8d9a-4cb2-8422-69cc16034956" providerId="ADAL" clId="{78B94BE6-163E-446E-934D-EEA6BBBB6500}" dt="2022-12-07T08:51:08.588" v="394" actId="207"/>
        <pc:sldMkLst>
          <pc:docMk/>
          <pc:sldMk cId="3551298613" sldId="707"/>
        </pc:sldMkLst>
        <pc:graphicFrameChg chg="mod">
          <ac:chgData name="Dace Šatrovska" userId="cfad09f3-8d9a-4cb2-8422-69cc16034956" providerId="ADAL" clId="{78B94BE6-163E-446E-934D-EEA6BBBB6500}" dt="2022-12-07T08:51:01.904" v="393" actId="207"/>
          <ac:graphicFrameMkLst>
            <pc:docMk/>
            <pc:sldMk cId="3551298613" sldId="707"/>
            <ac:graphicFrameMk id="2" creationId="{00000000-0000-0000-0000-000000000000}"/>
          </ac:graphicFrameMkLst>
        </pc:graphicFrameChg>
        <pc:graphicFrameChg chg="mod">
          <ac:chgData name="Dace Šatrovska" userId="cfad09f3-8d9a-4cb2-8422-69cc16034956" providerId="ADAL" clId="{78B94BE6-163E-446E-934D-EEA6BBBB6500}" dt="2022-12-07T08:50:56.038" v="392" actId="207"/>
          <ac:graphicFrameMkLst>
            <pc:docMk/>
            <pc:sldMk cId="3551298613" sldId="707"/>
            <ac:graphicFrameMk id="3" creationId="{81408470-707D-E1FB-4B98-5C3659DF8CD4}"/>
          </ac:graphicFrameMkLst>
        </pc:graphicFrameChg>
        <pc:graphicFrameChg chg="mod">
          <ac:chgData name="Dace Šatrovska" userId="cfad09f3-8d9a-4cb2-8422-69cc16034956" providerId="ADAL" clId="{78B94BE6-163E-446E-934D-EEA6BBBB6500}" dt="2022-12-07T08:51:08.588" v="394" actId="207"/>
          <ac:graphicFrameMkLst>
            <pc:docMk/>
            <pc:sldMk cId="3551298613" sldId="707"/>
            <ac:graphicFrameMk id="6" creationId="{B6C99133-E47D-41FC-DA3D-100CA39DDAA9}"/>
          </ac:graphicFrameMkLst>
        </pc:graphicFrameChg>
      </pc:sldChg>
      <pc:sldChg chg="modNotes">
        <pc:chgData name="Dace Šatrovska" userId="cfad09f3-8d9a-4cb2-8422-69cc16034956" providerId="ADAL" clId="{78B94BE6-163E-446E-934D-EEA6BBBB6500}" dt="2022-12-07T09:16:34.486" v="520" actId="1076"/>
        <pc:sldMkLst>
          <pc:docMk/>
          <pc:sldMk cId="2544536207" sldId="708"/>
        </pc:sldMkLst>
      </pc:sldChg>
      <pc:sldChg chg="modSp mod">
        <pc:chgData name="Dace Šatrovska" userId="cfad09f3-8d9a-4cb2-8422-69cc16034956" providerId="ADAL" clId="{78B94BE6-163E-446E-934D-EEA6BBBB6500}" dt="2022-12-07T11:36:37.951" v="1075" actId="20577"/>
        <pc:sldMkLst>
          <pc:docMk/>
          <pc:sldMk cId="3015456550" sldId="709"/>
        </pc:sldMkLst>
        <pc:spChg chg="mod">
          <ac:chgData name="Dace Šatrovska" userId="cfad09f3-8d9a-4cb2-8422-69cc16034956" providerId="ADAL" clId="{78B94BE6-163E-446E-934D-EEA6BBBB6500}" dt="2022-12-07T11:36:37.951" v="1075" actId="20577"/>
          <ac:spMkLst>
            <pc:docMk/>
            <pc:sldMk cId="3015456550" sldId="709"/>
            <ac:spMk id="6" creationId="{00000000-0000-0000-0000-000000000000}"/>
          </ac:spMkLst>
        </pc:spChg>
        <pc:picChg chg="mod">
          <ac:chgData name="Dace Šatrovska" userId="cfad09f3-8d9a-4cb2-8422-69cc16034956" providerId="ADAL" clId="{78B94BE6-163E-446E-934D-EEA6BBBB6500}" dt="2022-12-07T11:33:56.695" v="1050" actId="1076"/>
          <ac:picMkLst>
            <pc:docMk/>
            <pc:sldMk cId="3015456550" sldId="709"/>
            <ac:picMk id="5" creationId="{B6B5C2DA-61DA-B067-D665-389D0D612C46}"/>
          </ac:picMkLst>
        </pc:picChg>
        <pc:picChg chg="mod">
          <ac:chgData name="Dace Šatrovska" userId="cfad09f3-8d9a-4cb2-8422-69cc16034956" providerId="ADAL" clId="{78B94BE6-163E-446E-934D-EEA6BBBB6500}" dt="2022-12-07T11:33:58.981" v="1051" actId="1076"/>
          <ac:picMkLst>
            <pc:docMk/>
            <pc:sldMk cId="3015456550" sldId="709"/>
            <ac:picMk id="8" creationId="{EE81DF10-7C8D-15B9-AD2A-0B5ECF13CF6C}"/>
          </ac:picMkLst>
        </pc:picChg>
        <pc:picChg chg="mod">
          <ac:chgData name="Dace Šatrovska" userId="cfad09f3-8d9a-4cb2-8422-69cc16034956" providerId="ADAL" clId="{78B94BE6-163E-446E-934D-EEA6BBBB6500}" dt="2022-12-07T11:34:04.336" v="1053" actId="1076"/>
          <ac:picMkLst>
            <pc:docMk/>
            <pc:sldMk cId="3015456550" sldId="709"/>
            <ac:picMk id="10" creationId="{6E071C22-79B7-81EA-0B92-455D718CAAAA}"/>
          </ac:picMkLst>
        </pc:picChg>
        <pc:picChg chg="mod">
          <ac:chgData name="Dace Šatrovska" userId="cfad09f3-8d9a-4cb2-8422-69cc16034956" providerId="ADAL" clId="{78B94BE6-163E-446E-934D-EEA6BBBB6500}" dt="2022-12-07T11:34:00.771" v="1052" actId="1076"/>
          <ac:picMkLst>
            <pc:docMk/>
            <pc:sldMk cId="3015456550" sldId="709"/>
            <ac:picMk id="12" creationId="{9D385108-D19D-0748-FE3D-B5CE56F6F156}"/>
          </ac:picMkLst>
        </pc:picChg>
      </pc:sldChg>
      <pc:sldChg chg="addSp modSp mod">
        <pc:chgData name="Dace Šatrovska" userId="cfad09f3-8d9a-4cb2-8422-69cc16034956" providerId="ADAL" clId="{78B94BE6-163E-446E-934D-EEA6BBBB6500}" dt="2022-12-07T08:51:59.022" v="409" actId="20577"/>
        <pc:sldMkLst>
          <pc:docMk/>
          <pc:sldMk cId="2029890588" sldId="710"/>
        </pc:sldMkLst>
        <pc:graphicFrameChg chg="mod">
          <ac:chgData name="Dace Šatrovska" userId="cfad09f3-8d9a-4cb2-8422-69cc16034956" providerId="ADAL" clId="{78B94BE6-163E-446E-934D-EEA6BBBB6500}" dt="2022-12-07T08:51:59.022" v="409" actId="20577"/>
          <ac:graphicFrameMkLst>
            <pc:docMk/>
            <pc:sldMk cId="2029890588" sldId="710"/>
            <ac:graphicFrameMk id="2" creationId="{5DA2F9DD-B8DF-696A-CBE9-C114B6A06B71}"/>
          </ac:graphicFrameMkLst>
        </pc:graphicFrameChg>
        <pc:picChg chg="add mod">
          <ac:chgData name="Dace Šatrovska" userId="cfad09f3-8d9a-4cb2-8422-69cc16034956" providerId="ADAL" clId="{78B94BE6-163E-446E-934D-EEA6BBBB6500}" dt="2022-12-07T08:51:40.911" v="396" actId="1076"/>
          <ac:picMkLst>
            <pc:docMk/>
            <pc:sldMk cId="2029890588" sldId="710"/>
            <ac:picMk id="3" creationId="{0B533087-2071-7B84-668A-0B39619D4D52}"/>
          </ac:picMkLst>
        </pc:picChg>
      </pc:sldChg>
      <pc:sldChg chg="addSp delSp modSp mod delCm modNotes modNotesTx">
        <pc:chgData name="Dace Šatrovska" userId="cfad09f3-8d9a-4cb2-8422-69cc16034956" providerId="ADAL" clId="{78B94BE6-163E-446E-934D-EEA6BBBB6500}" dt="2022-12-07T09:16:50.851" v="521" actId="21"/>
        <pc:sldMkLst>
          <pc:docMk/>
          <pc:sldMk cId="2262793250" sldId="711"/>
        </pc:sldMkLst>
        <pc:spChg chg="add del mod">
          <ac:chgData name="Dace Šatrovska" userId="cfad09f3-8d9a-4cb2-8422-69cc16034956" providerId="ADAL" clId="{78B94BE6-163E-446E-934D-EEA6BBBB6500}" dt="2022-12-07T08:45:46.153" v="351" actId="478"/>
          <ac:spMkLst>
            <pc:docMk/>
            <pc:sldMk cId="2262793250" sldId="711"/>
            <ac:spMk id="3" creationId="{A381E2CA-3E06-827A-6DAC-130BEB3BB6CA}"/>
          </ac:spMkLst>
        </pc:spChg>
        <pc:spChg chg="del">
          <ac:chgData name="Dace Šatrovska" userId="cfad09f3-8d9a-4cb2-8422-69cc16034956" providerId="ADAL" clId="{78B94BE6-163E-446E-934D-EEA6BBBB6500}" dt="2022-12-07T08:46:18.953" v="358" actId="478"/>
          <ac:spMkLst>
            <pc:docMk/>
            <pc:sldMk cId="2262793250" sldId="711"/>
            <ac:spMk id="6" creationId="{00000000-0000-0000-0000-000000000000}"/>
          </ac:spMkLst>
        </pc:spChg>
        <pc:spChg chg="mod">
          <ac:chgData name="Dace Šatrovska" userId="cfad09f3-8d9a-4cb2-8422-69cc16034956" providerId="ADAL" clId="{78B94BE6-163E-446E-934D-EEA6BBBB6500}" dt="2022-12-07T08:47:48.941" v="379" actId="1076"/>
          <ac:spMkLst>
            <pc:docMk/>
            <pc:sldMk cId="2262793250" sldId="711"/>
            <ac:spMk id="8" creationId="{AF43A240-DC89-01F8-5FFF-8072AE48AB20}"/>
          </ac:spMkLst>
        </pc:spChg>
        <pc:spChg chg="add del">
          <ac:chgData name="Dace Šatrovska" userId="cfad09f3-8d9a-4cb2-8422-69cc16034956" providerId="ADAL" clId="{78B94BE6-163E-446E-934D-EEA6BBBB6500}" dt="2022-12-07T08:45:36.026" v="348" actId="478"/>
          <ac:spMkLst>
            <pc:docMk/>
            <pc:sldMk cId="2262793250" sldId="711"/>
            <ac:spMk id="9" creationId="{33770D12-3617-6BD5-2C95-A0FD9DA2FDA4}"/>
          </ac:spMkLst>
        </pc:spChg>
        <pc:spChg chg="add del mod">
          <ac:chgData name="Dace Šatrovska" userId="cfad09f3-8d9a-4cb2-8422-69cc16034956" providerId="ADAL" clId="{78B94BE6-163E-446E-934D-EEA6BBBB6500}" dt="2022-12-07T08:47:15.778" v="373"/>
          <ac:spMkLst>
            <pc:docMk/>
            <pc:sldMk cId="2262793250" sldId="711"/>
            <ac:spMk id="12" creationId="{DA4EA926-CEBF-FDEB-DBD4-7DF2B7F74252}"/>
          </ac:spMkLst>
        </pc:spChg>
        <pc:graphicFrameChg chg="mod modGraphic">
          <ac:chgData name="Dace Šatrovska" userId="cfad09f3-8d9a-4cb2-8422-69cc16034956" providerId="ADAL" clId="{78B94BE6-163E-446E-934D-EEA6BBBB6500}" dt="2022-12-07T08:47:56.108" v="381" actId="1076"/>
          <ac:graphicFrameMkLst>
            <pc:docMk/>
            <pc:sldMk cId="2262793250" sldId="711"/>
            <ac:graphicFrameMk id="2" creationId="{00000000-0000-0000-0000-000000000000}"/>
          </ac:graphicFrameMkLst>
        </pc:graphicFrameChg>
        <pc:picChg chg="mod">
          <ac:chgData name="Dace Šatrovska" userId="cfad09f3-8d9a-4cb2-8422-69cc16034956" providerId="ADAL" clId="{78B94BE6-163E-446E-934D-EEA6BBBB6500}" dt="2022-12-07T08:47:51.502" v="380" actId="14100"/>
          <ac:picMkLst>
            <pc:docMk/>
            <pc:sldMk cId="2262793250" sldId="711"/>
            <ac:picMk id="11" creationId="{87669D1A-D8FD-E507-C786-21E5DFDB405E}"/>
          </ac:picMkLst>
        </pc:picChg>
        <pc:picChg chg="add mod">
          <ac:chgData name="Dace Šatrovska" userId="cfad09f3-8d9a-4cb2-8422-69cc16034956" providerId="ADAL" clId="{78B94BE6-163E-446E-934D-EEA6BBBB6500}" dt="2022-12-07T08:47:58.432" v="382" actId="14100"/>
          <ac:picMkLst>
            <pc:docMk/>
            <pc:sldMk cId="2262793250" sldId="711"/>
            <ac:picMk id="13" creationId="{49A09509-4FED-9FA5-A94D-C4D5B8B4C859}"/>
          </ac:picMkLst>
        </pc:picChg>
      </pc:sldChg>
      <pc:sldChg chg="del">
        <pc:chgData name="Dace Šatrovska" userId="cfad09f3-8d9a-4cb2-8422-69cc16034956" providerId="ADAL" clId="{78B94BE6-163E-446E-934D-EEA6BBBB6500}" dt="2022-12-07T08:41:28.937" v="266" actId="47"/>
        <pc:sldMkLst>
          <pc:docMk/>
          <pc:sldMk cId="2464000242" sldId="713"/>
        </pc:sldMkLst>
      </pc:sldChg>
      <pc:sldChg chg="addSp delSp modSp mod delCm modCm modNotes modNotesTx">
        <pc:chgData name="Dace Šatrovska" userId="cfad09f3-8d9a-4cb2-8422-69cc16034956" providerId="ADAL" clId="{78B94BE6-163E-446E-934D-EEA6BBBB6500}" dt="2022-12-07T10:52:52.119" v="866" actId="1076"/>
        <pc:sldMkLst>
          <pc:docMk/>
          <pc:sldMk cId="1133447093" sldId="714"/>
        </pc:sldMkLst>
        <pc:spChg chg="del">
          <ac:chgData name="Dace Šatrovska" userId="cfad09f3-8d9a-4cb2-8422-69cc16034956" providerId="ADAL" clId="{78B94BE6-163E-446E-934D-EEA6BBBB6500}" dt="2022-12-07T10:20:31.126" v="642" actId="478"/>
          <ac:spMkLst>
            <pc:docMk/>
            <pc:sldMk cId="1133447093" sldId="714"/>
            <ac:spMk id="6" creationId="{00000000-0000-0000-0000-000000000000}"/>
          </ac:spMkLst>
        </pc:spChg>
        <pc:spChg chg="mod">
          <ac:chgData name="Dace Šatrovska" userId="cfad09f3-8d9a-4cb2-8422-69cc16034956" providerId="ADAL" clId="{78B94BE6-163E-446E-934D-EEA6BBBB6500}" dt="2022-12-07T10:52:36.060" v="864" actId="1076"/>
          <ac:spMkLst>
            <pc:docMk/>
            <pc:sldMk cId="1133447093" sldId="714"/>
            <ac:spMk id="7" creationId="{690A63A4-B8A4-6E50-4428-4597FD8C895B}"/>
          </ac:spMkLst>
        </pc:spChg>
        <pc:graphicFrameChg chg="mod modGraphic">
          <ac:chgData name="Dace Šatrovska" userId="cfad09f3-8d9a-4cb2-8422-69cc16034956" providerId="ADAL" clId="{78B94BE6-163E-446E-934D-EEA6BBBB6500}" dt="2022-12-07T10:52:47.543" v="865" actId="1076"/>
          <ac:graphicFrameMkLst>
            <pc:docMk/>
            <pc:sldMk cId="1133447093" sldId="714"/>
            <ac:graphicFrameMk id="2" creationId="{00000000-0000-0000-0000-000000000000}"/>
          </ac:graphicFrameMkLst>
        </pc:graphicFrameChg>
        <pc:picChg chg="add mod">
          <ac:chgData name="Dace Šatrovska" userId="cfad09f3-8d9a-4cb2-8422-69cc16034956" providerId="ADAL" clId="{78B94BE6-163E-446E-934D-EEA6BBBB6500}" dt="2022-12-07T10:21:34.700" v="711" actId="1076"/>
          <ac:picMkLst>
            <pc:docMk/>
            <pc:sldMk cId="1133447093" sldId="714"/>
            <ac:picMk id="3" creationId="{264D9F75-38A9-8057-CF37-052ABD073D83}"/>
          </ac:picMkLst>
        </pc:picChg>
        <pc:picChg chg="add mod">
          <ac:chgData name="Dace Šatrovska" userId="cfad09f3-8d9a-4cb2-8422-69cc16034956" providerId="ADAL" clId="{78B94BE6-163E-446E-934D-EEA6BBBB6500}" dt="2022-12-07T10:52:52.119" v="866" actId="1076"/>
          <ac:picMkLst>
            <pc:docMk/>
            <pc:sldMk cId="1133447093" sldId="714"/>
            <ac:picMk id="8" creationId="{D60D0BC3-C0F0-F193-5C9A-CF6473BABF19}"/>
          </ac:picMkLst>
        </pc:picChg>
      </pc:sldChg>
      <pc:sldChg chg="addSp delSp modSp mod modNotes modNotesTx">
        <pc:chgData name="Dace Šatrovska" userId="cfad09f3-8d9a-4cb2-8422-69cc16034956" providerId="ADAL" clId="{78B94BE6-163E-446E-934D-EEA6BBBB6500}" dt="2022-12-07T09:14:40.537" v="513" actId="5793"/>
        <pc:sldMkLst>
          <pc:docMk/>
          <pc:sldMk cId="4070608392" sldId="715"/>
        </pc:sldMkLst>
        <pc:spChg chg="del">
          <ac:chgData name="Dace Šatrovska" userId="cfad09f3-8d9a-4cb2-8422-69cc16034956" providerId="ADAL" clId="{78B94BE6-163E-446E-934D-EEA6BBBB6500}" dt="2022-12-07T08:44:29.947" v="337" actId="478"/>
          <ac:spMkLst>
            <pc:docMk/>
            <pc:sldMk cId="4070608392" sldId="715"/>
            <ac:spMk id="6" creationId="{00000000-0000-0000-0000-000000000000}"/>
          </ac:spMkLst>
        </pc:spChg>
        <pc:graphicFrameChg chg="mod modGraphic">
          <ac:chgData name="Dace Šatrovska" userId="cfad09f3-8d9a-4cb2-8422-69cc16034956" providerId="ADAL" clId="{78B94BE6-163E-446E-934D-EEA6BBBB6500}" dt="2022-12-07T09:08:53.055" v="500" actId="1076"/>
          <ac:graphicFrameMkLst>
            <pc:docMk/>
            <pc:sldMk cId="4070608392" sldId="715"/>
            <ac:graphicFrameMk id="2" creationId="{00000000-0000-0000-0000-000000000000}"/>
          </ac:graphicFrameMkLst>
        </pc:graphicFrameChg>
        <pc:picChg chg="add mod">
          <ac:chgData name="Dace Šatrovska" userId="cfad09f3-8d9a-4cb2-8422-69cc16034956" providerId="ADAL" clId="{78B94BE6-163E-446E-934D-EEA6BBBB6500}" dt="2022-12-07T09:07:30.804" v="498" actId="1076"/>
          <ac:picMkLst>
            <pc:docMk/>
            <pc:sldMk cId="4070608392" sldId="715"/>
            <ac:picMk id="3" creationId="{BA122C45-BA40-0822-75C2-0036F359572D}"/>
          </ac:picMkLst>
        </pc:picChg>
      </pc:sldChg>
      <pc:sldChg chg="addSp delSp modSp mod modNotes modNotesTx">
        <pc:chgData name="Dace Šatrovska" userId="cfad09f3-8d9a-4cb2-8422-69cc16034956" providerId="ADAL" clId="{78B94BE6-163E-446E-934D-EEA6BBBB6500}" dt="2022-12-07T10:55:27.907" v="871" actId="1076"/>
        <pc:sldMkLst>
          <pc:docMk/>
          <pc:sldMk cId="3567870288" sldId="716"/>
        </pc:sldMkLst>
        <pc:spChg chg="mod">
          <ac:chgData name="Dace Šatrovska" userId="cfad09f3-8d9a-4cb2-8422-69cc16034956" providerId="ADAL" clId="{78B94BE6-163E-446E-934D-EEA6BBBB6500}" dt="2022-12-07T08:34:36.417" v="34" actId="1076"/>
          <ac:spMkLst>
            <pc:docMk/>
            <pc:sldMk cId="3567870288" sldId="716"/>
            <ac:spMk id="6" creationId="{A7907E8E-937E-4CFD-8D2F-C6471F6FC2C9}"/>
          </ac:spMkLst>
        </pc:spChg>
        <pc:spChg chg="mod">
          <ac:chgData name="Dace Šatrovska" userId="cfad09f3-8d9a-4cb2-8422-69cc16034956" providerId="ADAL" clId="{78B94BE6-163E-446E-934D-EEA6BBBB6500}" dt="2022-12-07T08:32:22.528" v="10" actId="6549"/>
          <ac:spMkLst>
            <pc:docMk/>
            <pc:sldMk cId="3567870288" sldId="716"/>
            <ac:spMk id="9" creationId="{387B234F-C96F-4A61-B39F-780171A9413A}"/>
          </ac:spMkLst>
        </pc:spChg>
        <pc:spChg chg="mod">
          <ac:chgData name="Dace Šatrovska" userId="cfad09f3-8d9a-4cb2-8422-69cc16034956" providerId="ADAL" clId="{78B94BE6-163E-446E-934D-EEA6BBBB6500}" dt="2022-12-07T08:32:28.678" v="11" actId="6549"/>
          <ac:spMkLst>
            <pc:docMk/>
            <pc:sldMk cId="3567870288" sldId="716"/>
            <ac:spMk id="12" creationId="{93A72D25-4C7C-4E6E-AB47-0F29DC6ADD70}"/>
          </ac:spMkLst>
        </pc:spChg>
        <pc:spChg chg="mod">
          <ac:chgData name="Dace Šatrovska" userId="cfad09f3-8d9a-4cb2-8422-69cc16034956" providerId="ADAL" clId="{78B94BE6-163E-446E-934D-EEA6BBBB6500}" dt="2022-12-07T08:32:35.944" v="12" actId="6549"/>
          <ac:spMkLst>
            <pc:docMk/>
            <pc:sldMk cId="3567870288" sldId="716"/>
            <ac:spMk id="15" creationId="{06B5D794-95A5-44BB-AADF-78107EACBD31}"/>
          </ac:spMkLst>
        </pc:spChg>
        <pc:spChg chg="mod">
          <ac:chgData name="Dace Šatrovska" userId="cfad09f3-8d9a-4cb2-8422-69cc16034956" providerId="ADAL" clId="{78B94BE6-163E-446E-934D-EEA6BBBB6500}" dt="2022-12-07T08:34:50.918" v="35" actId="1076"/>
          <ac:spMkLst>
            <pc:docMk/>
            <pc:sldMk cId="3567870288" sldId="716"/>
            <ac:spMk id="20" creationId="{81042752-2793-45FD-935B-45C98146A9E1}"/>
          </ac:spMkLst>
        </pc:spChg>
        <pc:spChg chg="add mod">
          <ac:chgData name="Dace Šatrovska" userId="cfad09f3-8d9a-4cb2-8422-69cc16034956" providerId="ADAL" clId="{78B94BE6-163E-446E-934D-EEA6BBBB6500}" dt="2022-12-07T08:41:00.490" v="251" actId="14100"/>
          <ac:spMkLst>
            <pc:docMk/>
            <pc:sldMk cId="3567870288" sldId="716"/>
            <ac:spMk id="21" creationId="{1881B5F2-71CD-E61D-9FB1-AD5047343020}"/>
          </ac:spMkLst>
        </pc:spChg>
        <pc:spChg chg="add mod">
          <ac:chgData name="Dace Šatrovska" userId="cfad09f3-8d9a-4cb2-8422-69cc16034956" providerId="ADAL" clId="{78B94BE6-163E-446E-934D-EEA6BBBB6500}" dt="2022-12-07T10:35:19.495" v="841" actId="20577"/>
          <ac:spMkLst>
            <pc:docMk/>
            <pc:sldMk cId="3567870288" sldId="716"/>
            <ac:spMk id="22" creationId="{67238632-9B40-5D38-450E-979E63893A43}"/>
          </ac:spMkLst>
        </pc:spChg>
        <pc:spChg chg="add mod">
          <ac:chgData name="Dace Šatrovska" userId="cfad09f3-8d9a-4cb2-8422-69cc16034956" providerId="ADAL" clId="{78B94BE6-163E-446E-934D-EEA6BBBB6500}" dt="2022-12-07T08:41:20.054" v="265" actId="14100"/>
          <ac:spMkLst>
            <pc:docMk/>
            <pc:sldMk cId="3567870288" sldId="716"/>
            <ac:spMk id="23" creationId="{8C39F666-D5F9-39C7-279B-3968538A835D}"/>
          </ac:spMkLst>
        </pc:spChg>
        <pc:grpChg chg="mod">
          <ac:chgData name="Dace Šatrovska" userId="cfad09f3-8d9a-4cb2-8422-69cc16034956" providerId="ADAL" clId="{78B94BE6-163E-446E-934D-EEA6BBBB6500}" dt="2022-12-07T08:33:28.290" v="24" actId="1076"/>
          <ac:grpSpMkLst>
            <pc:docMk/>
            <pc:sldMk cId="3567870288" sldId="716"/>
            <ac:grpSpMk id="7" creationId="{3EEBBC4B-69BC-495F-A47F-0980DC5F4E3B}"/>
          </ac:grpSpMkLst>
        </pc:grpChg>
        <pc:grpChg chg="mod">
          <ac:chgData name="Dace Šatrovska" userId="cfad09f3-8d9a-4cb2-8422-69cc16034956" providerId="ADAL" clId="{78B94BE6-163E-446E-934D-EEA6BBBB6500}" dt="2022-12-07T08:33:31.131" v="25" actId="1076"/>
          <ac:grpSpMkLst>
            <pc:docMk/>
            <pc:sldMk cId="3567870288" sldId="716"/>
            <ac:grpSpMk id="10" creationId="{8AF6D381-9EF9-4AE4-B778-121518023257}"/>
          </ac:grpSpMkLst>
        </pc:grpChg>
        <pc:grpChg chg="mod">
          <ac:chgData name="Dace Šatrovska" userId="cfad09f3-8d9a-4cb2-8422-69cc16034956" providerId="ADAL" clId="{78B94BE6-163E-446E-934D-EEA6BBBB6500}" dt="2022-12-07T08:33:35.924" v="26" actId="1076"/>
          <ac:grpSpMkLst>
            <pc:docMk/>
            <pc:sldMk cId="3567870288" sldId="716"/>
            <ac:grpSpMk id="13" creationId="{F50678BF-624D-4F19-BF2A-F685A552A9C9}"/>
          </ac:grpSpMkLst>
        </pc:grpChg>
        <pc:picChg chg="add mod">
          <ac:chgData name="Dace Šatrovska" userId="cfad09f3-8d9a-4cb2-8422-69cc16034956" providerId="ADAL" clId="{78B94BE6-163E-446E-934D-EEA6BBBB6500}" dt="2022-12-07T10:55:27.907" v="871" actId="1076"/>
          <ac:picMkLst>
            <pc:docMk/>
            <pc:sldMk cId="3567870288" sldId="716"/>
            <ac:picMk id="3" creationId="{EB4497A5-C71F-4B31-C33C-6F20D1C5048A}"/>
          </ac:picMkLst>
        </pc:picChg>
        <pc:picChg chg="add mod">
          <ac:chgData name="Dace Šatrovska" userId="cfad09f3-8d9a-4cb2-8422-69cc16034956" providerId="ADAL" clId="{78B94BE6-163E-446E-934D-EEA6BBBB6500}" dt="2022-12-07T08:35:35.283" v="37" actId="1076"/>
          <ac:picMkLst>
            <pc:docMk/>
            <pc:sldMk cId="3567870288" sldId="716"/>
            <ac:picMk id="5" creationId="{87CBBB71-5209-5194-4ECC-67D5A0655646}"/>
          </ac:picMkLst>
        </pc:picChg>
        <pc:picChg chg="del">
          <ac:chgData name="Dace Šatrovska" userId="cfad09f3-8d9a-4cb2-8422-69cc16034956" providerId="ADAL" clId="{78B94BE6-163E-446E-934D-EEA6BBBB6500}" dt="2022-12-07T08:32:04.362" v="7" actId="478"/>
          <ac:picMkLst>
            <pc:docMk/>
            <pc:sldMk cId="3567870288" sldId="716"/>
            <ac:picMk id="16" creationId="{6B67A3B5-E0CA-40DD-8C62-5D73C7BFEE83}"/>
          </ac:picMkLst>
        </pc:picChg>
        <pc:picChg chg="add mod">
          <ac:chgData name="Dace Šatrovska" userId="cfad09f3-8d9a-4cb2-8422-69cc16034956" providerId="ADAL" clId="{78B94BE6-163E-446E-934D-EEA6BBBB6500}" dt="2022-12-07T08:34:33.115" v="33" actId="1076"/>
          <ac:picMkLst>
            <pc:docMk/>
            <pc:sldMk cId="3567870288" sldId="716"/>
            <ac:picMk id="17" creationId="{22816CE9-B853-B116-A154-90A5273A3866}"/>
          </ac:picMkLst>
        </pc:picChg>
        <pc:picChg chg="del">
          <ac:chgData name="Dace Šatrovska" userId="cfad09f3-8d9a-4cb2-8422-69cc16034956" providerId="ADAL" clId="{78B94BE6-163E-446E-934D-EEA6BBBB6500}" dt="2022-12-07T08:31:45.707" v="3" actId="478"/>
          <ac:picMkLst>
            <pc:docMk/>
            <pc:sldMk cId="3567870288" sldId="716"/>
            <ac:picMk id="18" creationId="{F5834B01-1C97-42A7-95D4-9BEC320CF120}"/>
          </ac:picMkLst>
        </pc:picChg>
        <pc:picChg chg="add del mod">
          <ac:chgData name="Dace Šatrovska" userId="cfad09f3-8d9a-4cb2-8422-69cc16034956" providerId="ADAL" clId="{78B94BE6-163E-446E-934D-EEA6BBBB6500}" dt="2022-12-07T08:40:42.970" v="236" actId="478"/>
          <ac:picMkLst>
            <pc:docMk/>
            <pc:sldMk cId="3567870288" sldId="716"/>
            <ac:picMk id="19" creationId="{02626A26-D404-4E3F-95DC-F37098EC894B}"/>
          </ac:picMkLst>
        </pc:picChg>
        <pc:picChg chg="add del mod">
          <ac:chgData name="Dace Šatrovska" userId="cfad09f3-8d9a-4cb2-8422-69cc16034956" providerId="ADAL" clId="{78B94BE6-163E-446E-934D-EEA6BBBB6500}" dt="2022-12-07T08:39:56.962" v="230"/>
          <ac:picMkLst>
            <pc:docMk/>
            <pc:sldMk cId="3567870288" sldId="716"/>
            <ac:picMk id="24" creationId="{9728C0AE-63FC-FD39-166D-7A070960139F}"/>
          </ac:picMkLst>
        </pc:picChg>
        <pc:picChg chg="add mod">
          <ac:chgData name="Dace Šatrovska" userId="cfad09f3-8d9a-4cb2-8422-69cc16034956" providerId="ADAL" clId="{78B94BE6-163E-446E-934D-EEA6BBBB6500}" dt="2022-12-07T08:40:47.851" v="237" actId="1076"/>
          <ac:picMkLst>
            <pc:docMk/>
            <pc:sldMk cId="3567870288" sldId="716"/>
            <ac:picMk id="25" creationId="{CE7E88CC-026D-7EE7-679F-9C820164C2B5}"/>
          </ac:picMkLst>
        </pc:picChg>
      </pc:sldChg>
      <pc:sldChg chg="del">
        <pc:chgData name="Dace Šatrovska" userId="cfad09f3-8d9a-4cb2-8422-69cc16034956" providerId="ADAL" clId="{78B94BE6-163E-446E-934D-EEA6BBBB6500}" dt="2022-12-07T08:38:19.932" v="159" actId="47"/>
        <pc:sldMkLst>
          <pc:docMk/>
          <pc:sldMk cId="295780800" sldId="717"/>
        </pc:sldMkLst>
      </pc:sldChg>
      <pc:sldChg chg="modSp del mod">
        <pc:chgData name="Dace Šatrovska" userId="cfad09f3-8d9a-4cb2-8422-69cc16034956" providerId="ADAL" clId="{78B94BE6-163E-446E-934D-EEA6BBBB6500}" dt="2022-12-07T10:22:44.724" v="718" actId="47"/>
        <pc:sldMkLst>
          <pc:docMk/>
          <pc:sldMk cId="1148804524" sldId="717"/>
        </pc:sldMkLst>
        <pc:picChg chg="mod">
          <ac:chgData name="Dace Šatrovska" userId="cfad09f3-8d9a-4cb2-8422-69cc16034956" providerId="ADAL" clId="{78B94BE6-163E-446E-934D-EEA6BBBB6500}" dt="2022-12-07T10:14:08.611" v="523" actId="14100"/>
          <ac:picMkLst>
            <pc:docMk/>
            <pc:sldMk cId="1148804524" sldId="717"/>
            <ac:picMk id="6" creationId="{2B1FA42E-82EC-83D2-801E-C76018CC5C5C}"/>
          </ac:picMkLst>
        </pc:picChg>
      </pc:sldChg>
      <pc:sldChg chg="del">
        <pc:chgData name="Dace Šatrovska" userId="cfad09f3-8d9a-4cb2-8422-69cc16034956" providerId="ADAL" clId="{78B94BE6-163E-446E-934D-EEA6BBBB6500}" dt="2022-12-07T08:31:19.123" v="2" actId="47"/>
        <pc:sldMkLst>
          <pc:docMk/>
          <pc:sldMk cId="167590634" sldId="718"/>
        </pc:sldMkLst>
      </pc:sldChg>
    </pc:docChg>
  </pc:docChgLst>
  <pc:docChgLst>
    <pc:chgData name="Agnese Aizpuriete" userId="S::agnese.aizpuriete@vvd.gov.lv::3d087c51-4a12-42f9-ab1e-b85fe8332eb2" providerId="AD" clId="Web-{EB4C7F60-1246-DCE3-167D-3AE36459D726}"/>
    <pc:docChg chg="modSld">
      <pc:chgData name="Agnese Aizpuriete" userId="S::agnese.aizpuriete@vvd.gov.lv::3d087c51-4a12-42f9-ab1e-b85fe8332eb2" providerId="AD" clId="Web-{EB4C7F60-1246-DCE3-167D-3AE36459D726}" dt="2023-07-28T07:18:44.925" v="0" actId="1076"/>
      <pc:docMkLst>
        <pc:docMk/>
      </pc:docMkLst>
      <pc:sldChg chg="modSp">
        <pc:chgData name="Agnese Aizpuriete" userId="S::agnese.aizpuriete@vvd.gov.lv::3d087c51-4a12-42f9-ab1e-b85fe8332eb2" providerId="AD" clId="Web-{EB4C7F60-1246-DCE3-167D-3AE36459D726}" dt="2023-07-28T07:18:44.925" v="0" actId="1076"/>
        <pc:sldMkLst>
          <pc:docMk/>
          <pc:sldMk cId="3494328352" sldId="882"/>
        </pc:sldMkLst>
        <pc:spChg chg="mod">
          <ac:chgData name="Agnese Aizpuriete" userId="S::agnese.aizpuriete@vvd.gov.lv::3d087c51-4a12-42f9-ab1e-b85fe8332eb2" providerId="AD" clId="Web-{EB4C7F60-1246-DCE3-167D-3AE36459D726}" dt="2023-07-28T07:18:44.925" v="0" actId="1076"/>
          <ac:spMkLst>
            <pc:docMk/>
            <pc:sldMk cId="3494328352" sldId="882"/>
            <ac:spMk id="5" creationId="{A0F72FD9-E66E-42F7-A1C4-4AA9B26FC765}"/>
          </ac:spMkLst>
        </pc:spChg>
      </pc:sldChg>
    </pc:docChg>
  </pc:docChgLst>
  <pc:docChgLst>
    <pc:chgData clId="Web-{55274DED-C81C-4ACD-84D2-A5A1D6EBD158}"/>
    <pc:docChg chg="">
      <pc:chgData name="" userId="" providerId="" clId="Web-{55274DED-C81C-4ACD-84D2-A5A1D6EBD158}" dt="2024-02-22T12:30:27.081" v="0"/>
      <pc:docMkLst>
        <pc:docMk/>
      </pc:docMkLst>
      <pc:sldChg chg="modCm">
        <pc:chgData name="" userId="" providerId="" clId="Web-{55274DED-C81C-4ACD-84D2-A5A1D6EBD158}" dt="2024-02-22T12:30:27.081" v="0"/>
        <pc:sldMkLst>
          <pc:docMk/>
          <pc:sldMk cId="676489386" sldId="7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" userId="" providerId="" clId="Web-{55274DED-C81C-4ACD-84D2-A5A1D6EBD158}" dt="2024-02-22T12:30:27.081" v="0"/>
              <pc2:cmMkLst xmlns:pc2="http://schemas.microsoft.com/office/powerpoint/2019/9/main/command">
                <pc:docMk/>
                <pc:sldMk cId="676489386" sldId="720"/>
                <pc2:cmMk id="{F1817B5A-3AB9-47C8-9C51-2226B50326A8}"/>
              </pc2:cmMkLst>
              <pc226:cmRplyChg chg="add">
                <pc226:chgData name="" userId="" providerId="" clId="Web-{55274DED-C81C-4ACD-84D2-A5A1D6EBD158}" dt="2024-02-22T12:30:27.081" v="0"/>
                <pc2:cmRplyMkLst xmlns:pc2="http://schemas.microsoft.com/office/powerpoint/2019/9/main/command">
                  <pc:docMk/>
                  <pc:sldMk cId="676489386" sldId="720"/>
                  <pc2:cmMk id="{F1817B5A-3AB9-47C8-9C51-2226B50326A8}"/>
                  <pc2:cmRplyMk id="{02DFE7DE-65B4-4DB1-BF8B-5B1AD0D4A620}"/>
                </pc2:cmRplyMkLst>
              </pc226:cmRplyChg>
            </pc226:cmChg>
          </p:ext>
        </pc:extLst>
      </pc:sldChg>
    </pc:docChg>
  </pc:docChgLst>
  <pc:docChgLst>
    <pc:chgData name="Inese Martinsone" userId="S::inese.martinsone@vvd.gov.lv::350a845a-5871-41d0-9d09-c82305ae62ef" providerId="AD" clId="Web-{5263C52C-FF4E-2D57-F874-E3FDCCF4C756}"/>
    <pc:docChg chg="modSld sldOrd">
      <pc:chgData name="Inese Martinsone" userId="S::inese.martinsone@vvd.gov.lv::350a845a-5871-41d0-9d09-c82305ae62ef" providerId="AD" clId="Web-{5263C52C-FF4E-2D57-F874-E3FDCCF4C756}" dt="2023-07-27T08:01:01.856" v="45"/>
      <pc:docMkLst>
        <pc:docMk/>
      </pc:docMkLst>
      <pc:sldChg chg="ord">
        <pc:chgData name="Inese Martinsone" userId="S::inese.martinsone@vvd.gov.lv::350a845a-5871-41d0-9d09-c82305ae62ef" providerId="AD" clId="Web-{5263C52C-FF4E-2D57-F874-E3FDCCF4C756}" dt="2023-07-27T08:01:00.919" v="44"/>
        <pc:sldMkLst>
          <pc:docMk/>
          <pc:sldMk cId="3382299804" sldId="339"/>
        </pc:sldMkLst>
      </pc:sldChg>
      <pc:sldChg chg="addSp delSp modSp modCm">
        <pc:chgData name="Inese Martinsone" userId="S::inese.martinsone@vvd.gov.lv::350a845a-5871-41d0-9d09-c82305ae62ef" providerId="AD" clId="Web-{5263C52C-FF4E-2D57-F874-E3FDCCF4C756}" dt="2023-07-27T07:53:47.880" v="41" actId="1076"/>
        <pc:sldMkLst>
          <pc:docMk/>
          <pc:sldMk cId="3958565994" sldId="397"/>
        </pc:sldMkLst>
        <pc:picChg chg="add mod">
          <ac:chgData name="Inese Martinsone" userId="S::inese.martinsone@vvd.gov.lv::350a845a-5871-41d0-9d09-c82305ae62ef" providerId="AD" clId="Web-{5263C52C-FF4E-2D57-F874-E3FDCCF4C756}" dt="2023-07-27T07:53:47.849" v="40" actId="1076"/>
          <ac:picMkLst>
            <pc:docMk/>
            <pc:sldMk cId="3958565994" sldId="397"/>
            <ac:picMk id="2" creationId="{16E8F3E1-CA2F-E24A-83A0-F87A785AD16F}"/>
          </ac:picMkLst>
        </pc:picChg>
        <pc:picChg chg="add mod">
          <ac:chgData name="Inese Martinsone" userId="S::inese.martinsone@vvd.gov.lv::350a845a-5871-41d0-9d09-c82305ae62ef" providerId="AD" clId="Web-{5263C52C-FF4E-2D57-F874-E3FDCCF4C756}" dt="2023-07-27T07:53:47.880" v="41" actId="1076"/>
          <ac:picMkLst>
            <pc:docMk/>
            <pc:sldMk cId="3958565994" sldId="397"/>
            <ac:picMk id="4" creationId="{CAD560D3-0975-8854-3F0C-C1E90CDB9014}"/>
          </ac:picMkLst>
        </pc:picChg>
        <pc:picChg chg="add del mod">
          <ac:chgData name="Inese Martinsone" userId="S::inese.martinsone@vvd.gov.lv::350a845a-5871-41d0-9d09-c82305ae62ef" providerId="AD" clId="Web-{5263C52C-FF4E-2D57-F874-E3FDCCF4C756}" dt="2023-07-27T07:45:26.573" v="34"/>
          <ac:picMkLst>
            <pc:docMk/>
            <pc:sldMk cId="3958565994" sldId="397"/>
            <ac:picMk id="5" creationId="{37EEFDB4-3178-6EB3-DA5A-CCA9BE855E48}"/>
          </ac:picMkLst>
        </pc:picChg>
        <pc:picChg chg="add mod">
          <ac:chgData name="Inese Martinsone" userId="S::inese.martinsone@vvd.gov.lv::350a845a-5871-41d0-9d09-c82305ae62ef" providerId="AD" clId="Web-{5263C52C-FF4E-2D57-F874-E3FDCCF4C756}" dt="2023-07-27T07:53:33.723" v="39" actId="14100"/>
          <ac:picMkLst>
            <pc:docMk/>
            <pc:sldMk cId="3958565994" sldId="397"/>
            <ac:picMk id="6" creationId="{F0BD91A0-3834-223E-2BCE-C57EDA3ACA3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Inese Martinsone" userId="S::inese.martinsone@vvd.gov.lv::350a845a-5871-41d0-9d09-c82305ae62ef" providerId="AD" clId="Web-{5263C52C-FF4E-2D57-F874-E3FDCCF4C756}" dt="2023-07-27T07:39:11.941" v="28"/>
              <pc2:cmMkLst xmlns:pc2="http://schemas.microsoft.com/office/powerpoint/2019/9/main/command">
                <pc:docMk/>
                <pc:sldMk cId="3958565994" sldId="397"/>
                <pc2:cmMk id="{68261230-A499-41AB-A005-228A31EA2025}"/>
              </pc2:cmMkLst>
              <pc226:cmRplyChg chg="add">
                <pc226:chgData name="Inese Martinsone" userId="S::inese.martinsone@vvd.gov.lv::350a845a-5871-41d0-9d09-c82305ae62ef" providerId="AD" clId="Web-{5263C52C-FF4E-2D57-F874-E3FDCCF4C756}" dt="2023-07-27T07:39:11.941" v="28"/>
                <pc2:cmRplyMkLst xmlns:pc2="http://schemas.microsoft.com/office/powerpoint/2019/9/main/command">
                  <pc:docMk/>
                  <pc:sldMk cId="3958565994" sldId="397"/>
                  <pc2:cmMk id="{68261230-A499-41AB-A005-228A31EA2025}"/>
                  <pc2:cmRplyMk id="{74DB2A78-4A19-455C-A2C9-54C93CFD67A9}"/>
                </pc2:cmRplyMkLst>
              </pc226:cmRplyChg>
            </pc226:cmChg>
          </p:ext>
        </pc:extLst>
      </pc:sldChg>
      <pc:sldChg chg="addSp modSp addCm">
        <pc:chgData name="Inese Martinsone" userId="S::inese.martinsone@vvd.gov.lv::350a845a-5871-41d0-9d09-c82305ae62ef" providerId="AD" clId="Web-{5263C52C-FF4E-2D57-F874-E3FDCCF4C756}" dt="2023-07-27T07:13:50.005" v="8"/>
        <pc:sldMkLst>
          <pc:docMk/>
          <pc:sldMk cId="3029990094" sldId="417"/>
        </pc:sldMkLst>
        <pc:picChg chg="add mod">
          <ac:chgData name="Inese Martinsone" userId="S::inese.martinsone@vvd.gov.lv::350a845a-5871-41d0-9d09-c82305ae62ef" providerId="AD" clId="Web-{5263C52C-FF4E-2D57-F874-E3FDCCF4C756}" dt="2023-07-27T07:13:17.145" v="7" actId="1076"/>
          <ac:picMkLst>
            <pc:docMk/>
            <pc:sldMk cId="3029990094" sldId="417"/>
            <ac:picMk id="3" creationId="{559A1517-8B03-D6A8-48DF-515090DBFB0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5263C52C-FF4E-2D57-F874-E3FDCCF4C756}" dt="2023-07-27T07:13:50.005" v="8"/>
              <pc2:cmMkLst xmlns:pc2="http://schemas.microsoft.com/office/powerpoint/2019/9/main/command">
                <pc:docMk/>
                <pc:sldMk cId="3029990094" sldId="417"/>
                <pc2:cmMk id="{F199C839-D86F-464C-8D56-AD108C30DEFA}"/>
              </pc2:cmMkLst>
            </pc226:cmChg>
          </p:ext>
        </pc:extLst>
      </pc:sldChg>
      <pc:sldChg chg="addCm">
        <pc:chgData name="Inese Martinsone" userId="S::inese.martinsone@vvd.gov.lv::350a845a-5871-41d0-9d09-c82305ae62ef" providerId="AD" clId="Web-{5263C52C-FF4E-2D57-F874-E3FDCCF4C756}" dt="2023-07-27T07:11:43.581" v="0"/>
        <pc:sldMkLst>
          <pc:docMk/>
          <pc:sldMk cId="505247106" sldId="7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5263C52C-FF4E-2D57-F874-E3FDCCF4C756}" dt="2023-07-27T07:11:43.581" v="0"/>
              <pc2:cmMkLst xmlns:pc2="http://schemas.microsoft.com/office/powerpoint/2019/9/main/command">
                <pc:docMk/>
                <pc:sldMk cId="505247106" sldId="720"/>
                <pc2:cmMk id="{30A3BD7E-117A-482A-B204-656F0A4284D0}"/>
              </pc2:cmMkLst>
            </pc226:cmChg>
          </p:ext>
        </pc:extLst>
      </pc:sldChg>
      <pc:sldChg chg="addCm">
        <pc:chgData name="Inese Martinsone" userId="S::inese.martinsone@vvd.gov.lv::350a845a-5871-41d0-9d09-c82305ae62ef" providerId="AD" clId="Web-{5263C52C-FF4E-2D57-F874-E3FDCCF4C756}" dt="2023-07-27T07:57:04.087" v="42"/>
        <pc:sldMkLst>
          <pc:docMk/>
          <pc:sldMk cId="3811099313" sldId="72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5263C52C-FF4E-2D57-F874-E3FDCCF4C756}" dt="2023-07-27T07:57:04.087" v="42"/>
              <pc2:cmMkLst xmlns:pc2="http://schemas.microsoft.com/office/powerpoint/2019/9/main/command">
                <pc:docMk/>
                <pc:sldMk cId="3811099313" sldId="726"/>
                <pc2:cmMk id="{882A59E0-013D-46F6-BFCC-F4CDF74C9C5D}"/>
              </pc2:cmMkLst>
            </pc226:cmChg>
          </p:ext>
        </pc:extLst>
      </pc:sldChg>
      <pc:sldChg chg="addCm">
        <pc:chgData name="Inese Martinsone" userId="S::inese.martinsone@vvd.gov.lv::350a845a-5871-41d0-9d09-c82305ae62ef" providerId="AD" clId="Web-{5263C52C-FF4E-2D57-F874-E3FDCCF4C756}" dt="2023-07-27T08:00:59.903" v="43"/>
        <pc:sldMkLst>
          <pc:docMk/>
          <pc:sldMk cId="3121705026" sldId="8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5263C52C-FF4E-2D57-F874-E3FDCCF4C756}" dt="2023-07-27T08:00:59.903" v="43"/>
              <pc2:cmMkLst xmlns:pc2="http://schemas.microsoft.com/office/powerpoint/2019/9/main/command">
                <pc:docMk/>
                <pc:sldMk cId="3121705026" sldId="846"/>
                <pc2:cmMk id="{93A0D431-630A-4E37-8A77-2DF177C5286A}"/>
              </pc2:cmMkLst>
            </pc226:cmChg>
          </p:ext>
        </pc:extLst>
      </pc:sldChg>
      <pc:sldChg chg="addCm">
        <pc:chgData name="Inese Martinsone" userId="S::inese.martinsone@vvd.gov.lv::350a845a-5871-41d0-9d09-c82305ae62ef" providerId="AD" clId="Web-{5263C52C-FF4E-2D57-F874-E3FDCCF4C756}" dt="2023-07-27T07:23:47.423" v="20"/>
        <pc:sldMkLst>
          <pc:docMk/>
          <pc:sldMk cId="1210257848" sldId="8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5263C52C-FF4E-2D57-F874-E3FDCCF4C756}" dt="2023-07-27T07:23:47.423" v="20"/>
              <pc2:cmMkLst xmlns:pc2="http://schemas.microsoft.com/office/powerpoint/2019/9/main/command">
                <pc:docMk/>
                <pc:sldMk cId="1210257848" sldId="848"/>
                <pc2:cmMk id="{00BA9D05-0D50-49BE-8074-C6F5CECB9B37}"/>
              </pc2:cmMkLst>
            </pc226:cmChg>
          </p:ext>
        </pc:extLst>
      </pc:sldChg>
      <pc:sldChg chg="addCm">
        <pc:chgData name="Inese Martinsone" userId="S::inese.martinsone@vvd.gov.lv::350a845a-5871-41d0-9d09-c82305ae62ef" providerId="AD" clId="Web-{5263C52C-FF4E-2D57-F874-E3FDCCF4C756}" dt="2023-07-27T07:29:09.398" v="21"/>
        <pc:sldMkLst>
          <pc:docMk/>
          <pc:sldMk cId="4208957791" sldId="8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5263C52C-FF4E-2D57-F874-E3FDCCF4C756}" dt="2023-07-27T07:29:09.398" v="21"/>
              <pc2:cmMkLst xmlns:pc2="http://schemas.microsoft.com/office/powerpoint/2019/9/main/command">
                <pc:docMk/>
                <pc:sldMk cId="4208957791" sldId="851"/>
                <pc2:cmMk id="{84DE211D-DF77-4255-ABBA-64DAE75B92EE}"/>
              </pc2:cmMkLst>
            </pc226:cmChg>
          </p:ext>
        </pc:extLst>
      </pc:sldChg>
      <pc:sldChg chg="modCm">
        <pc:chgData name="Inese Martinsone" userId="S::inese.martinsone@vvd.gov.lv::350a845a-5871-41d0-9d09-c82305ae62ef" providerId="AD" clId="Web-{5263C52C-FF4E-2D57-F874-E3FDCCF4C756}" dt="2023-07-27T08:01:01.856" v="45"/>
        <pc:sldMkLst>
          <pc:docMk/>
          <pc:sldMk cId="3934577254" sldId="8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Inese Martinsone" userId="S::inese.martinsone@vvd.gov.lv::350a845a-5871-41d0-9d09-c82305ae62ef" providerId="AD" clId="Web-{5263C52C-FF4E-2D57-F874-E3FDCCF4C756}" dt="2023-07-27T08:01:01.856" v="45"/>
              <pc2:cmMkLst xmlns:pc2="http://schemas.microsoft.com/office/powerpoint/2019/9/main/command">
                <pc:docMk/>
                <pc:sldMk cId="3934577254" sldId="863"/>
                <pc2:cmMk id="{7EBDEED3-2E9F-4E8B-A3E1-76DD9BD96D90}"/>
              </pc2:cmMkLst>
              <pc226:cmRplyChg chg="add">
                <pc226:chgData name="Inese Martinsone" userId="S::inese.martinsone@vvd.gov.lv::350a845a-5871-41d0-9d09-c82305ae62ef" providerId="AD" clId="Web-{5263C52C-FF4E-2D57-F874-E3FDCCF4C756}" dt="2023-07-27T08:01:01.856" v="45"/>
                <pc2:cmRplyMkLst xmlns:pc2="http://schemas.microsoft.com/office/powerpoint/2019/9/main/command">
                  <pc:docMk/>
                  <pc:sldMk cId="3934577254" sldId="863"/>
                  <pc2:cmMk id="{7EBDEED3-2E9F-4E8B-A3E1-76DD9BD96D90}"/>
                  <pc2:cmRplyMk id="{58FEA91A-1E66-461D-9718-25A848FA2BF9}"/>
                </pc2:cmRplyMkLst>
              </pc226:cmRplyChg>
            </pc226:cmChg>
          </p:ext>
        </pc:extLst>
      </pc:sldChg>
      <pc:sldChg chg="modSp">
        <pc:chgData name="Inese Martinsone" userId="S::inese.martinsone@vvd.gov.lv::350a845a-5871-41d0-9d09-c82305ae62ef" providerId="AD" clId="Web-{5263C52C-FF4E-2D57-F874-E3FDCCF4C756}" dt="2023-07-27T07:21:44.983" v="19" actId="20577"/>
        <pc:sldMkLst>
          <pc:docMk/>
          <pc:sldMk cId="1746537063" sldId="878"/>
        </pc:sldMkLst>
        <pc:spChg chg="mod">
          <ac:chgData name="Inese Martinsone" userId="S::inese.martinsone@vvd.gov.lv::350a845a-5871-41d0-9d09-c82305ae62ef" providerId="AD" clId="Web-{5263C52C-FF4E-2D57-F874-E3FDCCF4C756}" dt="2023-07-27T07:21:44.983" v="19" actId="20577"/>
          <ac:spMkLst>
            <pc:docMk/>
            <pc:sldMk cId="1746537063" sldId="878"/>
            <ac:spMk id="10" creationId="{AB34F639-BA4E-2AC4-B380-D1449EFA45F4}"/>
          </ac:spMkLst>
        </pc:spChg>
      </pc:sldChg>
    </pc:docChg>
  </pc:docChgLst>
  <pc:docChgLst>
    <pc:chgData name="Dace Šatrovska" userId="S::dace.satrovska@vvd.gov.lv::cfad09f3-8d9a-4cb2-8422-69cc16034956" providerId="AD" clId="Web-{78011193-63E6-F033-83D0-915EE97C060B}"/>
    <pc:docChg chg="modSld">
      <pc:chgData name="Dace Šatrovska" userId="S::dace.satrovska@vvd.gov.lv::cfad09f3-8d9a-4cb2-8422-69cc16034956" providerId="AD" clId="Web-{78011193-63E6-F033-83D0-915EE97C060B}" dt="2024-09-03T11:52:19.334" v="22" actId="20577"/>
      <pc:docMkLst>
        <pc:docMk/>
      </pc:docMkLst>
      <pc:sldChg chg="modSp">
        <pc:chgData name="Dace Šatrovska" userId="S::dace.satrovska@vvd.gov.lv::cfad09f3-8d9a-4cb2-8422-69cc16034956" providerId="AD" clId="Web-{78011193-63E6-F033-83D0-915EE97C060B}" dt="2024-09-03T11:52:19.334" v="22" actId="20577"/>
        <pc:sldMkLst>
          <pc:docMk/>
          <pc:sldMk cId="3567870288" sldId="716"/>
        </pc:sldMkLst>
        <pc:spChg chg="mod">
          <ac:chgData name="Dace Šatrovska" userId="S::dace.satrovska@vvd.gov.lv::cfad09f3-8d9a-4cb2-8422-69cc16034956" providerId="AD" clId="Web-{78011193-63E6-F033-83D0-915EE97C060B}" dt="2024-09-03T11:52:19.334" v="22" actId="20577"/>
          <ac:spMkLst>
            <pc:docMk/>
            <pc:sldMk cId="3567870288" sldId="716"/>
            <ac:spMk id="23" creationId="{8C39F666-D5F9-39C7-279B-3968538A835D}"/>
          </ac:spMkLst>
        </pc:spChg>
      </pc:sldChg>
    </pc:docChg>
  </pc:docChgLst>
  <pc:docChgLst>
    <pc:chgData name="Agnese Aizpuriete" userId="3d087c51-4a12-42f9-ab1e-b85fe8332eb2" providerId="ADAL" clId="{AE23A131-937F-456F-A2D2-39BDCF713FE6}"/>
    <pc:docChg chg="custSel addSld delSld modSld sldOrd">
      <pc:chgData name="Agnese Aizpuriete" userId="3d087c51-4a12-42f9-ab1e-b85fe8332eb2" providerId="ADAL" clId="{AE23A131-937F-456F-A2D2-39BDCF713FE6}" dt="2024-02-21T10:40:39.896" v="126"/>
      <pc:docMkLst>
        <pc:docMk/>
      </pc:docMkLst>
      <pc:sldChg chg="addCm">
        <pc:chgData name="Agnese Aizpuriete" userId="3d087c51-4a12-42f9-ab1e-b85fe8332eb2" providerId="ADAL" clId="{AE23A131-937F-456F-A2D2-39BDCF713FE6}" dt="2024-02-21T10:40:39.896" v="126"/>
        <pc:sldMkLst>
          <pc:docMk/>
          <pc:sldMk cId="3720124596" sldId="3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3d087c51-4a12-42f9-ab1e-b85fe8332eb2" providerId="ADAL" clId="{AE23A131-937F-456F-A2D2-39BDCF713FE6}" dt="2024-02-21T10:40:39.896" v="126"/>
              <pc2:cmMkLst xmlns:pc2="http://schemas.microsoft.com/office/powerpoint/2019/9/main/command">
                <pc:docMk/>
                <pc:sldMk cId="3720124596" sldId="398"/>
                <pc2:cmMk id="{43AD19D4-5C6F-48DA-9FC0-E7F40C19895B}"/>
              </pc2:cmMkLst>
            </pc226:cmChg>
          </p:ext>
        </pc:extLst>
      </pc:sldChg>
      <pc:sldChg chg="add">
        <pc:chgData name="Agnese Aizpuriete" userId="3d087c51-4a12-42f9-ab1e-b85fe8332eb2" providerId="ADAL" clId="{AE23A131-937F-456F-A2D2-39BDCF713FE6}" dt="2024-02-21T10:29:49.047" v="44"/>
        <pc:sldMkLst>
          <pc:docMk/>
          <pc:sldMk cId="2436944113" sldId="417"/>
        </pc:sldMkLst>
      </pc:sldChg>
      <pc:sldChg chg="del">
        <pc:chgData name="Agnese Aizpuriete" userId="3d087c51-4a12-42f9-ab1e-b85fe8332eb2" providerId="ADAL" clId="{AE23A131-937F-456F-A2D2-39BDCF713FE6}" dt="2024-02-21T10:29:43.559" v="43" actId="2696"/>
        <pc:sldMkLst>
          <pc:docMk/>
          <pc:sldMk cId="3029990094" sldId="417"/>
        </pc:sldMkLst>
      </pc:sldChg>
      <pc:sldChg chg="modSp mod">
        <pc:chgData name="Agnese Aizpuriete" userId="3d087c51-4a12-42f9-ab1e-b85fe8332eb2" providerId="ADAL" clId="{AE23A131-937F-456F-A2D2-39BDCF713FE6}" dt="2024-02-21T10:31:19.984" v="48" actId="20577"/>
        <pc:sldMkLst>
          <pc:docMk/>
          <pc:sldMk cId="798134365" sldId="428"/>
        </pc:sldMkLst>
        <pc:spChg chg="mod">
          <ac:chgData name="Agnese Aizpuriete" userId="3d087c51-4a12-42f9-ab1e-b85fe8332eb2" providerId="ADAL" clId="{AE23A131-937F-456F-A2D2-39BDCF713FE6}" dt="2024-02-21T10:31:19.984" v="48" actId="20577"/>
          <ac:spMkLst>
            <pc:docMk/>
            <pc:sldMk cId="798134365" sldId="428"/>
            <ac:spMk id="9" creationId="{5E32A2D2-3AB9-7CA2-92EF-E81B39871A72}"/>
          </ac:spMkLst>
        </pc:spChg>
      </pc:sldChg>
      <pc:sldChg chg="add">
        <pc:chgData name="Agnese Aizpuriete" userId="3d087c51-4a12-42f9-ab1e-b85fe8332eb2" providerId="ADAL" clId="{AE23A131-937F-456F-A2D2-39BDCF713FE6}" dt="2024-02-21T10:29:49.047" v="44"/>
        <pc:sldMkLst>
          <pc:docMk/>
          <pc:sldMk cId="6666265" sldId="445"/>
        </pc:sldMkLst>
      </pc:sldChg>
      <pc:sldChg chg="del">
        <pc:chgData name="Agnese Aizpuriete" userId="3d087c51-4a12-42f9-ab1e-b85fe8332eb2" providerId="ADAL" clId="{AE23A131-937F-456F-A2D2-39BDCF713FE6}" dt="2024-02-21T10:29:43.559" v="43" actId="2696"/>
        <pc:sldMkLst>
          <pc:docMk/>
          <pc:sldMk cId="173325472" sldId="445"/>
        </pc:sldMkLst>
      </pc:sldChg>
      <pc:sldChg chg="del">
        <pc:chgData name="Agnese Aizpuriete" userId="3d087c51-4a12-42f9-ab1e-b85fe8332eb2" providerId="ADAL" clId="{AE23A131-937F-456F-A2D2-39BDCF713FE6}" dt="2024-02-21T10:29:43.559" v="43" actId="2696"/>
        <pc:sldMkLst>
          <pc:docMk/>
          <pc:sldMk cId="4239905301" sldId="451"/>
        </pc:sldMkLst>
      </pc:sldChg>
      <pc:sldChg chg="add">
        <pc:chgData name="Agnese Aizpuriete" userId="3d087c51-4a12-42f9-ab1e-b85fe8332eb2" providerId="ADAL" clId="{AE23A131-937F-456F-A2D2-39BDCF713FE6}" dt="2024-02-21T10:29:49.047" v="44"/>
        <pc:sldMkLst>
          <pc:docMk/>
          <pc:sldMk cId="4272841076" sldId="451"/>
        </pc:sldMkLst>
      </pc:sldChg>
      <pc:sldChg chg="add">
        <pc:chgData name="Agnese Aizpuriete" userId="3d087c51-4a12-42f9-ab1e-b85fe8332eb2" providerId="ADAL" clId="{AE23A131-937F-456F-A2D2-39BDCF713FE6}" dt="2024-02-21T10:29:49.047" v="44"/>
        <pc:sldMkLst>
          <pc:docMk/>
          <pc:sldMk cId="695740351" sldId="465"/>
        </pc:sldMkLst>
      </pc:sldChg>
      <pc:sldChg chg="del">
        <pc:chgData name="Agnese Aizpuriete" userId="3d087c51-4a12-42f9-ab1e-b85fe8332eb2" providerId="ADAL" clId="{AE23A131-937F-456F-A2D2-39BDCF713FE6}" dt="2024-02-21T10:29:43.559" v="43" actId="2696"/>
        <pc:sldMkLst>
          <pc:docMk/>
          <pc:sldMk cId="3098101186" sldId="465"/>
        </pc:sldMkLst>
      </pc:sldChg>
      <pc:sldChg chg="del">
        <pc:chgData name="Agnese Aizpuriete" userId="3d087c51-4a12-42f9-ab1e-b85fe8332eb2" providerId="ADAL" clId="{AE23A131-937F-456F-A2D2-39BDCF713FE6}" dt="2024-02-21T10:35:59.957" v="59" actId="47"/>
        <pc:sldMkLst>
          <pc:docMk/>
          <pc:sldMk cId="3340609707" sldId="468"/>
        </pc:sldMkLst>
      </pc:sldChg>
      <pc:sldChg chg="modSp mod">
        <pc:chgData name="Agnese Aizpuriete" userId="3d087c51-4a12-42f9-ab1e-b85fe8332eb2" providerId="ADAL" clId="{AE23A131-937F-456F-A2D2-39BDCF713FE6}" dt="2024-02-21T10:38:02.216" v="122" actId="20577"/>
        <pc:sldMkLst>
          <pc:docMk/>
          <pc:sldMk cId="4184796798" sldId="703"/>
        </pc:sldMkLst>
        <pc:spChg chg="mod">
          <ac:chgData name="Agnese Aizpuriete" userId="3d087c51-4a12-42f9-ab1e-b85fe8332eb2" providerId="ADAL" clId="{AE23A131-937F-456F-A2D2-39BDCF713FE6}" dt="2024-02-21T10:38:02.216" v="122" actId="20577"/>
          <ac:spMkLst>
            <pc:docMk/>
            <pc:sldMk cId="4184796798" sldId="703"/>
            <ac:spMk id="11" creationId="{00000000-0000-0000-0000-000000000000}"/>
          </ac:spMkLst>
        </pc:spChg>
      </pc:sldChg>
      <pc:sldChg chg="del">
        <pc:chgData name="Agnese Aizpuriete" userId="3d087c51-4a12-42f9-ab1e-b85fe8332eb2" providerId="ADAL" clId="{AE23A131-937F-456F-A2D2-39BDCF713FE6}" dt="2024-02-21T10:28:59.946" v="37" actId="2696"/>
        <pc:sldMkLst>
          <pc:docMk/>
          <pc:sldMk cId="2262793250" sldId="711"/>
        </pc:sldMkLst>
      </pc:sldChg>
      <pc:sldChg chg="add">
        <pc:chgData name="Agnese Aizpuriete" userId="3d087c51-4a12-42f9-ab1e-b85fe8332eb2" providerId="ADAL" clId="{AE23A131-937F-456F-A2D2-39BDCF713FE6}" dt="2024-02-21T10:29:04.245" v="39"/>
        <pc:sldMkLst>
          <pc:docMk/>
          <pc:sldMk cId="2661652714" sldId="711"/>
        </pc:sldMkLst>
      </pc:sldChg>
      <pc:sldChg chg="del">
        <pc:chgData name="Agnese Aizpuriete" userId="3d087c51-4a12-42f9-ab1e-b85fe8332eb2" providerId="ADAL" clId="{AE23A131-937F-456F-A2D2-39BDCF713FE6}" dt="2024-02-21T10:28:59.946" v="37" actId="2696"/>
        <pc:sldMkLst>
          <pc:docMk/>
          <pc:sldMk cId="1133447093" sldId="714"/>
        </pc:sldMkLst>
      </pc:sldChg>
      <pc:sldChg chg="add">
        <pc:chgData name="Agnese Aizpuriete" userId="3d087c51-4a12-42f9-ab1e-b85fe8332eb2" providerId="ADAL" clId="{AE23A131-937F-456F-A2D2-39BDCF713FE6}" dt="2024-02-21T10:29:04.245" v="39"/>
        <pc:sldMkLst>
          <pc:docMk/>
          <pc:sldMk cId="2983044397" sldId="714"/>
        </pc:sldMkLst>
      </pc:sldChg>
      <pc:sldChg chg="del">
        <pc:chgData name="Agnese Aizpuriete" userId="3d087c51-4a12-42f9-ab1e-b85fe8332eb2" providerId="ADAL" clId="{AE23A131-937F-456F-A2D2-39BDCF713FE6}" dt="2024-02-21T10:28:59.946" v="37" actId="2696"/>
        <pc:sldMkLst>
          <pc:docMk/>
          <pc:sldMk cId="4070608392" sldId="715"/>
        </pc:sldMkLst>
      </pc:sldChg>
      <pc:sldChg chg="add">
        <pc:chgData name="Agnese Aizpuriete" userId="3d087c51-4a12-42f9-ab1e-b85fe8332eb2" providerId="ADAL" clId="{AE23A131-937F-456F-A2D2-39BDCF713FE6}" dt="2024-02-21T10:29:04.245" v="39"/>
        <pc:sldMkLst>
          <pc:docMk/>
          <pc:sldMk cId="4106330026" sldId="715"/>
        </pc:sldMkLst>
      </pc:sldChg>
      <pc:sldChg chg="addSp delSp modSp mod">
        <pc:chgData name="Agnese Aizpuriete" userId="3d087c51-4a12-42f9-ab1e-b85fe8332eb2" providerId="ADAL" clId="{AE23A131-937F-456F-A2D2-39BDCF713FE6}" dt="2024-02-21T10:29:23.640" v="40" actId="20577"/>
        <pc:sldMkLst>
          <pc:docMk/>
          <pc:sldMk cId="3567870288" sldId="716"/>
        </pc:sldMkLst>
        <pc:spChg chg="del">
          <ac:chgData name="Agnese Aizpuriete" userId="3d087c51-4a12-42f9-ab1e-b85fe8332eb2" providerId="ADAL" clId="{AE23A131-937F-456F-A2D2-39BDCF713FE6}" dt="2024-02-21T10:28:49.468" v="34" actId="478"/>
          <ac:spMkLst>
            <pc:docMk/>
            <pc:sldMk cId="3567870288" sldId="716"/>
            <ac:spMk id="2" creationId="{C06097BB-32FD-47B5-A438-272E4D4419A3}"/>
          </ac:spMkLst>
        </pc:spChg>
        <pc:spChg chg="add mod">
          <ac:chgData name="Agnese Aizpuriete" userId="3d087c51-4a12-42f9-ab1e-b85fe8332eb2" providerId="ADAL" clId="{AE23A131-937F-456F-A2D2-39BDCF713FE6}" dt="2024-02-21T10:28:49.468" v="34" actId="478"/>
          <ac:spMkLst>
            <pc:docMk/>
            <pc:sldMk cId="3567870288" sldId="716"/>
            <ac:spMk id="16" creationId="{3D119A72-4A07-F52B-623A-A9CC19EBCB95}"/>
          </ac:spMkLst>
        </pc:spChg>
        <pc:spChg chg="mod">
          <ac:chgData name="Agnese Aizpuriete" userId="3d087c51-4a12-42f9-ab1e-b85fe8332eb2" providerId="ADAL" clId="{AE23A131-937F-456F-A2D2-39BDCF713FE6}" dt="2024-02-21T10:29:23.640" v="40" actId="20577"/>
          <ac:spMkLst>
            <pc:docMk/>
            <pc:sldMk cId="3567870288" sldId="716"/>
            <ac:spMk id="20" creationId="{81042752-2793-45FD-935B-45C98146A9E1}"/>
          </ac:spMkLst>
        </pc:spChg>
      </pc:sldChg>
      <pc:sldChg chg="del">
        <pc:chgData name="Agnese Aizpuriete" userId="3d087c51-4a12-42f9-ab1e-b85fe8332eb2" providerId="ADAL" clId="{AE23A131-937F-456F-A2D2-39BDCF713FE6}" dt="2024-02-21T10:29:43.559" v="43" actId="2696"/>
        <pc:sldMkLst>
          <pc:docMk/>
          <pc:sldMk cId="505247106" sldId="720"/>
        </pc:sldMkLst>
      </pc:sldChg>
      <pc:sldChg chg="add">
        <pc:chgData name="Agnese Aizpuriete" userId="3d087c51-4a12-42f9-ab1e-b85fe8332eb2" providerId="ADAL" clId="{AE23A131-937F-456F-A2D2-39BDCF713FE6}" dt="2024-02-21T10:29:49.047" v="44"/>
        <pc:sldMkLst>
          <pc:docMk/>
          <pc:sldMk cId="676489386" sldId="720"/>
        </pc:sldMkLst>
      </pc:sldChg>
      <pc:sldChg chg="del">
        <pc:chgData name="Agnese Aizpuriete" userId="3d087c51-4a12-42f9-ab1e-b85fe8332eb2" providerId="ADAL" clId="{AE23A131-937F-456F-A2D2-39BDCF713FE6}" dt="2024-02-21T10:32:47.070" v="50" actId="47"/>
        <pc:sldMkLst>
          <pc:docMk/>
          <pc:sldMk cId="2955108682" sldId="723"/>
        </pc:sldMkLst>
      </pc:sldChg>
      <pc:sldChg chg="del">
        <pc:chgData name="Agnese Aizpuriete" userId="3d087c51-4a12-42f9-ab1e-b85fe8332eb2" providerId="ADAL" clId="{AE23A131-937F-456F-A2D2-39BDCF713FE6}" dt="2024-02-21T10:33:38.303" v="51" actId="47"/>
        <pc:sldMkLst>
          <pc:docMk/>
          <pc:sldMk cId="1762887455" sldId="731"/>
        </pc:sldMkLst>
      </pc:sldChg>
      <pc:sldChg chg="del">
        <pc:chgData name="Agnese Aizpuriete" userId="3d087c51-4a12-42f9-ab1e-b85fe8332eb2" providerId="ADAL" clId="{AE23A131-937F-456F-A2D2-39BDCF713FE6}" dt="2024-02-21T10:31:43.009" v="49" actId="47"/>
        <pc:sldMkLst>
          <pc:docMk/>
          <pc:sldMk cId="4067089007" sldId="793"/>
        </pc:sldMkLst>
      </pc:sldChg>
      <pc:sldChg chg="del">
        <pc:chgData name="Agnese Aizpuriete" userId="3d087c51-4a12-42f9-ab1e-b85fe8332eb2" providerId="ADAL" clId="{AE23A131-937F-456F-A2D2-39BDCF713FE6}" dt="2024-02-21T10:34:25.155" v="52" actId="47"/>
        <pc:sldMkLst>
          <pc:docMk/>
          <pc:sldMk cId="1391324943" sldId="820"/>
        </pc:sldMkLst>
      </pc:sldChg>
      <pc:sldChg chg="addCm">
        <pc:chgData name="Agnese Aizpuriete" userId="3d087c51-4a12-42f9-ab1e-b85fe8332eb2" providerId="ADAL" clId="{AE23A131-937F-456F-A2D2-39BDCF713FE6}" dt="2024-02-21T10:40:13.257" v="125"/>
        <pc:sldMkLst>
          <pc:docMk/>
          <pc:sldMk cId="3121705026" sldId="8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3d087c51-4a12-42f9-ab1e-b85fe8332eb2" providerId="ADAL" clId="{AE23A131-937F-456F-A2D2-39BDCF713FE6}" dt="2024-02-21T10:40:13.257" v="125"/>
              <pc2:cmMkLst xmlns:pc2="http://schemas.microsoft.com/office/powerpoint/2019/9/main/command">
                <pc:docMk/>
                <pc:sldMk cId="3121705026" sldId="846"/>
                <pc2:cmMk id="{D488A97D-44A3-46CE-829F-415EF549DD4D}"/>
              </pc2:cmMkLst>
            </pc226:cmChg>
          </p:ext>
        </pc:extLst>
      </pc:sldChg>
      <pc:sldChg chg="del">
        <pc:chgData name="Agnese Aizpuriete" userId="3d087c51-4a12-42f9-ab1e-b85fe8332eb2" providerId="ADAL" clId="{AE23A131-937F-456F-A2D2-39BDCF713FE6}" dt="2024-02-21T10:37:49.703" v="105" actId="47"/>
        <pc:sldMkLst>
          <pc:docMk/>
          <pc:sldMk cId="2276401701" sldId="854"/>
        </pc:sldMkLst>
      </pc:sldChg>
      <pc:sldChg chg="del">
        <pc:chgData name="Agnese Aizpuriete" userId="3d087c51-4a12-42f9-ab1e-b85fe8332eb2" providerId="ADAL" clId="{AE23A131-937F-456F-A2D2-39BDCF713FE6}" dt="2024-02-21T10:38:42.852" v="123" actId="47"/>
        <pc:sldMkLst>
          <pc:docMk/>
          <pc:sldMk cId="1746537063" sldId="878"/>
        </pc:sldMkLst>
      </pc:sldChg>
      <pc:sldChg chg="delSp modSp add mod setBg delDesignElem">
        <pc:chgData name="Agnese Aizpuriete" userId="3d087c51-4a12-42f9-ab1e-b85fe8332eb2" providerId="ADAL" clId="{AE23A131-937F-456F-A2D2-39BDCF713FE6}" dt="2024-02-21T10:36:48.374" v="97" actId="20577"/>
        <pc:sldMkLst>
          <pc:docMk/>
          <pc:sldMk cId="1882026297" sldId="882"/>
        </pc:sldMkLst>
        <pc:spChg chg="mod">
          <ac:chgData name="Agnese Aizpuriete" userId="3d087c51-4a12-42f9-ab1e-b85fe8332eb2" providerId="ADAL" clId="{AE23A131-937F-456F-A2D2-39BDCF713FE6}" dt="2024-02-21T10:36:48.374" v="97" actId="20577"/>
          <ac:spMkLst>
            <pc:docMk/>
            <pc:sldMk cId="1882026297" sldId="882"/>
            <ac:spMk id="5" creationId="{0D927D02-937B-FE22-73CC-FAD7129B8655}"/>
          </ac:spMkLst>
        </pc:spChg>
        <pc:spChg chg="del">
          <ac:chgData name="Agnese Aizpuriete" userId="3d087c51-4a12-42f9-ab1e-b85fe8332eb2" providerId="ADAL" clId="{AE23A131-937F-456F-A2D2-39BDCF713FE6}" dt="2024-02-21T10:29:04.245" v="39"/>
          <ac:spMkLst>
            <pc:docMk/>
            <pc:sldMk cId="1882026297" sldId="882"/>
            <ac:spMk id="16" creationId="{1E91313D-12AD-8BBC-9E4C-462744BD3639}"/>
          </ac:spMkLst>
        </pc:spChg>
        <pc:spChg chg="del">
          <ac:chgData name="Agnese Aizpuriete" userId="3d087c51-4a12-42f9-ab1e-b85fe8332eb2" providerId="ADAL" clId="{AE23A131-937F-456F-A2D2-39BDCF713FE6}" dt="2024-02-21T10:29:04.245" v="39"/>
          <ac:spMkLst>
            <pc:docMk/>
            <pc:sldMk cId="1882026297" sldId="882"/>
            <ac:spMk id="18" creationId="{1302F83E-DE8B-919D-A1DC-8749082BAD02}"/>
          </ac:spMkLst>
        </pc:spChg>
        <pc:spChg chg="del">
          <ac:chgData name="Agnese Aizpuriete" userId="3d087c51-4a12-42f9-ab1e-b85fe8332eb2" providerId="ADAL" clId="{AE23A131-937F-456F-A2D2-39BDCF713FE6}" dt="2024-02-21T10:29:04.245" v="39"/>
          <ac:spMkLst>
            <pc:docMk/>
            <pc:sldMk cId="1882026297" sldId="882"/>
            <ac:spMk id="20" creationId="{C138F669-C7BC-B5C5-B8DF-187B78EC5152}"/>
          </ac:spMkLst>
        </pc:spChg>
      </pc:sldChg>
      <pc:sldChg chg="del ord">
        <pc:chgData name="Agnese Aizpuriete" userId="3d087c51-4a12-42f9-ab1e-b85fe8332eb2" providerId="ADAL" clId="{AE23A131-937F-456F-A2D2-39BDCF713FE6}" dt="2024-02-21T10:28:59.946" v="37" actId="2696"/>
        <pc:sldMkLst>
          <pc:docMk/>
          <pc:sldMk cId="3494328352" sldId="882"/>
        </pc:sldMkLst>
      </pc:sldChg>
      <pc:sldChg chg="modSp mod">
        <pc:chgData name="Agnese Aizpuriete" userId="3d087c51-4a12-42f9-ab1e-b85fe8332eb2" providerId="ADAL" clId="{AE23A131-937F-456F-A2D2-39BDCF713FE6}" dt="2024-02-21T10:30:50.328" v="46" actId="20577"/>
        <pc:sldMkLst>
          <pc:docMk/>
          <pc:sldMk cId="2004981907" sldId="883"/>
        </pc:sldMkLst>
        <pc:spChg chg="mod">
          <ac:chgData name="Agnese Aizpuriete" userId="3d087c51-4a12-42f9-ab1e-b85fe8332eb2" providerId="ADAL" clId="{AE23A131-937F-456F-A2D2-39BDCF713FE6}" dt="2024-02-21T10:30:50.328" v="46" actId="20577"/>
          <ac:spMkLst>
            <pc:docMk/>
            <pc:sldMk cId="2004981907" sldId="883"/>
            <ac:spMk id="2" creationId="{30114140-77C5-6AB0-785A-ABFEF2E0017B}"/>
          </ac:spMkLst>
        </pc:spChg>
      </pc:sldChg>
      <pc:sldChg chg="modSp mod">
        <pc:chgData name="Agnese Aizpuriete" userId="3d087c51-4a12-42f9-ab1e-b85fe8332eb2" providerId="ADAL" clId="{AE23A131-937F-456F-A2D2-39BDCF713FE6}" dt="2024-02-21T10:35:09.775" v="56" actId="20577"/>
        <pc:sldMkLst>
          <pc:docMk/>
          <pc:sldMk cId="2946732232" sldId="884"/>
        </pc:sldMkLst>
        <pc:spChg chg="mod">
          <ac:chgData name="Agnese Aizpuriete" userId="3d087c51-4a12-42f9-ab1e-b85fe8332eb2" providerId="ADAL" clId="{AE23A131-937F-456F-A2D2-39BDCF713FE6}" dt="2024-02-21T10:35:09.775" v="56" actId="20577"/>
          <ac:spMkLst>
            <pc:docMk/>
            <pc:sldMk cId="2946732232" sldId="884"/>
            <ac:spMk id="2" creationId="{B7B9A74D-3931-A540-19F4-A41B6A0C4309}"/>
          </ac:spMkLst>
        </pc:spChg>
      </pc:sldChg>
      <pc:sldChg chg="modSp mod">
        <pc:chgData name="Agnese Aizpuriete" userId="3d087c51-4a12-42f9-ab1e-b85fe8332eb2" providerId="ADAL" clId="{AE23A131-937F-456F-A2D2-39BDCF713FE6}" dt="2024-02-21T10:35:16.989" v="58" actId="20577"/>
        <pc:sldMkLst>
          <pc:docMk/>
          <pc:sldMk cId="2236146939" sldId="885"/>
        </pc:sldMkLst>
        <pc:spChg chg="mod">
          <ac:chgData name="Agnese Aizpuriete" userId="3d087c51-4a12-42f9-ab1e-b85fe8332eb2" providerId="ADAL" clId="{AE23A131-937F-456F-A2D2-39BDCF713FE6}" dt="2024-02-21T10:35:16.989" v="58" actId="20577"/>
          <ac:spMkLst>
            <pc:docMk/>
            <pc:sldMk cId="2236146939" sldId="885"/>
            <ac:spMk id="2" creationId="{2173ED1D-CC33-E6D0-9906-1D33A4CC70ED}"/>
          </ac:spMkLst>
        </pc:spChg>
      </pc:sldChg>
      <pc:sldChg chg="del">
        <pc:chgData name="Agnese Aizpuriete" userId="3d087c51-4a12-42f9-ab1e-b85fe8332eb2" providerId="ADAL" clId="{AE23A131-937F-456F-A2D2-39BDCF713FE6}" dt="2024-02-21T10:29:43.559" v="43" actId="2696"/>
        <pc:sldMkLst>
          <pc:docMk/>
          <pc:sldMk cId="703810754" sldId="887"/>
        </pc:sldMkLst>
      </pc:sldChg>
      <pc:sldChg chg="modSp add mod">
        <pc:chgData name="Agnese Aizpuriete" userId="3d087c51-4a12-42f9-ab1e-b85fe8332eb2" providerId="ADAL" clId="{AE23A131-937F-456F-A2D2-39BDCF713FE6}" dt="2024-02-21T10:36:29.547" v="61" actId="20577"/>
        <pc:sldMkLst>
          <pc:docMk/>
          <pc:sldMk cId="3828965836" sldId="887"/>
        </pc:sldMkLst>
        <pc:spChg chg="mod">
          <ac:chgData name="Agnese Aizpuriete" userId="3d087c51-4a12-42f9-ab1e-b85fe8332eb2" providerId="ADAL" clId="{AE23A131-937F-456F-A2D2-39BDCF713FE6}" dt="2024-02-21T10:36:29.547" v="61" actId="20577"/>
          <ac:spMkLst>
            <pc:docMk/>
            <pc:sldMk cId="3828965836" sldId="887"/>
            <ac:spMk id="8" creationId="{35B1F824-F272-4E68-54A3-F6CB1E7FAC3E}"/>
          </ac:spMkLst>
        </pc:spChg>
      </pc:sldChg>
      <pc:sldChg chg="del">
        <pc:chgData name="Agnese Aizpuriete" userId="3d087c51-4a12-42f9-ab1e-b85fe8332eb2" providerId="ADAL" clId="{AE23A131-937F-456F-A2D2-39BDCF713FE6}" dt="2024-02-21T10:29:43.559" v="43" actId="2696"/>
        <pc:sldMkLst>
          <pc:docMk/>
          <pc:sldMk cId="3189680946" sldId="892"/>
        </pc:sldMkLst>
      </pc:sldChg>
      <pc:sldChg chg="add">
        <pc:chgData name="Agnese Aizpuriete" userId="3d087c51-4a12-42f9-ab1e-b85fe8332eb2" providerId="ADAL" clId="{AE23A131-937F-456F-A2D2-39BDCF713FE6}" dt="2024-02-21T10:29:49.047" v="44"/>
        <pc:sldMkLst>
          <pc:docMk/>
          <pc:sldMk cId="3661157466" sldId="892"/>
        </pc:sldMkLst>
      </pc:sldChg>
      <pc:sldChg chg="addCm">
        <pc:chgData name="Agnese Aizpuriete" userId="3d087c51-4a12-42f9-ab1e-b85fe8332eb2" providerId="ADAL" clId="{AE23A131-937F-456F-A2D2-39BDCF713FE6}" dt="2024-02-21T10:39:40.569" v="124"/>
        <pc:sldMkLst>
          <pc:docMk/>
          <pc:sldMk cId="3511032988" sldId="8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3d087c51-4a12-42f9-ab1e-b85fe8332eb2" providerId="ADAL" clId="{AE23A131-937F-456F-A2D2-39BDCF713FE6}" dt="2024-02-21T10:39:40.569" v="124"/>
              <pc2:cmMkLst xmlns:pc2="http://schemas.microsoft.com/office/powerpoint/2019/9/main/command">
                <pc:docMk/>
                <pc:sldMk cId="3511032988" sldId="893"/>
                <pc2:cmMk id="{B13470F0-DF99-438A-A7AA-DDE4073D8187}"/>
              </pc2:cmMkLst>
            </pc226:cmChg>
          </p:ext>
        </pc:extLst>
      </pc:sldChg>
      <pc:sldChg chg="del">
        <pc:chgData name="Agnese Aizpuriete" userId="3d087c51-4a12-42f9-ab1e-b85fe8332eb2" providerId="ADAL" clId="{AE23A131-937F-456F-A2D2-39BDCF713FE6}" dt="2024-02-21T10:29:32.919" v="42" actId="47"/>
        <pc:sldMkLst>
          <pc:docMk/>
          <pc:sldMk cId="3949893730" sldId="895"/>
        </pc:sldMkLst>
      </pc:sldChg>
      <pc:sldChg chg="del">
        <pc:chgData name="Agnese Aizpuriete" userId="3d087c51-4a12-42f9-ab1e-b85fe8332eb2" providerId="ADAL" clId="{AE23A131-937F-456F-A2D2-39BDCF713FE6}" dt="2024-02-21T10:29:30.870" v="41" actId="47"/>
        <pc:sldMkLst>
          <pc:docMk/>
          <pc:sldMk cId="890339788" sldId="896"/>
        </pc:sldMkLst>
      </pc:sldChg>
      <pc:sldChg chg="modSp add mod">
        <pc:chgData name="Agnese Aizpuriete" userId="3d087c51-4a12-42f9-ab1e-b85fe8332eb2" providerId="ADAL" clId="{AE23A131-937F-456F-A2D2-39BDCF713FE6}" dt="2024-02-21T10:37:45.400" v="104" actId="20577"/>
        <pc:sldMkLst>
          <pc:docMk/>
          <pc:sldMk cId="2599515432" sldId="898"/>
        </pc:sldMkLst>
        <pc:spChg chg="mod">
          <ac:chgData name="Agnese Aizpuriete" userId="3d087c51-4a12-42f9-ab1e-b85fe8332eb2" providerId="ADAL" clId="{AE23A131-937F-456F-A2D2-39BDCF713FE6}" dt="2024-02-21T10:37:45.400" v="104" actId="20577"/>
          <ac:spMkLst>
            <pc:docMk/>
            <pc:sldMk cId="2599515432" sldId="898"/>
            <ac:spMk id="41987" creationId="{E770584A-B0AB-9482-CF3C-11BAECDFF7A2}"/>
          </ac:spMkLst>
        </pc:spChg>
      </pc:sldChg>
      <pc:sldMasterChg chg="delSldLayout">
        <pc:chgData name="Agnese Aizpuriete" userId="3d087c51-4a12-42f9-ab1e-b85fe8332eb2" providerId="ADAL" clId="{AE23A131-937F-456F-A2D2-39BDCF713FE6}" dt="2024-02-21T10:28:59.946" v="37" actId="2696"/>
        <pc:sldMasterMkLst>
          <pc:docMk/>
          <pc:sldMasterMk cId="4190294157" sldId="2147484271"/>
        </pc:sldMasterMkLst>
        <pc:sldLayoutChg chg="del">
          <pc:chgData name="Agnese Aizpuriete" userId="3d087c51-4a12-42f9-ab1e-b85fe8332eb2" providerId="ADAL" clId="{AE23A131-937F-456F-A2D2-39BDCF713FE6}" dt="2024-02-21T10:28:59.946" v="37" actId="2696"/>
          <pc:sldLayoutMkLst>
            <pc:docMk/>
            <pc:sldMasterMk cId="4190294157" sldId="2147484271"/>
            <pc:sldLayoutMk cId="60216066" sldId="2147485507"/>
          </pc:sldLayoutMkLst>
        </pc:sldLayoutChg>
      </pc:sldMasterChg>
    </pc:docChg>
  </pc:docChgLst>
  <pc:docChgLst>
    <pc:chgData name="Dace Šatrovska" userId="S::dace.satrovska@vvd.gov.lv::cfad09f3-8d9a-4cb2-8422-69cc16034956" providerId="AD" clId="Web-{186D1D21-EF59-372D-BDD3-A381C481ED99}"/>
    <pc:docChg chg="modSld">
      <pc:chgData name="Dace Šatrovska" userId="S::dace.satrovska@vvd.gov.lv::cfad09f3-8d9a-4cb2-8422-69cc16034956" providerId="AD" clId="Web-{186D1D21-EF59-372D-BDD3-A381C481ED99}" dt="2023-11-10T12:29:53.551" v="5"/>
      <pc:docMkLst>
        <pc:docMk/>
      </pc:docMkLst>
      <pc:sldChg chg="mod modShow">
        <pc:chgData name="Dace Šatrovska" userId="S::dace.satrovska@vvd.gov.lv::cfad09f3-8d9a-4cb2-8422-69cc16034956" providerId="AD" clId="Web-{186D1D21-EF59-372D-BDD3-A381C481ED99}" dt="2023-11-10T12:29:47.270" v="4"/>
        <pc:sldMkLst>
          <pc:docMk/>
          <pc:sldMk cId="197442591" sldId="466"/>
        </pc:sldMkLst>
      </pc:sldChg>
      <pc:sldChg chg="mod modShow">
        <pc:chgData name="Dace Šatrovska" userId="S::dace.satrovska@vvd.gov.lv::cfad09f3-8d9a-4cb2-8422-69cc16034956" providerId="AD" clId="Web-{186D1D21-EF59-372D-BDD3-A381C481ED99}" dt="2023-11-10T12:29:53.551" v="5"/>
        <pc:sldMkLst>
          <pc:docMk/>
          <pc:sldMk cId="787846550" sldId="467"/>
        </pc:sldMkLst>
      </pc:sldChg>
      <pc:sldChg chg="mod modShow">
        <pc:chgData name="Dace Šatrovska" userId="S::dace.satrovska@vvd.gov.lv::cfad09f3-8d9a-4cb2-8422-69cc16034956" providerId="AD" clId="Web-{186D1D21-EF59-372D-BDD3-A381C481ED99}" dt="2023-11-10T12:29:44.394" v="3"/>
        <pc:sldMkLst>
          <pc:docMk/>
          <pc:sldMk cId="3340609707" sldId="468"/>
        </pc:sldMkLst>
      </pc:sldChg>
      <pc:sldChg chg="mod modShow">
        <pc:chgData name="Dace Šatrovska" userId="S::dace.satrovska@vvd.gov.lv::cfad09f3-8d9a-4cb2-8422-69cc16034956" providerId="AD" clId="Web-{186D1D21-EF59-372D-BDD3-A381C481ED99}" dt="2023-11-10T12:10:31.749" v="2"/>
        <pc:sldMkLst>
          <pc:docMk/>
          <pc:sldMk cId="3189680946" sldId="892"/>
        </pc:sldMkLst>
      </pc:sldChg>
      <pc:sldChg chg="mod modShow">
        <pc:chgData name="Dace Šatrovska" userId="S::dace.satrovska@vvd.gov.lv::cfad09f3-8d9a-4cb2-8422-69cc16034956" providerId="AD" clId="Web-{186D1D21-EF59-372D-BDD3-A381C481ED99}" dt="2023-11-10T12:10:22.139" v="1"/>
        <pc:sldMkLst>
          <pc:docMk/>
          <pc:sldMk cId="3949893730" sldId="895"/>
        </pc:sldMkLst>
      </pc:sldChg>
      <pc:sldChg chg="mod modShow">
        <pc:chgData name="Dace Šatrovska" userId="S::dace.satrovska@vvd.gov.lv::cfad09f3-8d9a-4cb2-8422-69cc16034956" providerId="AD" clId="Web-{186D1D21-EF59-372D-BDD3-A381C481ED99}" dt="2023-11-10T12:10:19.420" v="0"/>
        <pc:sldMkLst>
          <pc:docMk/>
          <pc:sldMk cId="890339788" sldId="896"/>
        </pc:sldMkLst>
      </pc:sldChg>
    </pc:docChg>
  </pc:docChgLst>
  <pc:docChgLst>
    <pc:chgData name="Dace Šatrovska" userId="S::dace.satrovska@vvd.gov.lv::cfad09f3-8d9a-4cb2-8422-69cc16034956" providerId="AD" clId="Web-{B5D3AB89-9365-3596-90AC-64CD3A7CD405}"/>
    <pc:docChg chg="modSld">
      <pc:chgData name="Dace Šatrovska" userId="S::dace.satrovska@vvd.gov.lv::cfad09f3-8d9a-4cb2-8422-69cc16034956" providerId="AD" clId="Web-{B5D3AB89-9365-3596-90AC-64CD3A7CD405}" dt="2024-08-30T12:09:51.478" v="0"/>
      <pc:docMkLst>
        <pc:docMk/>
      </pc:docMkLst>
      <pc:sldChg chg="delSp">
        <pc:chgData name="Dace Šatrovska" userId="S::dace.satrovska@vvd.gov.lv::cfad09f3-8d9a-4cb2-8422-69cc16034956" providerId="AD" clId="Web-{B5D3AB89-9365-3596-90AC-64CD3A7CD405}" dt="2024-08-30T12:09:51.478" v="0"/>
        <pc:sldMkLst>
          <pc:docMk/>
          <pc:sldMk cId="2091996100" sldId="879"/>
        </pc:sldMkLst>
        <pc:picChg chg="del">
          <ac:chgData name="Dace Šatrovska" userId="S::dace.satrovska@vvd.gov.lv::cfad09f3-8d9a-4cb2-8422-69cc16034956" providerId="AD" clId="Web-{B5D3AB89-9365-3596-90AC-64CD3A7CD405}" dt="2024-08-30T12:09:51.478" v="0"/>
          <ac:picMkLst>
            <pc:docMk/>
            <pc:sldMk cId="2091996100" sldId="879"/>
            <ac:picMk id="9" creationId="{7A932919-04E7-5A7B-8C72-8B926EA0C215}"/>
          </ac:picMkLst>
        </pc:picChg>
      </pc:sldChg>
    </pc:docChg>
  </pc:docChgLst>
  <pc:docChgLst>
    <pc:chgData name="Agnese Aizpuriete" userId="S::agnese.aizpuriete@vvd.gov.lv::3d087c51-4a12-42f9-ab1e-b85fe8332eb2" providerId="AD" clId="Web-{2B42B265-E002-1B79-05BA-236DED1E1947}"/>
    <pc:docChg chg="">
      <pc:chgData name="Agnese Aizpuriete" userId="S::agnese.aizpuriete@vvd.gov.lv::3d087c51-4a12-42f9-ab1e-b85fe8332eb2" providerId="AD" clId="Web-{2B42B265-E002-1B79-05BA-236DED1E1947}" dt="2023-07-14T10:00:49.166" v="0"/>
      <pc:docMkLst>
        <pc:docMk/>
      </pc:docMkLst>
      <pc:sldChg chg="addCm">
        <pc:chgData name="Agnese Aizpuriete" userId="S::agnese.aizpuriete@vvd.gov.lv::3d087c51-4a12-42f9-ab1e-b85fe8332eb2" providerId="AD" clId="Web-{2B42B265-E002-1B79-05BA-236DED1E1947}" dt="2023-07-14T10:00:49.166" v="0"/>
        <pc:sldMkLst>
          <pc:docMk/>
          <pc:sldMk cId="4239905301" sldId="4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2B42B265-E002-1B79-05BA-236DED1E1947}" dt="2023-07-14T10:00:49.166" v="0"/>
              <pc2:cmMkLst xmlns:pc2="http://schemas.microsoft.com/office/powerpoint/2019/9/main/command">
                <pc:docMk/>
                <pc:sldMk cId="4239905301" sldId="451"/>
                <pc2:cmMk id="{FE7BBDA5-2F5A-4427-AD08-4E0DB2D50D8B}"/>
              </pc2:cmMkLst>
            </pc226:cmChg>
          </p:ext>
        </pc:extLst>
      </pc:sldChg>
    </pc:docChg>
  </pc:docChgLst>
  <pc:docChgLst>
    <pc:chgData name="Linda Meistere" userId="S::linda.meistere@vvd.gov.lv::5aae5725-c151-41f6-b90d-26549f9ce684" providerId="AD" clId="Web-{3F54E6E8-30EE-7C7A-5288-D3360FD9049C}"/>
    <pc:docChg chg="modSld">
      <pc:chgData name="Linda Meistere" userId="S::linda.meistere@vvd.gov.lv::5aae5725-c151-41f6-b90d-26549f9ce684" providerId="AD" clId="Web-{3F54E6E8-30EE-7C7A-5288-D3360FD9049C}" dt="2023-10-13T05:09:55.208" v="1" actId="20577"/>
      <pc:docMkLst>
        <pc:docMk/>
      </pc:docMkLst>
      <pc:sldChg chg="modSp">
        <pc:chgData name="Linda Meistere" userId="S::linda.meistere@vvd.gov.lv::5aae5725-c151-41f6-b90d-26549f9ce684" providerId="AD" clId="Web-{3F54E6E8-30EE-7C7A-5288-D3360FD9049C}" dt="2023-10-13T05:09:55.208" v="1" actId="20577"/>
        <pc:sldMkLst>
          <pc:docMk/>
          <pc:sldMk cId="4239905301" sldId="451"/>
        </pc:sldMkLst>
        <pc:graphicFrameChg chg="modGraphic">
          <ac:chgData name="Linda Meistere" userId="S::linda.meistere@vvd.gov.lv::5aae5725-c151-41f6-b90d-26549f9ce684" providerId="AD" clId="Web-{3F54E6E8-30EE-7C7A-5288-D3360FD9049C}" dt="2023-10-13T05:09:55.208" v="1" actId="20577"/>
          <ac:graphicFrameMkLst>
            <pc:docMk/>
            <pc:sldMk cId="4239905301" sldId="451"/>
            <ac:graphicFrameMk id="3" creationId="{1F5EB1F2-A473-C3C4-EF17-264D50F51EC3}"/>
          </ac:graphicFrameMkLst>
        </pc:graphicFrameChg>
      </pc:sldChg>
    </pc:docChg>
  </pc:docChgLst>
  <pc:docChgLst>
    <pc:chgData name="Dace Šatrovska" userId="S::dace.satrovska@vvd.gov.lv::cfad09f3-8d9a-4cb2-8422-69cc16034956" providerId="AD" clId="Web-{DB66AC40-691F-EA88-861C-F155F8A53C8F}"/>
    <pc:docChg chg="modSld">
      <pc:chgData name="Dace Šatrovska" userId="S::dace.satrovska@vvd.gov.lv::cfad09f3-8d9a-4cb2-8422-69cc16034956" providerId="AD" clId="Web-{DB66AC40-691F-EA88-861C-F155F8A53C8F}" dt="2023-07-31T07:07:05.730" v="11" actId="20577"/>
      <pc:docMkLst>
        <pc:docMk/>
      </pc:docMkLst>
      <pc:sldChg chg="modSp">
        <pc:chgData name="Dace Šatrovska" userId="S::dace.satrovska@vvd.gov.lv::cfad09f3-8d9a-4cb2-8422-69cc16034956" providerId="AD" clId="Web-{DB66AC40-691F-EA88-861C-F155F8A53C8F}" dt="2023-07-31T07:06:23.901" v="6" actId="20577"/>
        <pc:sldMkLst>
          <pc:docMk/>
          <pc:sldMk cId="1701980039" sldId="374"/>
        </pc:sldMkLst>
        <pc:spChg chg="mod">
          <ac:chgData name="Dace Šatrovska" userId="S::dace.satrovska@vvd.gov.lv::cfad09f3-8d9a-4cb2-8422-69cc16034956" providerId="AD" clId="Web-{DB66AC40-691F-EA88-861C-F155F8A53C8F}" dt="2023-07-31T07:06:23.901" v="6" actId="20577"/>
          <ac:spMkLst>
            <pc:docMk/>
            <pc:sldMk cId="1701980039" sldId="374"/>
            <ac:spMk id="8" creationId="{00000000-0000-0000-0000-000000000000}"/>
          </ac:spMkLst>
        </pc:spChg>
      </pc:sldChg>
      <pc:sldChg chg="modSp">
        <pc:chgData name="Dace Šatrovska" userId="S::dace.satrovska@vvd.gov.lv::cfad09f3-8d9a-4cb2-8422-69cc16034956" providerId="AD" clId="Web-{DB66AC40-691F-EA88-861C-F155F8A53C8F}" dt="2023-07-31T07:07:05.730" v="11" actId="20577"/>
        <pc:sldMkLst>
          <pc:docMk/>
          <pc:sldMk cId="1010407072" sldId="459"/>
        </pc:sldMkLst>
        <pc:spChg chg="mod">
          <ac:chgData name="Dace Šatrovska" userId="S::dace.satrovska@vvd.gov.lv::cfad09f3-8d9a-4cb2-8422-69cc16034956" providerId="AD" clId="Web-{DB66AC40-691F-EA88-861C-F155F8A53C8F}" dt="2023-07-31T07:07:05.730" v="11" actId="20577"/>
          <ac:spMkLst>
            <pc:docMk/>
            <pc:sldMk cId="1010407072" sldId="459"/>
            <ac:spMk id="15" creationId="{06B5D794-95A5-44BB-AADF-78107EACBD31}"/>
          </ac:spMkLst>
        </pc:spChg>
      </pc:sldChg>
      <pc:sldChg chg="modSp">
        <pc:chgData name="Dace Šatrovska" userId="S::dace.satrovska@vvd.gov.lv::cfad09f3-8d9a-4cb2-8422-69cc16034956" providerId="AD" clId="Web-{DB66AC40-691F-EA88-861C-F155F8A53C8F}" dt="2023-07-31T07:06:33.198" v="8" actId="14100"/>
        <pc:sldMkLst>
          <pc:docMk/>
          <pc:sldMk cId="2173310362" sldId="862"/>
        </pc:sldMkLst>
        <pc:spChg chg="mod">
          <ac:chgData name="Dace Šatrovska" userId="S::dace.satrovska@vvd.gov.lv::cfad09f3-8d9a-4cb2-8422-69cc16034956" providerId="AD" clId="Web-{DB66AC40-691F-EA88-861C-F155F8A53C8F}" dt="2023-07-31T07:06:33.198" v="8" actId="14100"/>
          <ac:spMkLst>
            <pc:docMk/>
            <pc:sldMk cId="2173310362" sldId="862"/>
            <ac:spMk id="6" creationId="{F9C6A4C1-B845-4028-BC01-7F41C4FBECCC}"/>
          </ac:spMkLst>
        </pc:spChg>
      </pc:sldChg>
    </pc:docChg>
  </pc:docChgLst>
  <pc:docChgLst>
    <pc:chgData name="Linda Meistere" userId="S::linda.meistere@vvd.gov.lv::5aae5725-c151-41f6-b90d-26549f9ce684" providerId="AD" clId="Web-{94C842EA-8183-1C67-8818-E5687DD0832E}"/>
    <pc:docChg chg="delSld modSld">
      <pc:chgData name="Linda Meistere" userId="S::linda.meistere@vvd.gov.lv::5aae5725-c151-41f6-b90d-26549f9ce684" providerId="AD" clId="Web-{94C842EA-8183-1C67-8818-E5687DD0832E}" dt="2023-08-04T10:40:52.487" v="140"/>
      <pc:docMkLst>
        <pc:docMk/>
      </pc:docMkLst>
      <pc:sldChg chg="del">
        <pc:chgData name="Linda Meistere" userId="S::linda.meistere@vvd.gov.lv::5aae5725-c151-41f6-b90d-26549f9ce684" providerId="AD" clId="Web-{94C842EA-8183-1C67-8818-E5687DD0832E}" dt="2023-08-04T10:40:52.487" v="140"/>
        <pc:sldMkLst>
          <pc:docMk/>
          <pc:sldMk cId="3049142064" sldId="373"/>
        </pc:sldMkLst>
      </pc:sldChg>
      <pc:sldChg chg="modSp del">
        <pc:chgData name="Linda Meistere" userId="S::linda.meistere@vvd.gov.lv::5aae5725-c151-41f6-b90d-26549f9ce684" providerId="AD" clId="Web-{94C842EA-8183-1C67-8818-E5687DD0832E}" dt="2023-08-04T10:32:13.107" v="44"/>
        <pc:sldMkLst>
          <pc:docMk/>
          <pc:sldMk cId="1701980039" sldId="374"/>
        </pc:sldMkLst>
        <pc:picChg chg="mod">
          <ac:chgData name="Linda Meistere" userId="S::linda.meistere@vvd.gov.lv::5aae5725-c151-41f6-b90d-26549f9ce684" providerId="AD" clId="Web-{94C842EA-8183-1C67-8818-E5687DD0832E}" dt="2023-08-04T10:29:05.272" v="5" actId="14100"/>
          <ac:picMkLst>
            <pc:docMk/>
            <pc:sldMk cId="1701980039" sldId="374"/>
            <ac:picMk id="2" creationId="{00000000-0000-0000-0000-000000000000}"/>
          </ac:picMkLst>
        </pc:picChg>
      </pc:sldChg>
      <pc:sldChg chg="addSp delSp modSp modNotes">
        <pc:chgData name="Linda Meistere" userId="S::linda.meistere@vvd.gov.lv::5aae5725-c151-41f6-b90d-26549f9ce684" providerId="AD" clId="Web-{94C842EA-8183-1C67-8818-E5687DD0832E}" dt="2023-08-04T10:40:34.283" v="139" actId="20577"/>
        <pc:sldMkLst>
          <pc:docMk/>
          <pc:sldMk cId="1794444828" sldId="429"/>
        </pc:sldMkLst>
        <pc:spChg chg="mod">
          <ac:chgData name="Linda Meistere" userId="S::linda.meistere@vvd.gov.lv::5aae5725-c151-41f6-b90d-26549f9ce684" providerId="AD" clId="Web-{94C842EA-8183-1C67-8818-E5687DD0832E}" dt="2023-08-04T10:40:34.283" v="139" actId="20577"/>
          <ac:spMkLst>
            <pc:docMk/>
            <pc:sldMk cId="1794444828" sldId="429"/>
            <ac:spMk id="5" creationId="{A0F72FD9-E66E-42F7-A1C4-4AA9B26FC765}"/>
          </ac:spMkLst>
        </pc:spChg>
        <pc:spChg chg="mod">
          <ac:chgData name="Linda Meistere" userId="S::linda.meistere@vvd.gov.lv::5aae5725-c151-41f6-b90d-26549f9ce684" providerId="AD" clId="Web-{94C842EA-8183-1C67-8818-E5687DD0832E}" dt="2023-08-04T10:36:38.727" v="131" actId="1076"/>
          <ac:spMkLst>
            <pc:docMk/>
            <pc:sldMk cId="1794444828" sldId="429"/>
            <ac:spMk id="8" creationId="{00000000-0000-0000-0000-000000000000}"/>
          </ac:spMkLst>
        </pc:spChg>
        <pc:spChg chg="add mod ord">
          <ac:chgData name="Linda Meistere" userId="S::linda.meistere@vvd.gov.lv::5aae5725-c151-41f6-b90d-26549f9ce684" providerId="AD" clId="Web-{94C842EA-8183-1C67-8818-E5687DD0832E}" dt="2023-08-04T10:37:50.526" v="135"/>
          <ac:spMkLst>
            <pc:docMk/>
            <pc:sldMk cId="1794444828" sldId="429"/>
            <ac:spMk id="9" creationId="{C1B68D4E-03BB-5051-5AC8-AD6248A4765B}"/>
          </ac:spMkLst>
        </pc:spChg>
        <pc:graphicFrameChg chg="add del mod modGraphic">
          <ac:chgData name="Linda Meistere" userId="S::linda.meistere@vvd.gov.lv::5aae5725-c151-41f6-b90d-26549f9ce684" providerId="AD" clId="Web-{94C842EA-8183-1C67-8818-E5687DD0832E}" dt="2023-08-04T10:33:24.001" v="115"/>
          <ac:graphicFrameMkLst>
            <pc:docMk/>
            <pc:sldMk cId="1794444828" sldId="429"/>
            <ac:graphicFrameMk id="3" creationId="{3495BD1F-C8B2-8A5D-254E-ED84F1A34A97}"/>
          </ac:graphicFrameMkLst>
        </pc:graphicFrameChg>
        <pc:picChg chg="mod">
          <ac:chgData name="Linda Meistere" userId="S::linda.meistere@vvd.gov.lv::5aae5725-c151-41f6-b90d-26549f9ce684" providerId="AD" clId="Web-{94C842EA-8183-1C67-8818-E5687DD0832E}" dt="2023-08-04T10:36:31.211" v="130" actId="1076"/>
          <ac:picMkLst>
            <pc:docMk/>
            <pc:sldMk cId="1794444828" sldId="429"/>
            <ac:picMk id="7" creationId="{00000000-0000-0000-0000-000000000000}"/>
          </ac:picMkLst>
        </pc:picChg>
      </pc:sldChg>
      <pc:sldChg chg="addSp modSp">
        <pc:chgData name="Linda Meistere" userId="S::linda.meistere@vvd.gov.lv::5aae5725-c151-41f6-b90d-26549f9ce684" providerId="AD" clId="Web-{94C842EA-8183-1C67-8818-E5687DD0832E}" dt="2023-08-04T10:32:06.045" v="43" actId="14100"/>
        <pc:sldMkLst>
          <pc:docMk/>
          <pc:sldMk cId="843811630" sldId="452"/>
        </pc:sldMkLst>
        <pc:spChg chg="mod">
          <ac:chgData name="Linda Meistere" userId="S::linda.meistere@vvd.gov.lv::5aae5725-c151-41f6-b90d-26549f9ce684" providerId="AD" clId="Web-{94C842EA-8183-1C67-8818-E5687DD0832E}" dt="2023-08-04T10:29:34.820" v="10" actId="14100"/>
          <ac:spMkLst>
            <pc:docMk/>
            <pc:sldMk cId="843811630" sldId="452"/>
            <ac:spMk id="2" creationId="{D256EDC6-D03F-4F5D-A6F4-8E6A6916D5B3}"/>
          </ac:spMkLst>
        </pc:spChg>
        <pc:spChg chg="add mod">
          <ac:chgData name="Linda Meistere" userId="S::linda.meistere@vvd.gov.lv::5aae5725-c151-41f6-b90d-26549f9ce684" providerId="AD" clId="Web-{94C842EA-8183-1C67-8818-E5687DD0832E}" dt="2023-08-04T10:32:06.045" v="43" actId="14100"/>
          <ac:spMkLst>
            <pc:docMk/>
            <pc:sldMk cId="843811630" sldId="452"/>
            <ac:spMk id="7" creationId="{CC541657-9E82-A279-6617-3016EA316DFC}"/>
          </ac:spMkLst>
        </pc:spChg>
        <pc:picChg chg="add mod">
          <ac:chgData name="Linda Meistere" userId="S::linda.meistere@vvd.gov.lv::5aae5725-c151-41f6-b90d-26549f9ce684" providerId="AD" clId="Web-{94C842EA-8183-1C67-8818-E5687DD0832E}" dt="2023-08-04T10:32:01.935" v="42" actId="14100"/>
          <ac:picMkLst>
            <pc:docMk/>
            <pc:sldMk cId="843811630" sldId="452"/>
            <ac:picMk id="5" creationId="{FABF591C-5F82-1E2C-6390-AC26B7166418}"/>
          </ac:picMkLst>
        </pc:picChg>
        <pc:picChg chg="mod">
          <ac:chgData name="Linda Meistere" userId="S::linda.meistere@vvd.gov.lv::5aae5725-c151-41f6-b90d-26549f9ce684" providerId="AD" clId="Web-{94C842EA-8183-1C67-8818-E5687DD0832E}" dt="2023-08-04T10:31:54.247" v="40" actId="1076"/>
          <ac:picMkLst>
            <pc:docMk/>
            <pc:sldMk cId="843811630" sldId="452"/>
            <ac:picMk id="6" creationId="{0C9BBEE3-A86C-4588-8A8E-370D7A2F0444}"/>
          </ac:picMkLst>
        </pc:picChg>
      </pc:sldChg>
    </pc:docChg>
  </pc:docChgLst>
  <pc:docChgLst>
    <pc:chgData name="Inese Martinsone" userId="S::inese.martinsone@vvd.gov.lv::350a845a-5871-41d0-9d09-c82305ae62ef" providerId="AD" clId="Web-{04DB739D-7ECC-A5C6-1245-EFE7E8E7B896}"/>
    <pc:docChg chg="modSld">
      <pc:chgData name="Inese Martinsone" userId="S::inese.martinsone@vvd.gov.lv::350a845a-5871-41d0-9d09-c82305ae62ef" providerId="AD" clId="Web-{04DB739D-7ECC-A5C6-1245-EFE7E8E7B896}" dt="2023-08-03T07:37:05.073" v="18" actId="1076"/>
      <pc:docMkLst>
        <pc:docMk/>
      </pc:docMkLst>
      <pc:sldChg chg="modSp addCm modCm">
        <pc:chgData name="Inese Martinsone" userId="S::inese.martinsone@vvd.gov.lv::350a845a-5871-41d0-9d09-c82305ae62ef" providerId="AD" clId="Web-{04DB739D-7ECC-A5C6-1245-EFE7E8E7B896}" dt="2023-08-03T07:35:17.790" v="10" actId="20577"/>
        <pc:sldMkLst>
          <pc:docMk/>
          <pc:sldMk cId="3720124596" sldId="398"/>
        </pc:sldMkLst>
        <pc:spChg chg="mod">
          <ac:chgData name="Inese Martinsone" userId="S::inese.martinsone@vvd.gov.lv::350a845a-5871-41d0-9d09-c82305ae62ef" providerId="AD" clId="Web-{04DB739D-7ECC-A5C6-1245-EFE7E8E7B896}" dt="2023-08-03T07:35:17.790" v="10" actId="20577"/>
          <ac:spMkLst>
            <pc:docMk/>
            <pc:sldMk cId="3720124596" sldId="398"/>
            <ac:spMk id="3" creationId="{D184C821-C77D-A0B5-E38E-AD6E19B9D9F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nese Martinsone" userId="S::inese.martinsone@vvd.gov.lv::350a845a-5871-41d0-9d09-c82305ae62ef" providerId="AD" clId="Web-{04DB739D-7ECC-A5C6-1245-EFE7E8E7B896}" dt="2023-08-03T07:35:17.790" v="10" actId="20577"/>
              <pc2:cmMkLst xmlns:pc2="http://schemas.microsoft.com/office/powerpoint/2019/9/main/command">
                <pc:docMk/>
                <pc:sldMk cId="3720124596" sldId="398"/>
                <pc2:cmMk id="{B3219B45-00F7-4EEC-ACF6-1DD2ECD755AE}"/>
              </pc2:cmMkLst>
            </pc226:cmChg>
          </p:ext>
        </pc:extLst>
      </pc:sldChg>
      <pc:sldChg chg="delSp modSp">
        <pc:chgData name="Inese Martinsone" userId="S::inese.martinsone@vvd.gov.lv::350a845a-5871-41d0-9d09-c82305ae62ef" providerId="AD" clId="Web-{04DB739D-7ECC-A5C6-1245-EFE7E8E7B896}" dt="2023-08-03T07:37:05.073" v="18" actId="1076"/>
        <pc:sldMkLst>
          <pc:docMk/>
          <pc:sldMk cId="1909662224" sldId="761"/>
        </pc:sldMkLst>
        <pc:spChg chg="mod">
          <ac:chgData name="Inese Martinsone" userId="S::inese.martinsone@vvd.gov.lv::350a845a-5871-41d0-9d09-c82305ae62ef" providerId="AD" clId="Web-{04DB739D-7ECC-A5C6-1245-EFE7E8E7B896}" dt="2023-08-03T07:37:01.292" v="17" actId="1076"/>
          <ac:spMkLst>
            <pc:docMk/>
            <pc:sldMk cId="1909662224" sldId="761"/>
            <ac:spMk id="82947" creationId="{62669DFE-D81D-3E35-B862-A8B300498704}"/>
          </ac:spMkLst>
        </pc:spChg>
        <pc:picChg chg="mod">
          <ac:chgData name="Inese Martinsone" userId="S::inese.martinsone@vvd.gov.lv::350a845a-5871-41d0-9d09-c82305ae62ef" providerId="AD" clId="Web-{04DB739D-7ECC-A5C6-1245-EFE7E8E7B896}" dt="2023-08-03T07:37:05.073" v="18" actId="1076"/>
          <ac:picMkLst>
            <pc:docMk/>
            <pc:sldMk cId="1909662224" sldId="761"/>
            <ac:picMk id="82949" creationId="{AFBD9F52-5C48-2C62-CC56-8596659134C8}"/>
          </ac:picMkLst>
        </pc:picChg>
        <pc:picChg chg="del">
          <ac:chgData name="Inese Martinsone" userId="S::inese.martinsone@vvd.gov.lv::350a845a-5871-41d0-9d09-c82305ae62ef" providerId="AD" clId="Web-{04DB739D-7ECC-A5C6-1245-EFE7E8E7B896}" dt="2023-08-03T07:36:25.119" v="11"/>
          <ac:picMkLst>
            <pc:docMk/>
            <pc:sldMk cId="1909662224" sldId="761"/>
            <ac:picMk id="82950" creationId="{E219CCC1-ED9A-8196-1C53-E43D09DD0C99}"/>
          </ac:picMkLst>
        </pc:picChg>
      </pc:sldChg>
      <pc:sldChg chg="addCm">
        <pc:chgData name="Inese Martinsone" userId="S::inese.martinsone@vvd.gov.lv::350a845a-5871-41d0-9d09-c82305ae62ef" providerId="AD" clId="Web-{04DB739D-7ECC-A5C6-1245-EFE7E8E7B896}" dt="2023-08-03T07:27:07.780" v="0"/>
        <pc:sldMkLst>
          <pc:docMk/>
          <pc:sldMk cId="682569962" sldId="8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04DB739D-7ECC-A5C6-1245-EFE7E8E7B896}" dt="2023-08-03T07:27:07.780" v="0"/>
              <pc2:cmMkLst xmlns:pc2="http://schemas.microsoft.com/office/powerpoint/2019/9/main/command">
                <pc:docMk/>
                <pc:sldMk cId="682569962" sldId="891"/>
                <pc2:cmMk id="{C19AEC96-5A7A-4EAE-87CF-0E66236B8F4A}"/>
              </pc2:cmMkLst>
            </pc226:cmChg>
          </p:ext>
        </pc:extLst>
      </pc:sldChg>
    </pc:docChg>
  </pc:docChgLst>
  <pc:docChgLst>
    <pc:chgData name="Andris Romans" userId="S::andris.romans@vvd.gov.lv::1cb50462-8b36-4209-8850-2dc9cd7a7716" providerId="AD" clId="Web-{D75BD830-F4E3-50A0-B909-1CF43D794C8E}"/>
    <pc:docChg chg="modSld">
      <pc:chgData name="Andris Romans" userId="S::andris.romans@vvd.gov.lv::1cb50462-8b36-4209-8850-2dc9cd7a7716" providerId="AD" clId="Web-{D75BD830-F4E3-50A0-B909-1CF43D794C8E}" dt="2023-09-21T11:26:55.346" v="227"/>
      <pc:docMkLst>
        <pc:docMk/>
      </pc:docMkLst>
      <pc:sldChg chg="addSp delSp modSp addCm">
        <pc:chgData name="Andris Romans" userId="S::andris.romans@vvd.gov.lv::1cb50462-8b36-4209-8850-2dc9cd7a7716" providerId="AD" clId="Web-{D75BD830-F4E3-50A0-B909-1CF43D794C8E}" dt="2023-09-21T11:23:20.013" v="209" actId="14100"/>
        <pc:sldMkLst>
          <pc:docMk/>
          <pc:sldMk cId="3499905878" sldId="815"/>
        </pc:sldMkLst>
        <pc:spChg chg="mod">
          <ac:chgData name="Andris Romans" userId="S::andris.romans@vvd.gov.lv::1cb50462-8b36-4209-8850-2dc9cd7a7716" providerId="AD" clId="Web-{D75BD830-F4E3-50A0-B909-1CF43D794C8E}" dt="2023-09-21T11:20:49.838" v="206" actId="20577"/>
          <ac:spMkLst>
            <pc:docMk/>
            <pc:sldMk cId="3499905878" sldId="815"/>
            <ac:spMk id="2" creationId="{91316BBA-8509-1EB5-7496-90318C3C5861}"/>
          </ac:spMkLst>
        </pc:spChg>
        <pc:picChg chg="add mod">
          <ac:chgData name="Andris Romans" userId="S::andris.romans@vvd.gov.lv::1cb50462-8b36-4209-8850-2dc9cd7a7716" providerId="AD" clId="Web-{D75BD830-F4E3-50A0-B909-1CF43D794C8E}" dt="2023-09-21T11:19:46.086" v="203" actId="14100"/>
          <ac:picMkLst>
            <pc:docMk/>
            <pc:sldMk cId="3499905878" sldId="815"/>
            <ac:picMk id="5" creationId="{3E1E710B-F929-5366-9FCF-A499B9BC0949}"/>
          </ac:picMkLst>
        </pc:picChg>
        <pc:picChg chg="add mod">
          <ac:chgData name="Andris Romans" userId="S::andris.romans@vvd.gov.lv::1cb50462-8b36-4209-8850-2dc9cd7a7716" providerId="AD" clId="Web-{D75BD830-F4E3-50A0-B909-1CF43D794C8E}" dt="2023-09-21T11:23:20.013" v="209" actId="14100"/>
          <ac:picMkLst>
            <pc:docMk/>
            <pc:sldMk cId="3499905878" sldId="815"/>
            <ac:picMk id="6" creationId="{0148F5DB-5B2D-30DF-FE09-6A70CD6CD31D}"/>
          </ac:picMkLst>
        </pc:picChg>
        <pc:picChg chg="del">
          <ac:chgData name="Andris Romans" userId="S::andris.romans@vvd.gov.lv::1cb50462-8b36-4209-8850-2dc9cd7a7716" providerId="AD" clId="Web-{D75BD830-F4E3-50A0-B909-1CF43D794C8E}" dt="2023-09-21T11:19:24.789" v="198"/>
          <ac:picMkLst>
            <pc:docMk/>
            <pc:sldMk cId="3499905878" sldId="815"/>
            <ac:picMk id="22534" creationId="{2FA359CD-2519-4EF2-AD97-10D623EA093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ndris Romans" userId="S::andris.romans@vvd.gov.lv::1cb50462-8b36-4209-8850-2dc9cd7a7716" providerId="AD" clId="Web-{D75BD830-F4E3-50A0-B909-1CF43D794C8E}" dt="2023-09-21T11:20:24.306" v="204"/>
              <pc2:cmMkLst xmlns:pc2="http://schemas.microsoft.com/office/powerpoint/2019/9/main/command">
                <pc:docMk/>
                <pc:sldMk cId="3499905878" sldId="815"/>
                <pc2:cmMk id="{9A4269C4-62AD-477E-8DB1-F683E0CFA2D5}"/>
              </pc2:cmMkLst>
            </pc226:cmChg>
          </p:ext>
        </pc:extLst>
      </pc:sldChg>
      <pc:sldChg chg="modNotes">
        <pc:chgData name="Andris Romans" userId="S::andris.romans@vvd.gov.lv::1cb50462-8b36-4209-8850-2dc9cd7a7716" providerId="AD" clId="Web-{D75BD830-F4E3-50A0-B909-1CF43D794C8E}" dt="2023-09-21T11:26:55.346" v="227"/>
        <pc:sldMkLst>
          <pc:docMk/>
          <pc:sldMk cId="2341443872" sldId="844"/>
        </pc:sldMkLst>
      </pc:sldChg>
      <pc:sldChg chg="modSp modCm modNotes">
        <pc:chgData name="Andris Romans" userId="S::andris.romans@vvd.gov.lv::1cb50462-8b36-4209-8850-2dc9cd7a7716" providerId="AD" clId="Web-{D75BD830-F4E3-50A0-B909-1CF43D794C8E}" dt="2023-09-21T11:06:44.974" v="197" actId="20577"/>
        <pc:sldMkLst>
          <pc:docMk/>
          <pc:sldMk cId="682569962" sldId="891"/>
        </pc:sldMkLst>
        <pc:spChg chg="mod">
          <ac:chgData name="Andris Romans" userId="S::andris.romans@vvd.gov.lv::1cb50462-8b36-4209-8850-2dc9cd7a7716" providerId="AD" clId="Web-{D75BD830-F4E3-50A0-B909-1CF43D794C8E}" dt="2023-09-21T11:06:44.974" v="197" actId="20577"/>
          <ac:spMkLst>
            <pc:docMk/>
            <pc:sldMk cId="682569962" sldId="891"/>
            <ac:spMk id="4198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dris Romans" userId="S::andris.romans@vvd.gov.lv::1cb50462-8b36-4209-8850-2dc9cd7a7716" providerId="AD" clId="Web-{D75BD830-F4E3-50A0-B909-1CF43D794C8E}" dt="2023-09-21T11:06:43.458" v="195" actId="20577"/>
              <pc2:cmMkLst xmlns:pc2="http://schemas.microsoft.com/office/powerpoint/2019/9/main/command">
                <pc:docMk/>
                <pc:sldMk cId="682569962" sldId="891"/>
                <pc2:cmMk id="{C19AEC96-5A7A-4EAE-87CF-0E66236B8F4A}"/>
              </pc2:cmMkLst>
            </pc226:cmChg>
          </p:ext>
        </pc:extLst>
      </pc:sldChg>
    </pc:docChg>
  </pc:docChgLst>
  <pc:docChgLst>
    <pc:chgData name="Aija Lazdāne" userId="S::aija.lazdane@vvd.gov.lv::28022bcd-7b6d-4477-8cea-2998d7f631e8" providerId="AD" clId="Web-{9E38E3B5-C43E-6AF1-1326-56142117EC4B}"/>
    <pc:docChg chg="addSld">
      <pc:chgData name="Aija Lazdāne" userId="S::aija.lazdane@vvd.gov.lv::28022bcd-7b6d-4477-8cea-2998d7f631e8" providerId="AD" clId="Web-{9E38E3B5-C43E-6AF1-1326-56142117EC4B}" dt="2023-10-18T10:13:44.014" v="0"/>
      <pc:docMkLst>
        <pc:docMk/>
      </pc:docMkLst>
      <pc:sldChg chg="new">
        <pc:chgData name="Aija Lazdāne" userId="S::aija.lazdane@vvd.gov.lv::28022bcd-7b6d-4477-8cea-2998d7f631e8" providerId="AD" clId="Web-{9E38E3B5-C43E-6AF1-1326-56142117EC4B}" dt="2023-10-18T10:13:44.014" v="0"/>
        <pc:sldMkLst>
          <pc:docMk/>
          <pc:sldMk cId="1922517332" sldId="896"/>
        </pc:sldMkLst>
      </pc:sldChg>
    </pc:docChg>
  </pc:docChgLst>
  <pc:docChgLst>
    <pc:chgData name="Agnese Aizpuriete" userId="S::agnese.aizpuriete@vvd.gov.lv::3d087c51-4a12-42f9-ab1e-b85fe8332eb2" providerId="AD" clId="Web-{F43DF082-2822-3845-8AFA-6EFF2EB83E73}"/>
    <pc:docChg chg="addSld delSld">
      <pc:chgData name="Agnese Aizpuriete" userId="S::agnese.aizpuriete@vvd.gov.lv::3d087c51-4a12-42f9-ab1e-b85fe8332eb2" providerId="AD" clId="Web-{F43DF082-2822-3845-8AFA-6EFF2EB83E73}" dt="2023-07-14T09:41:08.274" v="13"/>
      <pc:docMkLst>
        <pc:docMk/>
      </pc:docMkLst>
      <pc:sldChg chg="addCm">
        <pc:chgData name="Agnese Aizpuriete" userId="S::agnese.aizpuriete@vvd.gov.lv::3d087c51-4a12-42f9-ab1e-b85fe8332eb2" providerId="AD" clId="Web-{F43DF082-2822-3845-8AFA-6EFF2EB83E73}" dt="2023-07-14T09:35:46.217" v="0"/>
        <pc:sldMkLst>
          <pc:docMk/>
          <pc:sldMk cId="3720124596" sldId="3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F43DF082-2822-3845-8AFA-6EFF2EB83E73}" dt="2023-07-14T09:35:46.217" v="0"/>
              <pc2:cmMkLst xmlns:pc2="http://schemas.microsoft.com/office/powerpoint/2019/9/main/command">
                <pc:docMk/>
                <pc:sldMk cId="3720124596" sldId="398"/>
                <pc2:cmMk id="{CE99D085-220D-4A32-9741-6245FD46797B}"/>
              </pc2:cmMkLst>
            </pc226:cmChg>
          </p:ext>
        </pc:extLst>
      </pc:sldChg>
      <pc:sldChg chg="del">
        <pc:chgData name="Agnese Aizpuriete" userId="S::agnese.aizpuriete@vvd.gov.lv::3d087c51-4a12-42f9-ab1e-b85fe8332eb2" providerId="AD" clId="Web-{F43DF082-2822-3845-8AFA-6EFF2EB83E73}" dt="2023-07-14T09:39:26.927" v="7"/>
        <pc:sldMkLst>
          <pc:docMk/>
          <pc:sldMk cId="1403184569" sldId="409"/>
        </pc:sldMkLst>
      </pc:sldChg>
      <pc:sldChg chg="del">
        <pc:chgData name="Agnese Aizpuriete" userId="S::agnese.aizpuriete@vvd.gov.lv::3d087c51-4a12-42f9-ab1e-b85fe8332eb2" providerId="AD" clId="Web-{F43DF082-2822-3845-8AFA-6EFF2EB83E73}" dt="2023-07-14T09:36:38.078" v="2"/>
        <pc:sldMkLst>
          <pc:docMk/>
          <pc:sldMk cId="2029890588" sldId="710"/>
        </pc:sldMkLst>
      </pc:sldChg>
      <pc:sldChg chg="del">
        <pc:chgData name="Agnese Aizpuriete" userId="S::agnese.aizpuriete@vvd.gov.lv::3d087c51-4a12-42f9-ab1e-b85fe8332eb2" providerId="AD" clId="Web-{F43DF082-2822-3845-8AFA-6EFF2EB83E73}" dt="2023-07-14T09:36:35.187" v="1"/>
        <pc:sldMkLst>
          <pc:docMk/>
          <pc:sldMk cId="3516708765" sldId="722"/>
        </pc:sldMkLst>
      </pc:sldChg>
      <pc:sldChg chg="addCm">
        <pc:chgData name="Agnese Aizpuriete" userId="S::agnese.aizpuriete@vvd.gov.lv::3d087c51-4a12-42f9-ab1e-b85fe8332eb2" providerId="AD" clId="Web-{F43DF082-2822-3845-8AFA-6EFF2EB83E73}" dt="2023-07-14T09:38:41.363" v="5"/>
        <pc:sldMkLst>
          <pc:docMk/>
          <pc:sldMk cId="780819481" sldId="7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F43DF082-2822-3845-8AFA-6EFF2EB83E73}" dt="2023-07-14T09:38:41.363" v="5"/>
              <pc2:cmMkLst xmlns:pc2="http://schemas.microsoft.com/office/powerpoint/2019/9/main/command">
                <pc:docMk/>
                <pc:sldMk cId="780819481" sldId="765"/>
                <pc2:cmMk id="{24DC3926-CD43-401A-BA6C-4A63902EC2CB}"/>
              </pc2:cmMkLst>
            </pc226:cmChg>
          </p:ext>
        </pc:extLst>
      </pc:sldChg>
      <pc:sldChg chg="addCm">
        <pc:chgData name="Agnese Aizpuriete" userId="S::agnese.aizpuriete@vvd.gov.lv::3d087c51-4a12-42f9-ab1e-b85fe8332eb2" providerId="AD" clId="Web-{F43DF082-2822-3845-8AFA-6EFF2EB83E73}" dt="2023-07-14T09:38:05.284" v="4"/>
        <pc:sldMkLst>
          <pc:docMk/>
          <pc:sldMk cId="969683312" sldId="7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F43DF082-2822-3845-8AFA-6EFF2EB83E73}" dt="2023-07-14T09:38:05.284" v="4"/>
              <pc2:cmMkLst xmlns:pc2="http://schemas.microsoft.com/office/powerpoint/2019/9/main/command">
                <pc:docMk/>
                <pc:sldMk cId="969683312" sldId="796"/>
                <pc2:cmMk id="{AB723CB2-C7EC-4A69-9095-A8138011F3A0}"/>
              </pc2:cmMkLst>
            </pc226:cmChg>
          </p:ext>
        </pc:extLst>
      </pc:sldChg>
      <pc:sldChg chg="addCm">
        <pc:chgData name="Agnese Aizpuriete" userId="S::agnese.aizpuriete@vvd.gov.lv::3d087c51-4a12-42f9-ab1e-b85fe8332eb2" providerId="AD" clId="Web-{F43DF082-2822-3845-8AFA-6EFF2EB83E73}" dt="2023-07-14T09:37:26.032" v="3"/>
        <pc:sldMkLst>
          <pc:docMk/>
          <pc:sldMk cId="3115191747" sldId="8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F43DF082-2822-3845-8AFA-6EFF2EB83E73}" dt="2023-07-14T09:37:26.032" v="3"/>
              <pc2:cmMkLst xmlns:pc2="http://schemas.microsoft.com/office/powerpoint/2019/9/main/command">
                <pc:docMk/>
                <pc:sldMk cId="3115191747" sldId="806"/>
                <pc2:cmMk id="{0F2EA05D-1D7F-4409-940C-5B979C295B5D}"/>
              </pc2:cmMkLst>
            </pc226:cmChg>
          </p:ext>
        </pc:extLst>
      </pc:sldChg>
      <pc:sldChg chg="addCm">
        <pc:chgData name="Agnese Aizpuriete" userId="S::agnese.aizpuriete@vvd.gov.lv::3d087c51-4a12-42f9-ab1e-b85fe8332eb2" providerId="AD" clId="Web-{F43DF082-2822-3845-8AFA-6EFF2EB83E73}" dt="2023-07-14T09:39:07.911" v="6"/>
        <pc:sldMkLst>
          <pc:docMk/>
          <pc:sldMk cId="3595221889" sldId="8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F43DF082-2822-3845-8AFA-6EFF2EB83E73}" dt="2023-07-14T09:39:07.911" v="6"/>
              <pc2:cmMkLst xmlns:pc2="http://schemas.microsoft.com/office/powerpoint/2019/9/main/command">
                <pc:docMk/>
                <pc:sldMk cId="3595221889" sldId="847"/>
                <pc2:cmMk id="{31A5625D-5261-4478-BE94-2D5300BECAD5}"/>
              </pc2:cmMkLst>
            </pc226:cmChg>
          </p:ext>
        </pc:extLst>
      </pc:sldChg>
      <pc:sldChg chg="new addCm">
        <pc:chgData name="Agnese Aizpuriete" userId="S::agnese.aizpuriete@vvd.gov.lv::3d087c51-4a12-42f9-ab1e-b85fe8332eb2" providerId="AD" clId="Web-{F43DF082-2822-3845-8AFA-6EFF2EB83E73}" dt="2023-07-14T09:40:03.678" v="9"/>
        <pc:sldMkLst>
          <pc:docMk/>
          <pc:sldMk cId="647595558" sldId="8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F43DF082-2822-3845-8AFA-6EFF2EB83E73}" dt="2023-07-14T09:40:03.678" v="9"/>
              <pc2:cmMkLst xmlns:pc2="http://schemas.microsoft.com/office/powerpoint/2019/9/main/command">
                <pc:docMk/>
                <pc:sldMk cId="647595558" sldId="852"/>
                <pc2:cmMk id="{E22C6D63-A9D3-4A16-8785-73AACE681195}"/>
              </pc2:cmMkLst>
            </pc226:cmChg>
          </p:ext>
        </pc:extLst>
      </pc:sldChg>
      <pc:sldChg chg="new addCm modCm">
        <pc:chgData name="Agnese Aizpuriete" userId="S::agnese.aizpuriete@vvd.gov.lv::3d087c51-4a12-42f9-ab1e-b85fe8332eb2" providerId="AD" clId="Web-{F43DF082-2822-3845-8AFA-6EFF2EB83E73}" dt="2023-07-14T09:41:08.274" v="13"/>
        <pc:sldMkLst>
          <pc:docMk/>
          <pc:sldMk cId="102965897" sldId="8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F43DF082-2822-3845-8AFA-6EFF2EB83E73}" dt="2023-07-14T09:41:08.274" v="13"/>
              <pc2:cmMkLst xmlns:pc2="http://schemas.microsoft.com/office/powerpoint/2019/9/main/command">
                <pc:docMk/>
                <pc:sldMk cId="102965897" sldId="853"/>
                <pc2:cmMk id="{DD98A4C6-7E18-47EC-A6AD-390506462B57}"/>
              </pc2:cmMkLst>
              <pc226:cmRplyChg chg="add">
                <pc226:chgData name="Agnese Aizpuriete" userId="S::agnese.aizpuriete@vvd.gov.lv::3d087c51-4a12-42f9-ab1e-b85fe8332eb2" providerId="AD" clId="Web-{F43DF082-2822-3845-8AFA-6EFF2EB83E73}" dt="2023-07-14T09:41:08.274" v="13"/>
                <pc2:cmRplyMkLst xmlns:pc2="http://schemas.microsoft.com/office/powerpoint/2019/9/main/command">
                  <pc:docMk/>
                  <pc:sldMk cId="102965897" sldId="853"/>
                  <pc2:cmMk id="{DD98A4C6-7E18-47EC-A6AD-390506462B57}"/>
                  <pc2:cmRplyMk id="{40FC491E-4172-441D-80DD-CB1E7A6BCC14}"/>
                </pc2:cmRplyMkLst>
              </pc226:cmRplyChg>
              <pc226:cmRplyChg chg="add">
                <pc226:chgData name="Agnese Aizpuriete" userId="S::agnese.aizpuriete@vvd.gov.lv::3d087c51-4a12-42f9-ab1e-b85fe8332eb2" providerId="AD" clId="Web-{F43DF082-2822-3845-8AFA-6EFF2EB83E73}" dt="2023-07-14T09:40:57.633" v="12"/>
                <pc2:cmRplyMkLst xmlns:pc2="http://schemas.microsoft.com/office/powerpoint/2019/9/main/command">
                  <pc:docMk/>
                  <pc:sldMk cId="102965897" sldId="853"/>
                  <pc2:cmMk id="{DD98A4C6-7E18-47EC-A6AD-390506462B57}"/>
                  <pc2:cmRplyMk id="{8402EA77-EECC-4A2C-B23B-6951BF6891AE}"/>
                </pc2:cmRplyMkLst>
              </pc226:cmRplyChg>
            </pc226:cmChg>
          </p:ext>
        </pc:extLst>
      </pc:sldChg>
    </pc:docChg>
  </pc:docChgLst>
  <pc:docChgLst>
    <pc:chgData name="Dace Šatrovska" userId="cfad09f3-8d9a-4cb2-8422-69cc16034956" providerId="ADAL" clId="{43EF1B5D-B311-4FB4-9374-8CB28B257EBF}"/>
    <pc:docChg chg="undo custSel modSld sldOrd">
      <pc:chgData name="Dace Šatrovska" userId="cfad09f3-8d9a-4cb2-8422-69cc16034956" providerId="ADAL" clId="{43EF1B5D-B311-4FB4-9374-8CB28B257EBF}" dt="2023-10-19T07:34:11.881" v="284"/>
      <pc:docMkLst>
        <pc:docMk/>
      </pc:docMkLst>
      <pc:sldChg chg="modSp mod">
        <pc:chgData name="Dace Šatrovska" userId="cfad09f3-8d9a-4cb2-8422-69cc16034956" providerId="ADAL" clId="{43EF1B5D-B311-4FB4-9374-8CB28B257EBF}" dt="2023-10-19T07:29:54.995" v="267" actId="255"/>
        <pc:sldMkLst>
          <pc:docMk/>
          <pc:sldMk cId="1845876866" sldId="371"/>
        </pc:sldMkLst>
        <pc:spChg chg="mod">
          <ac:chgData name="Dace Šatrovska" userId="cfad09f3-8d9a-4cb2-8422-69cc16034956" providerId="ADAL" clId="{43EF1B5D-B311-4FB4-9374-8CB28B257EBF}" dt="2023-10-19T07:29:54.995" v="267" actId="255"/>
          <ac:spMkLst>
            <pc:docMk/>
            <pc:sldMk cId="1845876866" sldId="371"/>
            <ac:spMk id="6" creationId="{00000000-0000-0000-0000-000000000000}"/>
          </ac:spMkLst>
        </pc:spChg>
      </pc:sldChg>
      <pc:sldChg chg="modSp mod">
        <pc:chgData name="Dace Šatrovska" userId="cfad09f3-8d9a-4cb2-8422-69cc16034956" providerId="ADAL" clId="{43EF1B5D-B311-4FB4-9374-8CB28B257EBF}" dt="2023-10-19T07:14:22.339" v="130" actId="1076"/>
        <pc:sldMkLst>
          <pc:docMk/>
          <pc:sldMk cId="3720124596" sldId="398"/>
        </pc:sldMkLst>
        <pc:spChg chg="mod">
          <ac:chgData name="Dace Šatrovska" userId="cfad09f3-8d9a-4cb2-8422-69cc16034956" providerId="ADAL" clId="{43EF1B5D-B311-4FB4-9374-8CB28B257EBF}" dt="2023-10-19T07:14:22.339" v="130" actId="1076"/>
          <ac:spMkLst>
            <pc:docMk/>
            <pc:sldMk cId="3720124596" sldId="398"/>
            <ac:spMk id="46083" creationId="{00000000-0000-0000-0000-000000000000}"/>
          </ac:spMkLst>
        </pc:spChg>
      </pc:sldChg>
      <pc:sldChg chg="modSp">
        <pc:chgData name="Dace Šatrovska" userId="cfad09f3-8d9a-4cb2-8422-69cc16034956" providerId="ADAL" clId="{43EF1B5D-B311-4FB4-9374-8CB28B257EBF}" dt="2023-10-19T06:41:34.595" v="25" actId="14100"/>
        <pc:sldMkLst>
          <pc:docMk/>
          <pc:sldMk cId="3029990094" sldId="417"/>
        </pc:sldMkLst>
        <pc:picChg chg="mod">
          <ac:chgData name="Dace Šatrovska" userId="cfad09f3-8d9a-4cb2-8422-69cc16034956" providerId="ADAL" clId="{43EF1B5D-B311-4FB4-9374-8CB28B257EBF}" dt="2023-10-19T06:41:34.595" v="25" actId="14100"/>
          <ac:picMkLst>
            <pc:docMk/>
            <pc:sldMk cId="3029990094" sldId="417"/>
            <ac:picMk id="5" creationId="{00000000-0000-0000-0000-000000000000}"/>
          </ac:picMkLst>
        </pc:picChg>
      </pc:sldChg>
      <pc:sldChg chg="delSp modSp mod">
        <pc:chgData name="Dace Šatrovska" userId="cfad09f3-8d9a-4cb2-8422-69cc16034956" providerId="ADAL" clId="{43EF1B5D-B311-4FB4-9374-8CB28B257EBF}" dt="2023-10-19T07:29:40.622" v="266" actId="1076"/>
        <pc:sldMkLst>
          <pc:docMk/>
          <pc:sldMk cId="1794444828" sldId="429"/>
        </pc:sldMkLst>
        <pc:spChg chg="mod">
          <ac:chgData name="Dace Šatrovska" userId="cfad09f3-8d9a-4cb2-8422-69cc16034956" providerId="ADAL" clId="{43EF1B5D-B311-4FB4-9374-8CB28B257EBF}" dt="2023-10-19T07:29:09.144" v="254" actId="21"/>
          <ac:spMkLst>
            <pc:docMk/>
            <pc:sldMk cId="1794444828" sldId="429"/>
            <ac:spMk id="5" creationId="{A0F72FD9-E66E-42F7-A1C4-4AA9B26FC765}"/>
          </ac:spMkLst>
        </pc:spChg>
        <pc:spChg chg="mod">
          <ac:chgData name="Dace Šatrovska" userId="cfad09f3-8d9a-4cb2-8422-69cc16034956" providerId="ADAL" clId="{43EF1B5D-B311-4FB4-9374-8CB28B257EBF}" dt="2023-10-19T07:29:40.622" v="266" actId="1076"/>
          <ac:spMkLst>
            <pc:docMk/>
            <pc:sldMk cId="1794444828" sldId="429"/>
            <ac:spMk id="8" creationId="{00000000-0000-0000-0000-000000000000}"/>
          </ac:spMkLst>
        </pc:spChg>
        <pc:spChg chg="del">
          <ac:chgData name="Dace Šatrovska" userId="cfad09f3-8d9a-4cb2-8422-69cc16034956" providerId="ADAL" clId="{43EF1B5D-B311-4FB4-9374-8CB28B257EBF}" dt="2023-10-19T07:28:44.728" v="246" actId="478"/>
          <ac:spMkLst>
            <pc:docMk/>
            <pc:sldMk cId="1794444828" sldId="429"/>
            <ac:spMk id="9" creationId="{C1B68D4E-03BB-5051-5AC8-AD6248A4765B}"/>
          </ac:spMkLst>
        </pc:spChg>
        <pc:picChg chg="mod">
          <ac:chgData name="Dace Šatrovska" userId="cfad09f3-8d9a-4cb2-8422-69cc16034956" providerId="ADAL" clId="{43EF1B5D-B311-4FB4-9374-8CB28B257EBF}" dt="2023-10-19T07:29:34.524" v="264" actId="1076"/>
          <ac:picMkLst>
            <pc:docMk/>
            <pc:sldMk cId="1794444828" sldId="429"/>
            <ac:picMk id="7" creationId="{00000000-0000-0000-0000-000000000000}"/>
          </ac:picMkLst>
        </pc:picChg>
      </pc:sldChg>
      <pc:sldChg chg="modSp mod">
        <pc:chgData name="Dace Šatrovska" userId="cfad09f3-8d9a-4cb2-8422-69cc16034956" providerId="ADAL" clId="{43EF1B5D-B311-4FB4-9374-8CB28B257EBF}" dt="2023-10-19T06:42:06.171" v="36" actId="20577"/>
        <pc:sldMkLst>
          <pc:docMk/>
          <pc:sldMk cId="173325472" sldId="445"/>
        </pc:sldMkLst>
        <pc:spChg chg="mod">
          <ac:chgData name="Dace Šatrovska" userId="cfad09f3-8d9a-4cb2-8422-69cc16034956" providerId="ADAL" clId="{43EF1B5D-B311-4FB4-9374-8CB28B257EBF}" dt="2023-10-19T06:42:06.171" v="36" actId="20577"/>
          <ac:spMkLst>
            <pc:docMk/>
            <pc:sldMk cId="173325472" sldId="445"/>
            <ac:spMk id="5" creationId="{A05C54FF-E94F-747E-E53F-D23605674BA7}"/>
          </ac:spMkLst>
        </pc:spChg>
        <pc:spChg chg="mod">
          <ac:chgData name="Dace Šatrovska" userId="cfad09f3-8d9a-4cb2-8422-69cc16034956" providerId="ADAL" clId="{43EF1B5D-B311-4FB4-9374-8CB28B257EBF}" dt="2023-10-19T06:42:01.361" v="34" actId="14100"/>
          <ac:spMkLst>
            <pc:docMk/>
            <pc:sldMk cId="173325472" sldId="445"/>
            <ac:spMk id="8" creationId="{BA134E31-63D7-43AB-B131-10173B23FE51}"/>
          </ac:spMkLst>
        </pc:spChg>
        <pc:spChg chg="mod">
          <ac:chgData name="Dace Šatrovska" userId="cfad09f3-8d9a-4cb2-8422-69cc16034956" providerId="ADAL" clId="{43EF1B5D-B311-4FB4-9374-8CB28B257EBF}" dt="2023-10-19T06:41:42.695" v="26" actId="14100"/>
          <ac:spMkLst>
            <pc:docMk/>
            <pc:sldMk cId="173325472" sldId="445"/>
            <ac:spMk id="10" creationId="{37FF27CD-BE96-486A-8AAC-92E6FEBB7CAA}"/>
          </ac:spMkLst>
        </pc:spChg>
        <pc:picChg chg="mod">
          <ac:chgData name="Dace Šatrovska" userId="cfad09f3-8d9a-4cb2-8422-69cc16034956" providerId="ADAL" clId="{43EF1B5D-B311-4FB4-9374-8CB28B257EBF}" dt="2023-10-19T06:41:56.118" v="33" actId="1076"/>
          <ac:picMkLst>
            <pc:docMk/>
            <pc:sldMk cId="173325472" sldId="445"/>
            <ac:picMk id="3" creationId="{77F390C0-4D61-0B54-8943-3EFC835BC8B7}"/>
          </ac:picMkLst>
        </pc:picChg>
      </pc:sldChg>
      <pc:sldChg chg="modSp mod">
        <pc:chgData name="Dace Šatrovska" userId="cfad09f3-8d9a-4cb2-8422-69cc16034956" providerId="ADAL" clId="{43EF1B5D-B311-4FB4-9374-8CB28B257EBF}" dt="2023-10-19T07:31:53.260" v="281" actId="1076"/>
        <pc:sldMkLst>
          <pc:docMk/>
          <pc:sldMk cId="843811630" sldId="452"/>
        </pc:sldMkLst>
        <pc:spChg chg="mod">
          <ac:chgData name="Dace Šatrovska" userId="cfad09f3-8d9a-4cb2-8422-69cc16034956" providerId="ADAL" clId="{43EF1B5D-B311-4FB4-9374-8CB28B257EBF}" dt="2023-10-19T07:28:33.599" v="244" actId="20577"/>
          <ac:spMkLst>
            <pc:docMk/>
            <pc:sldMk cId="843811630" sldId="452"/>
            <ac:spMk id="2" creationId="{D256EDC6-D03F-4F5D-A6F4-8E6A6916D5B3}"/>
          </ac:spMkLst>
        </pc:spChg>
        <pc:spChg chg="mod">
          <ac:chgData name="Dace Šatrovska" userId="cfad09f3-8d9a-4cb2-8422-69cc16034956" providerId="ADAL" clId="{43EF1B5D-B311-4FB4-9374-8CB28B257EBF}" dt="2023-10-19T07:31:43.892" v="279" actId="1076"/>
          <ac:spMkLst>
            <pc:docMk/>
            <pc:sldMk cId="843811630" sldId="452"/>
            <ac:spMk id="7" creationId="{CC541657-9E82-A279-6617-3016EA316DFC}"/>
          </ac:spMkLst>
        </pc:spChg>
        <pc:picChg chg="mod">
          <ac:chgData name="Dace Šatrovska" userId="cfad09f3-8d9a-4cb2-8422-69cc16034956" providerId="ADAL" clId="{43EF1B5D-B311-4FB4-9374-8CB28B257EBF}" dt="2023-10-19T07:31:47.028" v="280" actId="14100"/>
          <ac:picMkLst>
            <pc:docMk/>
            <pc:sldMk cId="843811630" sldId="452"/>
            <ac:picMk id="5" creationId="{FABF591C-5F82-1E2C-6390-AC26B7166418}"/>
          </ac:picMkLst>
        </pc:picChg>
        <pc:picChg chg="mod modCrop">
          <ac:chgData name="Dace Šatrovska" userId="cfad09f3-8d9a-4cb2-8422-69cc16034956" providerId="ADAL" clId="{43EF1B5D-B311-4FB4-9374-8CB28B257EBF}" dt="2023-10-19T07:31:53.260" v="281" actId="1076"/>
          <ac:picMkLst>
            <pc:docMk/>
            <pc:sldMk cId="843811630" sldId="452"/>
            <ac:picMk id="6" creationId="{0C9BBEE3-A86C-4588-8A8E-370D7A2F0444}"/>
          </ac:picMkLst>
        </pc:picChg>
      </pc:sldChg>
      <pc:sldChg chg="addCm">
        <pc:chgData name="Dace Šatrovska" userId="cfad09f3-8d9a-4cb2-8422-69cc16034956" providerId="ADAL" clId="{43EF1B5D-B311-4FB4-9374-8CB28B257EBF}" dt="2023-10-19T06:41:14.385" v="23"/>
        <pc:sldMkLst>
          <pc:docMk/>
          <pc:sldMk cId="3098101186" sldId="4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6:41:14.385" v="23"/>
              <pc2:cmMkLst xmlns:pc2="http://schemas.microsoft.com/office/powerpoint/2019/9/main/command">
                <pc:docMk/>
                <pc:sldMk cId="3098101186" sldId="465"/>
                <pc2:cmMk id="{A944B5E0-FC77-493A-B515-35F7ECC570C4}"/>
              </pc2:cmMkLst>
            </pc226:cmChg>
          </p:ext>
        </pc:extLst>
      </pc:sldChg>
      <pc:sldChg chg="modSp mod">
        <pc:chgData name="Dace Šatrovska" userId="cfad09f3-8d9a-4cb2-8422-69cc16034956" providerId="ADAL" clId="{43EF1B5D-B311-4FB4-9374-8CB28B257EBF}" dt="2023-10-19T07:30:36.879" v="272" actId="255"/>
        <pc:sldMkLst>
          <pc:docMk/>
          <pc:sldMk cId="787846550" sldId="467"/>
        </pc:sldMkLst>
        <pc:spChg chg="mod">
          <ac:chgData name="Dace Šatrovska" userId="cfad09f3-8d9a-4cb2-8422-69cc16034956" providerId="ADAL" clId="{43EF1B5D-B311-4FB4-9374-8CB28B257EBF}" dt="2023-10-19T07:30:25.597" v="268" actId="14100"/>
          <ac:spMkLst>
            <pc:docMk/>
            <pc:sldMk cId="787846550" sldId="467"/>
            <ac:spMk id="3" creationId="{D8E20630-4F0A-4EA4-B476-16A992F97AC2}"/>
          </ac:spMkLst>
        </pc:spChg>
        <pc:spChg chg="mod">
          <ac:chgData name="Dace Šatrovska" userId="cfad09f3-8d9a-4cb2-8422-69cc16034956" providerId="ADAL" clId="{43EF1B5D-B311-4FB4-9374-8CB28B257EBF}" dt="2023-10-19T07:30:36.879" v="272" actId="255"/>
          <ac:spMkLst>
            <pc:docMk/>
            <pc:sldMk cId="787846550" sldId="467"/>
            <ac:spMk id="7" creationId="{34F00E97-F786-4270-B684-38DEF691DDD2}"/>
          </ac:spMkLst>
        </pc:spChg>
      </pc:sldChg>
      <pc:sldChg chg="addCm">
        <pc:chgData name="Dace Šatrovska" userId="cfad09f3-8d9a-4cb2-8422-69cc16034956" providerId="ADAL" clId="{43EF1B5D-B311-4FB4-9374-8CB28B257EBF}" dt="2023-10-19T06:37:32.037" v="2"/>
        <pc:sldMkLst>
          <pc:docMk/>
          <pc:sldMk cId="2262793250" sldId="7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6:37:32.037" v="2"/>
              <pc2:cmMkLst xmlns:pc2="http://schemas.microsoft.com/office/powerpoint/2019/9/main/command">
                <pc:docMk/>
                <pc:sldMk cId="2262793250" sldId="711"/>
                <pc2:cmMk id="{4C0C8D02-D468-4957-818E-56794EA9F0F2}"/>
              </pc2:cmMkLst>
            </pc226:cmChg>
          </p:ext>
        </pc:extLst>
      </pc:sldChg>
      <pc:sldChg chg="ord">
        <pc:chgData name="Dace Šatrovska" userId="cfad09f3-8d9a-4cb2-8422-69cc16034956" providerId="ADAL" clId="{43EF1B5D-B311-4FB4-9374-8CB28B257EBF}" dt="2023-10-19T06:35:47.792" v="0" actId="20578"/>
        <pc:sldMkLst>
          <pc:docMk/>
          <pc:sldMk cId="3567870288" sldId="716"/>
        </pc:sldMkLst>
      </pc:sldChg>
      <pc:sldChg chg="addCm">
        <pc:chgData name="Dace Šatrovska" userId="cfad09f3-8d9a-4cb2-8422-69cc16034956" providerId="ADAL" clId="{43EF1B5D-B311-4FB4-9374-8CB28B257EBF}" dt="2023-10-19T06:47:20.967" v="49"/>
        <pc:sldMkLst>
          <pc:docMk/>
          <pc:sldMk cId="865176852" sldId="71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6:47:20.967" v="49"/>
              <pc2:cmMkLst xmlns:pc2="http://schemas.microsoft.com/office/powerpoint/2019/9/main/command">
                <pc:docMk/>
                <pc:sldMk cId="865176852" sldId="718"/>
                <pc2:cmMk id="{A12B5F44-1380-4999-A955-D0874390FE1D}"/>
              </pc2:cmMkLst>
            </pc226:cmChg>
          </p:ext>
        </pc:extLst>
      </pc:sldChg>
      <pc:sldChg chg="modSp mod">
        <pc:chgData name="Dace Šatrovska" userId="cfad09f3-8d9a-4cb2-8422-69cc16034956" providerId="ADAL" clId="{43EF1B5D-B311-4FB4-9374-8CB28B257EBF}" dt="2023-10-19T06:40:40.390" v="22" actId="1076"/>
        <pc:sldMkLst>
          <pc:docMk/>
          <pc:sldMk cId="505247106" sldId="720"/>
        </pc:sldMkLst>
        <pc:spChg chg="mod">
          <ac:chgData name="Dace Šatrovska" userId="cfad09f3-8d9a-4cb2-8422-69cc16034956" providerId="ADAL" clId="{43EF1B5D-B311-4FB4-9374-8CB28B257EBF}" dt="2023-10-19T06:40:40.390" v="22" actId="1076"/>
          <ac:spMkLst>
            <pc:docMk/>
            <pc:sldMk cId="505247106" sldId="720"/>
            <ac:spMk id="12" creationId="{58E951F9-4622-734A-6746-B49B0A69AFCE}"/>
          </ac:spMkLst>
        </pc:spChg>
      </pc:sldChg>
      <pc:sldChg chg="modSp mod">
        <pc:chgData name="Dace Šatrovska" userId="cfad09f3-8d9a-4cb2-8422-69cc16034956" providerId="ADAL" clId="{43EF1B5D-B311-4FB4-9374-8CB28B257EBF}" dt="2023-10-19T07:14:59.701" v="131" actId="14100"/>
        <pc:sldMkLst>
          <pc:docMk/>
          <pc:sldMk cId="622133679" sldId="729"/>
        </pc:sldMkLst>
        <pc:spChg chg="mod">
          <ac:chgData name="Dace Šatrovska" userId="cfad09f3-8d9a-4cb2-8422-69cc16034956" providerId="ADAL" clId="{43EF1B5D-B311-4FB4-9374-8CB28B257EBF}" dt="2023-10-19T07:14:59.701" v="131" actId="14100"/>
          <ac:spMkLst>
            <pc:docMk/>
            <pc:sldMk cId="622133679" sldId="729"/>
            <ac:spMk id="20" creationId="{81042752-2793-45FD-935B-45C98146A9E1}"/>
          </ac:spMkLst>
        </pc:spChg>
      </pc:sldChg>
      <pc:sldChg chg="modSp mod addCm modCm">
        <pc:chgData name="Dace Šatrovska" userId="cfad09f3-8d9a-4cb2-8422-69cc16034956" providerId="ADAL" clId="{43EF1B5D-B311-4FB4-9374-8CB28B257EBF}" dt="2023-10-19T06:59:19.204" v="126"/>
        <pc:sldMkLst>
          <pc:docMk/>
          <pc:sldMk cId="4067089007" sldId="793"/>
        </pc:sldMkLst>
        <pc:spChg chg="mod">
          <ac:chgData name="Dace Šatrovska" userId="cfad09f3-8d9a-4cb2-8422-69cc16034956" providerId="ADAL" clId="{43EF1B5D-B311-4FB4-9374-8CB28B257EBF}" dt="2023-10-19T06:54:04.930" v="112" actId="1076"/>
          <ac:spMkLst>
            <pc:docMk/>
            <pc:sldMk cId="4067089007" sldId="793"/>
            <ac:spMk id="3" creationId="{ADB6F876-242C-A5BF-09BB-F06C1479DEC3}"/>
          </ac:spMkLst>
        </pc:spChg>
        <pc:spChg chg="mod">
          <ac:chgData name="Dace Šatrovska" userId="cfad09f3-8d9a-4cb2-8422-69cc16034956" providerId="ADAL" clId="{43EF1B5D-B311-4FB4-9374-8CB28B257EBF}" dt="2023-10-19T06:54:16.355" v="117" actId="1076"/>
          <ac:spMkLst>
            <pc:docMk/>
            <pc:sldMk cId="4067089007" sldId="793"/>
            <ac:spMk id="18435" creationId="{8A20AEF8-D725-539B-80E0-7210A5263843}"/>
          </ac:spMkLst>
        </pc:spChg>
        <pc:graphicFrameChg chg="mod modGraphic">
          <ac:chgData name="Dace Šatrovska" userId="cfad09f3-8d9a-4cb2-8422-69cc16034956" providerId="ADAL" clId="{43EF1B5D-B311-4FB4-9374-8CB28B257EBF}" dt="2023-10-19T06:59:08.155" v="125" actId="20577"/>
          <ac:graphicFrameMkLst>
            <pc:docMk/>
            <pc:sldMk cId="4067089007" sldId="793"/>
            <ac:graphicFrameMk id="4" creationId="{822A8EC3-135F-D8A6-C079-DDC0A244F4FE}"/>
          </ac:graphicFrameMkLst>
        </pc:graphicFrameChg>
        <pc:picChg chg="mod">
          <ac:chgData name="Dace Šatrovska" userId="cfad09f3-8d9a-4cb2-8422-69cc16034956" providerId="ADAL" clId="{43EF1B5D-B311-4FB4-9374-8CB28B257EBF}" dt="2023-10-19T06:54:10.159" v="114" actId="14100"/>
          <ac:picMkLst>
            <pc:docMk/>
            <pc:sldMk cId="4067089007" sldId="793"/>
            <ac:picMk id="18437" creationId="{A5EE83F0-107D-BF5B-22B0-0181192A2F1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Dace Šatrovska" userId="cfad09f3-8d9a-4cb2-8422-69cc16034956" providerId="ADAL" clId="{43EF1B5D-B311-4FB4-9374-8CB28B257EBF}" dt="2023-10-19T06:59:19.204" v="126"/>
              <pc2:cmMkLst xmlns:pc2="http://schemas.microsoft.com/office/powerpoint/2019/9/main/command">
                <pc:docMk/>
                <pc:sldMk cId="4067089007" sldId="793"/>
                <pc2:cmMk id="{35ED186A-EFA5-42F3-8D18-BD37E97F9492}"/>
              </pc2:cmMkLst>
              <pc226:cmRplyChg chg="add">
                <pc226:chgData name="Dace Šatrovska" userId="cfad09f3-8d9a-4cb2-8422-69cc16034956" providerId="ADAL" clId="{43EF1B5D-B311-4FB4-9374-8CB28B257EBF}" dt="2023-10-19T06:59:19.204" v="126"/>
                <pc2:cmRplyMkLst xmlns:pc2="http://schemas.microsoft.com/office/powerpoint/2019/9/main/command">
                  <pc:docMk/>
                  <pc:sldMk cId="4067089007" sldId="793"/>
                  <pc2:cmMk id="{35ED186A-EFA5-42F3-8D18-BD37E97F9492}"/>
                  <pc2:cmRplyMk id="{C05CCBC4-C0D0-4C3B-BD67-3ED37BCA1A96}"/>
                </pc2:cmRplyMkLst>
              </pc226:cmRplyChg>
            </pc226:cmChg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6:52:34.807" v="81"/>
              <pc2:cmMkLst xmlns:pc2="http://schemas.microsoft.com/office/powerpoint/2019/9/main/command">
                <pc:docMk/>
                <pc:sldMk cId="4067089007" sldId="793"/>
                <pc2:cmMk id="{2028EAA8-DC52-478D-95C4-6C7D32C769EF}"/>
              </pc2:cmMkLst>
            </pc226:cmChg>
          </p:ext>
        </pc:extLst>
      </pc:sldChg>
      <pc:sldChg chg="modSp mod">
        <pc:chgData name="Dace Šatrovska" userId="cfad09f3-8d9a-4cb2-8422-69cc16034956" providerId="ADAL" clId="{43EF1B5D-B311-4FB4-9374-8CB28B257EBF}" dt="2023-10-19T07:21:01.098" v="137" actId="14100"/>
        <pc:sldMkLst>
          <pc:docMk/>
          <pc:sldMk cId="2668689300" sldId="825"/>
        </pc:sldMkLst>
        <pc:spChg chg="mod">
          <ac:chgData name="Dace Šatrovska" userId="cfad09f3-8d9a-4cb2-8422-69cc16034956" providerId="ADAL" clId="{43EF1B5D-B311-4FB4-9374-8CB28B257EBF}" dt="2023-10-19T07:21:01.098" v="137" actId="14100"/>
          <ac:spMkLst>
            <pc:docMk/>
            <pc:sldMk cId="2668689300" sldId="825"/>
            <ac:spMk id="2" creationId="{89085106-40F3-4631-1FF5-2DD850F4CDBA}"/>
          </ac:spMkLst>
        </pc:spChg>
      </pc:sldChg>
      <pc:sldChg chg="modSp mod">
        <pc:chgData name="Dace Šatrovska" userId="cfad09f3-8d9a-4cb2-8422-69cc16034956" providerId="ADAL" clId="{43EF1B5D-B311-4FB4-9374-8CB28B257EBF}" dt="2023-10-19T07:15:41.602" v="132" actId="948"/>
        <pc:sldMkLst>
          <pc:docMk/>
          <pc:sldMk cId="3121705026" sldId="846"/>
        </pc:sldMkLst>
        <pc:spChg chg="mod">
          <ac:chgData name="Dace Šatrovska" userId="cfad09f3-8d9a-4cb2-8422-69cc16034956" providerId="ADAL" clId="{43EF1B5D-B311-4FB4-9374-8CB28B257EBF}" dt="2023-10-19T07:15:41.602" v="132" actId="948"/>
          <ac:spMkLst>
            <pc:docMk/>
            <pc:sldMk cId="3121705026" sldId="846"/>
            <ac:spMk id="6" creationId="{250F406E-0759-49B5-AF37-72F28690FB98}"/>
          </ac:spMkLst>
        </pc:spChg>
      </pc:sldChg>
      <pc:sldChg chg="modSp mod addCm">
        <pc:chgData name="Dace Šatrovska" userId="cfad09f3-8d9a-4cb2-8422-69cc16034956" providerId="ADAL" clId="{43EF1B5D-B311-4FB4-9374-8CB28B257EBF}" dt="2023-10-19T06:46:33.413" v="48"/>
        <pc:sldMkLst>
          <pc:docMk/>
          <pc:sldMk cId="1210257848" sldId="848"/>
        </pc:sldMkLst>
        <pc:spChg chg="mod">
          <ac:chgData name="Dace Šatrovska" userId="cfad09f3-8d9a-4cb2-8422-69cc16034956" providerId="ADAL" clId="{43EF1B5D-B311-4FB4-9374-8CB28B257EBF}" dt="2023-10-19T06:45:41.525" v="47" actId="255"/>
          <ac:spMkLst>
            <pc:docMk/>
            <pc:sldMk cId="1210257848" sldId="848"/>
            <ac:spMk id="15" creationId="{5952D884-4859-AD7B-34EF-69DEAD11B17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6:46:33.413" v="48"/>
              <pc2:cmMkLst xmlns:pc2="http://schemas.microsoft.com/office/powerpoint/2019/9/main/command">
                <pc:docMk/>
                <pc:sldMk cId="1210257848" sldId="848"/>
                <pc2:cmMk id="{8DF7F576-D3ED-4B64-928E-114F265F311B}"/>
              </pc2:cmMkLst>
            </pc226:cmChg>
          </p:ext>
        </pc:extLst>
      </pc:sldChg>
      <pc:sldChg chg="modSp mod">
        <pc:chgData name="Dace Šatrovska" userId="cfad09f3-8d9a-4cb2-8422-69cc16034956" providerId="ADAL" clId="{43EF1B5D-B311-4FB4-9374-8CB28B257EBF}" dt="2023-10-19T06:50:51.321" v="68" actId="1076"/>
        <pc:sldMkLst>
          <pc:docMk/>
          <pc:sldMk cId="1398493334" sldId="850"/>
        </pc:sldMkLst>
        <pc:spChg chg="mod">
          <ac:chgData name="Dace Šatrovska" userId="cfad09f3-8d9a-4cb2-8422-69cc16034956" providerId="ADAL" clId="{43EF1B5D-B311-4FB4-9374-8CB28B257EBF}" dt="2023-10-19T06:50:43.154" v="67" actId="1076"/>
          <ac:spMkLst>
            <pc:docMk/>
            <pc:sldMk cId="1398493334" sldId="850"/>
            <ac:spMk id="2" creationId="{1ED00A9A-99BB-7499-A8D4-93D8CC83F6A4}"/>
          </ac:spMkLst>
        </pc:spChg>
        <pc:spChg chg="mod">
          <ac:chgData name="Dace Šatrovska" userId="cfad09f3-8d9a-4cb2-8422-69cc16034956" providerId="ADAL" clId="{43EF1B5D-B311-4FB4-9374-8CB28B257EBF}" dt="2023-10-19T06:50:51.321" v="68" actId="1076"/>
          <ac:spMkLst>
            <pc:docMk/>
            <pc:sldMk cId="1398493334" sldId="850"/>
            <ac:spMk id="5" creationId="{DC3DA405-A2F6-377D-6957-FF5F7AC45AFC}"/>
          </ac:spMkLst>
        </pc:spChg>
      </pc:sldChg>
      <pc:sldChg chg="modSp mod">
        <pc:chgData name="Dace Šatrovska" userId="cfad09f3-8d9a-4cb2-8422-69cc16034956" providerId="ADAL" clId="{43EF1B5D-B311-4FB4-9374-8CB28B257EBF}" dt="2023-10-19T06:49:46.497" v="58" actId="1076"/>
        <pc:sldMkLst>
          <pc:docMk/>
          <pc:sldMk cId="4208957791" sldId="851"/>
        </pc:sldMkLst>
        <pc:spChg chg="mod">
          <ac:chgData name="Dace Šatrovska" userId="cfad09f3-8d9a-4cb2-8422-69cc16034956" providerId="ADAL" clId="{43EF1B5D-B311-4FB4-9374-8CB28B257EBF}" dt="2023-10-19T06:49:46.497" v="58" actId="1076"/>
          <ac:spMkLst>
            <pc:docMk/>
            <pc:sldMk cId="4208957791" sldId="851"/>
            <ac:spMk id="2" creationId="{1ED00A9A-99BB-7499-A8D4-93D8CC83F6A4}"/>
          </ac:spMkLst>
        </pc:spChg>
        <pc:spChg chg="mod">
          <ac:chgData name="Dace Šatrovska" userId="cfad09f3-8d9a-4cb2-8422-69cc16034956" providerId="ADAL" clId="{43EF1B5D-B311-4FB4-9374-8CB28B257EBF}" dt="2023-10-19T06:49:34.496" v="55" actId="1076"/>
          <ac:spMkLst>
            <pc:docMk/>
            <pc:sldMk cId="4208957791" sldId="851"/>
            <ac:spMk id="5" creationId="{DC3DA405-A2F6-377D-6957-FF5F7AC45AFC}"/>
          </ac:spMkLst>
        </pc:spChg>
      </pc:sldChg>
      <pc:sldChg chg="addCm modCm">
        <pc:chgData name="Dace Šatrovska" userId="cfad09f3-8d9a-4cb2-8422-69cc16034956" providerId="ADAL" clId="{43EF1B5D-B311-4FB4-9374-8CB28B257EBF}" dt="2023-10-19T07:34:11.881" v="284"/>
        <pc:sldMkLst>
          <pc:docMk/>
          <pc:sldMk cId="2276401701" sldId="8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7:33:42.696" v="283"/>
              <pc2:cmMkLst xmlns:pc2="http://schemas.microsoft.com/office/powerpoint/2019/9/main/command">
                <pc:docMk/>
                <pc:sldMk cId="2276401701" sldId="854"/>
                <pc2:cmMk id="{65750C17-7B77-4626-9993-D7676967CB53}"/>
              </pc2:cmMkLst>
            </pc226:cmChg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7:33:33.940" v="282"/>
              <pc2:cmMkLst xmlns:pc2="http://schemas.microsoft.com/office/powerpoint/2019/9/main/command">
                <pc:docMk/>
                <pc:sldMk cId="2276401701" sldId="854"/>
                <pc2:cmMk id="{3D14CC79-1BC2-4382-8BC2-689EA4C6365F}"/>
              </pc2:cmMkLst>
              <pc226:cmRplyChg chg="add">
                <pc226:chgData name="Dace Šatrovska" userId="cfad09f3-8d9a-4cb2-8422-69cc16034956" providerId="ADAL" clId="{43EF1B5D-B311-4FB4-9374-8CB28B257EBF}" dt="2023-10-19T07:33:33.940" v="282"/>
                <pc2:cmRplyMkLst xmlns:pc2="http://schemas.microsoft.com/office/powerpoint/2019/9/main/command">
                  <pc:docMk/>
                  <pc:sldMk cId="2276401701" sldId="854"/>
                  <pc2:cmMk id="{3D14CC79-1BC2-4382-8BC2-689EA4C6365F}"/>
                  <pc2:cmRplyMk id="{476847FB-E6B4-4590-98A1-528E8004A5F1}"/>
                </pc2:cmRplyMkLst>
              </pc226:cmRplyChg>
            </pc226:cmChg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7:34:11.881" v="284"/>
              <pc2:cmMkLst xmlns:pc2="http://schemas.microsoft.com/office/powerpoint/2019/9/main/command">
                <pc:docMk/>
                <pc:sldMk cId="2276401701" sldId="854"/>
                <pc2:cmMk id="{F6CE7EB9-B93E-421E-B37E-A5717EB44266}"/>
              </pc2:cmMkLst>
            </pc226:cmChg>
          </p:ext>
        </pc:extLst>
      </pc:sldChg>
      <pc:sldChg chg="addCm">
        <pc:chgData name="Dace Šatrovska" userId="cfad09f3-8d9a-4cb2-8422-69cc16034956" providerId="ADAL" clId="{43EF1B5D-B311-4FB4-9374-8CB28B257EBF}" dt="2023-10-19T06:43:04.063" v="37"/>
        <pc:sldMkLst>
          <pc:docMk/>
          <pc:sldMk cId="548001431" sldId="8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6:43:04.063" v="37"/>
              <pc2:cmMkLst xmlns:pc2="http://schemas.microsoft.com/office/powerpoint/2019/9/main/command">
                <pc:docMk/>
                <pc:sldMk cId="548001431" sldId="871"/>
                <pc2:cmMk id="{31307A82-39E2-4CFB-A327-6D98CCF9AC9B}"/>
              </pc2:cmMkLst>
            </pc226:cmChg>
          </p:ext>
        </pc:extLst>
      </pc:sldChg>
      <pc:sldChg chg="modSp mod addCm">
        <pc:chgData name="Dace Šatrovska" userId="cfad09f3-8d9a-4cb2-8422-69cc16034956" providerId="ADAL" clId="{43EF1B5D-B311-4FB4-9374-8CB28B257EBF}" dt="2023-10-19T06:45:06.561" v="46"/>
        <pc:sldMkLst>
          <pc:docMk/>
          <pc:sldMk cId="1746537063" sldId="878"/>
        </pc:sldMkLst>
        <pc:spChg chg="mod">
          <ac:chgData name="Dace Šatrovska" userId="cfad09f3-8d9a-4cb2-8422-69cc16034956" providerId="ADAL" clId="{43EF1B5D-B311-4FB4-9374-8CB28B257EBF}" dt="2023-10-19T06:43:57.410" v="44" actId="1076"/>
          <ac:spMkLst>
            <pc:docMk/>
            <pc:sldMk cId="1746537063" sldId="878"/>
            <ac:spMk id="7" creationId="{0062BB46-9E67-FAA6-29DE-0F8C73F06497}"/>
          </ac:spMkLst>
        </pc:spChg>
        <pc:spChg chg="mod">
          <ac:chgData name="Dace Šatrovska" userId="cfad09f3-8d9a-4cb2-8422-69cc16034956" providerId="ADAL" clId="{43EF1B5D-B311-4FB4-9374-8CB28B257EBF}" dt="2023-10-19T06:44:26.947" v="45" actId="6549"/>
          <ac:spMkLst>
            <pc:docMk/>
            <pc:sldMk cId="1746537063" sldId="878"/>
            <ac:spMk id="10" creationId="{AB34F639-BA4E-2AC4-B380-D1449EFA45F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6:45:06.561" v="46"/>
              <pc2:cmMkLst xmlns:pc2="http://schemas.microsoft.com/office/powerpoint/2019/9/main/command">
                <pc:docMk/>
                <pc:sldMk cId="1746537063" sldId="878"/>
                <pc2:cmMk id="{516A4B39-E63E-4718-9907-794ED535A49D}"/>
              </pc2:cmMkLst>
            </pc226:cmChg>
          </p:ext>
        </pc:extLst>
      </pc:sldChg>
      <pc:sldChg chg="modSp mod">
        <pc:chgData name="Dace Šatrovska" userId="cfad09f3-8d9a-4cb2-8422-69cc16034956" providerId="ADAL" clId="{43EF1B5D-B311-4FB4-9374-8CB28B257EBF}" dt="2023-10-19T06:49:29.336" v="54" actId="1076"/>
        <pc:sldMkLst>
          <pc:docMk/>
          <pc:sldMk cId="3012949847" sldId="888"/>
        </pc:sldMkLst>
        <pc:spChg chg="mod">
          <ac:chgData name="Dace Šatrovska" userId="cfad09f3-8d9a-4cb2-8422-69cc16034956" providerId="ADAL" clId="{43EF1B5D-B311-4FB4-9374-8CB28B257EBF}" dt="2023-10-19T06:49:24.293" v="53" actId="255"/>
          <ac:spMkLst>
            <pc:docMk/>
            <pc:sldMk cId="3012949847" sldId="888"/>
            <ac:spMk id="2" creationId="{1ED00A9A-99BB-7499-A8D4-93D8CC83F6A4}"/>
          </ac:spMkLst>
        </pc:spChg>
        <pc:spChg chg="mod">
          <ac:chgData name="Dace Šatrovska" userId="cfad09f3-8d9a-4cb2-8422-69cc16034956" providerId="ADAL" clId="{43EF1B5D-B311-4FB4-9374-8CB28B257EBF}" dt="2023-10-19T06:49:29.336" v="54" actId="1076"/>
          <ac:spMkLst>
            <pc:docMk/>
            <pc:sldMk cId="3012949847" sldId="888"/>
            <ac:spMk id="5" creationId="{DC3DA405-A2F6-377D-6957-FF5F7AC45AFC}"/>
          </ac:spMkLst>
        </pc:spChg>
      </pc:sldChg>
      <pc:sldChg chg="modSp mod addCm">
        <pc:chgData name="Dace Šatrovska" userId="cfad09f3-8d9a-4cb2-8422-69cc16034956" providerId="ADAL" clId="{43EF1B5D-B311-4FB4-9374-8CB28B257EBF}" dt="2023-10-19T06:50:24.958" v="63"/>
        <pc:sldMkLst>
          <pc:docMk/>
          <pc:sldMk cId="3463975691" sldId="889"/>
        </pc:sldMkLst>
        <pc:spChg chg="mod">
          <ac:chgData name="Dace Šatrovska" userId="cfad09f3-8d9a-4cb2-8422-69cc16034956" providerId="ADAL" clId="{43EF1B5D-B311-4FB4-9374-8CB28B257EBF}" dt="2023-10-19T06:50:08.218" v="62" actId="1076"/>
          <ac:spMkLst>
            <pc:docMk/>
            <pc:sldMk cId="3463975691" sldId="889"/>
            <ac:spMk id="2" creationId="{1ED00A9A-99BB-7499-A8D4-93D8CC83F6A4}"/>
          </ac:spMkLst>
        </pc:spChg>
        <pc:spChg chg="mod">
          <ac:chgData name="Dace Šatrovska" userId="cfad09f3-8d9a-4cb2-8422-69cc16034956" providerId="ADAL" clId="{43EF1B5D-B311-4FB4-9374-8CB28B257EBF}" dt="2023-10-19T06:49:57.431" v="59" actId="1076"/>
          <ac:spMkLst>
            <pc:docMk/>
            <pc:sldMk cId="3463975691" sldId="889"/>
            <ac:spMk id="5" creationId="{DC3DA405-A2F6-377D-6957-FF5F7AC45AF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6:50:24.958" v="63"/>
              <pc2:cmMkLst xmlns:pc2="http://schemas.microsoft.com/office/powerpoint/2019/9/main/command">
                <pc:docMk/>
                <pc:sldMk cId="3463975691" sldId="889"/>
                <pc2:cmMk id="{10CEFBF4-79A4-426E-8455-ACF3CD9A5611}"/>
              </pc2:cmMkLst>
            </pc226:cmChg>
          </p:ext>
        </pc:extLst>
      </pc:sldChg>
      <pc:sldChg chg="addCm modCm">
        <pc:chgData name="Dace Šatrovska" userId="cfad09f3-8d9a-4cb2-8422-69cc16034956" providerId="ADAL" clId="{43EF1B5D-B311-4FB4-9374-8CB28B257EBF}" dt="2023-10-19T06:48:52.393" v="52"/>
        <pc:sldMkLst>
          <pc:docMk/>
          <pc:sldMk cId="1344394344" sldId="8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ce Šatrovska" userId="cfad09f3-8d9a-4cb2-8422-69cc16034956" providerId="ADAL" clId="{43EF1B5D-B311-4FB4-9374-8CB28B257EBF}" dt="2023-10-19T06:48:52.393" v="52"/>
              <pc2:cmMkLst xmlns:pc2="http://schemas.microsoft.com/office/powerpoint/2019/9/main/command">
                <pc:docMk/>
                <pc:sldMk cId="1344394344" sldId="890"/>
                <pc2:cmMk id="{BDB825C9-6820-4527-9052-076A64A6A5DC}"/>
              </pc2:cmMkLst>
              <pc226:cmRplyChg chg="add">
                <pc226:chgData name="Dace Šatrovska" userId="cfad09f3-8d9a-4cb2-8422-69cc16034956" providerId="ADAL" clId="{43EF1B5D-B311-4FB4-9374-8CB28B257EBF}" dt="2023-10-19T06:48:42.906" v="51"/>
                <pc2:cmRplyMkLst xmlns:pc2="http://schemas.microsoft.com/office/powerpoint/2019/9/main/command">
                  <pc:docMk/>
                  <pc:sldMk cId="1344394344" sldId="890"/>
                  <pc2:cmMk id="{BDB825C9-6820-4527-9052-076A64A6A5DC}"/>
                  <pc2:cmRplyMk id="{5759B555-4258-401D-BAA3-FF7D48CD3BF4}"/>
                </pc2:cmRplyMkLst>
              </pc226:cmRplyChg>
              <pc226:cmRplyChg chg="add">
                <pc226:chgData name="Dace Šatrovska" userId="cfad09f3-8d9a-4cb2-8422-69cc16034956" providerId="ADAL" clId="{43EF1B5D-B311-4FB4-9374-8CB28B257EBF}" dt="2023-10-19T06:48:52.393" v="52"/>
                <pc2:cmRplyMkLst xmlns:pc2="http://schemas.microsoft.com/office/powerpoint/2019/9/main/command">
                  <pc:docMk/>
                  <pc:sldMk cId="1344394344" sldId="890"/>
                  <pc2:cmMk id="{BDB825C9-6820-4527-9052-076A64A6A5DC}"/>
                  <pc2:cmRplyMk id="{1599A3A4-9503-4872-8B11-59AF687800D7}"/>
                </pc2:cmRplyMkLst>
              </pc226:cmRplyChg>
            </pc226:cmChg>
          </p:ext>
        </pc:extLst>
      </pc:sldChg>
      <pc:sldChg chg="modSp mod">
        <pc:chgData name="Dace Šatrovska" userId="cfad09f3-8d9a-4cb2-8422-69cc16034956" providerId="ADAL" clId="{43EF1B5D-B311-4FB4-9374-8CB28B257EBF}" dt="2023-10-19T06:41:23.577" v="24" actId="1076"/>
        <pc:sldMkLst>
          <pc:docMk/>
          <pc:sldMk cId="3189680946" sldId="892"/>
        </pc:sldMkLst>
        <pc:spChg chg="mod">
          <ac:chgData name="Dace Šatrovska" userId="cfad09f3-8d9a-4cb2-8422-69cc16034956" providerId="ADAL" clId="{43EF1B5D-B311-4FB4-9374-8CB28B257EBF}" dt="2023-10-19T06:41:23.577" v="24" actId="1076"/>
          <ac:spMkLst>
            <pc:docMk/>
            <pc:sldMk cId="3189680946" sldId="892"/>
            <ac:spMk id="3" creationId="{8471083D-3B84-D70D-5DCC-2E891BED3E6B}"/>
          </ac:spMkLst>
        </pc:spChg>
      </pc:sldChg>
      <pc:sldChg chg="modSp mod">
        <pc:chgData name="Dace Šatrovska" userId="cfad09f3-8d9a-4cb2-8422-69cc16034956" providerId="ADAL" clId="{43EF1B5D-B311-4FB4-9374-8CB28B257EBF}" dt="2023-10-19T06:39:44.331" v="17" actId="6549"/>
        <pc:sldMkLst>
          <pc:docMk/>
          <pc:sldMk cId="3949893730" sldId="895"/>
        </pc:sldMkLst>
        <pc:spChg chg="mod">
          <ac:chgData name="Dace Šatrovska" userId="cfad09f3-8d9a-4cb2-8422-69cc16034956" providerId="ADAL" clId="{43EF1B5D-B311-4FB4-9374-8CB28B257EBF}" dt="2023-10-19T06:39:44.331" v="17" actId="6549"/>
          <ac:spMkLst>
            <pc:docMk/>
            <pc:sldMk cId="3949893730" sldId="895"/>
            <ac:spMk id="6" creationId="{4E968943-7191-DCCA-7F6E-3694F3B5AA86}"/>
          </ac:spMkLst>
        </pc:spChg>
        <pc:picChg chg="mod">
          <ac:chgData name="Dace Šatrovska" userId="cfad09f3-8d9a-4cb2-8422-69cc16034956" providerId="ADAL" clId="{43EF1B5D-B311-4FB4-9374-8CB28B257EBF}" dt="2023-10-19T06:38:15.145" v="6" actId="14100"/>
          <ac:picMkLst>
            <pc:docMk/>
            <pc:sldMk cId="3949893730" sldId="895"/>
            <ac:picMk id="8" creationId="{93334314-6E36-AAD8-1270-AF8D095D2976}"/>
          </ac:picMkLst>
        </pc:picChg>
        <pc:picChg chg="mod">
          <ac:chgData name="Dace Šatrovska" userId="cfad09f3-8d9a-4cb2-8422-69cc16034956" providerId="ADAL" clId="{43EF1B5D-B311-4FB4-9374-8CB28B257EBF}" dt="2023-10-19T06:38:17.432" v="7" actId="14100"/>
          <ac:picMkLst>
            <pc:docMk/>
            <pc:sldMk cId="3949893730" sldId="895"/>
            <ac:picMk id="10" creationId="{CB841B67-4BD3-9209-EC26-E2157BB1C126}"/>
          </ac:picMkLst>
        </pc:picChg>
      </pc:sldChg>
    </pc:docChg>
  </pc:docChgLst>
  <pc:docChgLst>
    <pc:chgData name="Agnese Aizpuriete" userId="S::agnese.aizpuriete@vvd.gov.lv::3d087c51-4a12-42f9-ab1e-b85fe8332eb2" providerId="AD" clId="Web-{BB555AAB-D207-B688-2472-9326456FC28D}"/>
    <pc:docChg chg="delSld modSld">
      <pc:chgData name="Agnese Aizpuriete" userId="S::agnese.aizpuriete@vvd.gov.lv::3d087c51-4a12-42f9-ab1e-b85fe8332eb2" providerId="AD" clId="Web-{BB555AAB-D207-B688-2472-9326456FC28D}" dt="2024-02-21T12:58:20.670" v="42"/>
      <pc:docMkLst>
        <pc:docMk/>
      </pc:docMkLst>
      <pc:sldChg chg="addSp delSp modSp delCm">
        <pc:chgData name="Agnese Aizpuriete" userId="S::agnese.aizpuriete@vvd.gov.lv::3d087c51-4a12-42f9-ab1e-b85fe8332eb2" providerId="AD" clId="Web-{BB555AAB-D207-B688-2472-9326456FC28D}" dt="2024-02-21T12:56:07.899" v="39" actId="1076"/>
        <pc:sldMkLst>
          <pc:docMk/>
          <pc:sldMk cId="3720124596" sldId="398"/>
        </pc:sldMkLst>
        <pc:spChg chg="del">
          <ac:chgData name="Agnese Aizpuriete" userId="S::agnese.aizpuriete@vvd.gov.lv::3d087c51-4a12-42f9-ab1e-b85fe8332eb2" providerId="AD" clId="Web-{BB555AAB-D207-B688-2472-9326456FC28D}" dt="2024-02-21T12:49:42.915" v="3"/>
          <ac:spMkLst>
            <pc:docMk/>
            <pc:sldMk cId="3720124596" sldId="398"/>
            <ac:spMk id="6" creationId="{2D02F609-12F6-6DF3-C035-495A9BF1A42C}"/>
          </ac:spMkLst>
        </pc:spChg>
        <pc:spChg chg="mod">
          <ac:chgData name="Agnese Aizpuriete" userId="S::agnese.aizpuriete@vvd.gov.lv::3d087c51-4a12-42f9-ab1e-b85fe8332eb2" providerId="AD" clId="Web-{BB555AAB-D207-B688-2472-9326456FC28D}" dt="2024-02-21T12:56:07.899" v="39" actId="1076"/>
          <ac:spMkLst>
            <pc:docMk/>
            <pc:sldMk cId="3720124596" sldId="398"/>
            <ac:spMk id="10" creationId="{00000000-0000-0000-0000-000000000000}"/>
          </ac:spMkLst>
        </pc:spChg>
        <pc:spChg chg="mod">
          <ac:chgData name="Agnese Aizpuriete" userId="S::agnese.aizpuriete@vvd.gov.lv::3d087c51-4a12-42f9-ab1e-b85fe8332eb2" providerId="AD" clId="Web-{BB555AAB-D207-B688-2472-9326456FC28D}" dt="2024-02-21T12:52:08.983" v="16" actId="1076"/>
          <ac:spMkLst>
            <pc:docMk/>
            <pc:sldMk cId="3720124596" sldId="398"/>
            <ac:spMk id="11" creationId="{00000000-0000-0000-0000-000000000000}"/>
          </ac:spMkLst>
        </pc:spChg>
        <pc:spChg chg="add mod">
          <ac:chgData name="Agnese Aizpuriete" userId="S::agnese.aizpuriete@vvd.gov.lv::3d087c51-4a12-42f9-ab1e-b85fe8332eb2" providerId="AD" clId="Web-{BB555AAB-D207-B688-2472-9326456FC28D}" dt="2024-02-21T12:53:11.064" v="34" actId="1076"/>
          <ac:spMkLst>
            <pc:docMk/>
            <pc:sldMk cId="3720124596" sldId="398"/>
            <ac:spMk id="13" creationId="{61F8BBC6-50B2-5AF7-B859-9015E55E5618}"/>
          </ac:spMkLst>
        </pc:spChg>
        <pc:picChg chg="del">
          <ac:chgData name="Agnese Aizpuriete" userId="S::agnese.aizpuriete@vvd.gov.lv::3d087c51-4a12-42f9-ab1e-b85fe8332eb2" providerId="AD" clId="Web-{BB555AAB-D207-B688-2472-9326456FC28D}" dt="2024-02-21T12:49:40.071" v="2"/>
          <ac:picMkLst>
            <pc:docMk/>
            <pc:sldMk cId="3720124596" sldId="398"/>
            <ac:picMk id="4" creationId="{9DD1E7D0-B186-27CB-F161-47364B6A4DDE}"/>
          </ac:picMkLst>
        </pc:picChg>
        <pc:picChg chg="mod">
          <ac:chgData name="Agnese Aizpuriete" userId="S::agnese.aizpuriete@vvd.gov.lv::3d087c51-4a12-42f9-ab1e-b85fe8332eb2" providerId="AD" clId="Web-{BB555AAB-D207-B688-2472-9326456FC28D}" dt="2024-02-21T12:56:00.649" v="38" actId="1076"/>
          <ac:picMkLst>
            <pc:docMk/>
            <pc:sldMk cId="3720124596" sldId="398"/>
            <ac:picMk id="7" creationId="{00000000-0000-0000-0000-000000000000}"/>
          </ac:picMkLst>
        </pc:picChg>
        <pc:picChg chg="add mod modCrop">
          <ac:chgData name="Agnese Aizpuriete" userId="S::agnese.aizpuriete@vvd.gov.lv::3d087c51-4a12-42f9-ab1e-b85fe8332eb2" providerId="AD" clId="Web-{BB555AAB-D207-B688-2472-9326456FC28D}" dt="2024-02-21T12:52:01.639" v="14" actId="1076"/>
          <ac:picMkLst>
            <pc:docMk/>
            <pc:sldMk cId="3720124596" sldId="398"/>
            <ac:picMk id="8" creationId="{6F93072B-4836-2423-F0F4-A9A3063B811A}"/>
          </ac:picMkLst>
        </pc:picChg>
        <pc:picChg chg="mod">
          <ac:chgData name="Agnese Aizpuriete" userId="S::agnese.aizpuriete@vvd.gov.lv::3d087c51-4a12-42f9-ab1e-b85fe8332eb2" providerId="AD" clId="Web-{BB555AAB-D207-B688-2472-9326456FC28D}" dt="2024-02-21T12:52:05.249" v="15" actId="1076"/>
          <ac:picMkLst>
            <pc:docMk/>
            <pc:sldMk cId="3720124596" sldId="398"/>
            <ac:picMk id="9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BB555AAB-D207-B688-2472-9326456FC28D}" dt="2024-02-21T12:55:29.913" v="36"/>
              <pc2:cmMkLst xmlns:pc2="http://schemas.microsoft.com/office/powerpoint/2019/9/main/command">
                <pc:docMk/>
                <pc:sldMk cId="3720124596" sldId="398"/>
                <pc2:cmMk id="{43AD19D4-5C6F-48DA-9FC0-E7F40C19895B}"/>
              </pc2:cmMkLst>
            </pc226:cmChg>
          </p:ext>
        </pc:extLst>
      </pc:sldChg>
      <pc:sldChg chg="del">
        <pc:chgData name="Agnese Aizpuriete" userId="S::agnese.aizpuriete@vvd.gov.lv::3d087c51-4a12-42f9-ab1e-b85fe8332eb2" providerId="AD" clId="Web-{BB555AAB-D207-B688-2472-9326456FC28D}" dt="2024-02-21T12:39:11.922" v="1"/>
        <pc:sldMkLst>
          <pc:docMk/>
          <pc:sldMk cId="787846550" sldId="467"/>
        </pc:sldMkLst>
      </pc:sldChg>
      <pc:sldChg chg="del">
        <pc:chgData name="Agnese Aizpuriete" userId="S::agnese.aizpuriete@vvd.gov.lv::3d087c51-4a12-42f9-ab1e-b85fe8332eb2" providerId="AD" clId="Web-{BB555AAB-D207-B688-2472-9326456FC28D}" dt="2024-02-21T12:56:52.651" v="40"/>
        <pc:sldMkLst>
          <pc:docMk/>
          <pc:sldMk cId="1720206386" sldId="733"/>
        </pc:sldMkLst>
      </pc:sldChg>
      <pc:sldChg chg="modSp">
        <pc:chgData name="Agnese Aizpuriete" userId="S::agnese.aizpuriete@vvd.gov.lv::3d087c51-4a12-42f9-ab1e-b85fe8332eb2" providerId="AD" clId="Web-{BB555AAB-D207-B688-2472-9326456FC28D}" dt="2024-02-21T12:55:34.069" v="37" actId="20577"/>
        <pc:sldMkLst>
          <pc:docMk/>
          <pc:sldMk cId="1909662224" sldId="761"/>
        </pc:sldMkLst>
        <pc:spChg chg="mod">
          <ac:chgData name="Agnese Aizpuriete" userId="S::agnese.aizpuriete@vvd.gov.lv::3d087c51-4a12-42f9-ab1e-b85fe8332eb2" providerId="AD" clId="Web-{BB555AAB-D207-B688-2472-9326456FC28D}" dt="2024-02-21T12:55:34.069" v="37" actId="20577"/>
          <ac:spMkLst>
            <pc:docMk/>
            <pc:sldMk cId="1909662224" sldId="761"/>
            <ac:spMk id="7" creationId="{68114715-DEC3-E1F4-D81C-38AFBFFF27EB}"/>
          </ac:spMkLst>
        </pc:spChg>
      </pc:sldChg>
      <pc:sldChg chg="del">
        <pc:chgData name="Agnese Aizpuriete" userId="S::agnese.aizpuriete@vvd.gov.lv::3d087c51-4a12-42f9-ab1e-b85fe8332eb2" providerId="AD" clId="Web-{BB555AAB-D207-B688-2472-9326456FC28D}" dt="2024-02-21T12:54:13.738" v="35"/>
        <pc:sldMkLst>
          <pc:docMk/>
          <pc:sldMk cId="1468000301" sldId="762"/>
        </pc:sldMkLst>
      </pc:sldChg>
      <pc:sldChg chg="del">
        <pc:chgData name="Agnese Aizpuriete" userId="S::agnese.aizpuriete@vvd.gov.lv::3d087c51-4a12-42f9-ab1e-b85fe8332eb2" providerId="AD" clId="Web-{BB555AAB-D207-B688-2472-9326456FC28D}" dt="2024-02-21T12:36:22.118" v="0"/>
        <pc:sldMkLst>
          <pc:docMk/>
          <pc:sldMk cId="3121705026" sldId="846"/>
        </pc:sldMkLst>
      </pc:sldChg>
      <pc:sldChg chg="addCm delCm">
        <pc:chgData name="Agnese Aizpuriete" userId="S::agnese.aizpuriete@vvd.gov.lv::3d087c51-4a12-42f9-ab1e-b85fe8332eb2" providerId="AD" clId="Web-{BB555AAB-D207-B688-2472-9326456FC28D}" dt="2024-02-21T12:58:20.670" v="42"/>
        <pc:sldMkLst>
          <pc:docMk/>
          <pc:sldMk cId="3511032988" sldId="8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BB555AAB-D207-B688-2472-9326456FC28D}" dt="2024-02-21T12:57:38.355" v="41"/>
              <pc2:cmMkLst xmlns:pc2="http://schemas.microsoft.com/office/powerpoint/2019/9/main/command">
                <pc:docMk/>
                <pc:sldMk cId="3511032988" sldId="893"/>
                <pc2:cmMk id="{B13470F0-DF99-438A-A7AA-DDE4073D8187}"/>
              </pc2:cmMkLst>
            </pc226:cmChg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BB555AAB-D207-B688-2472-9326456FC28D}" dt="2024-02-21T12:58:20.670" v="42"/>
              <pc2:cmMkLst xmlns:pc2="http://schemas.microsoft.com/office/powerpoint/2019/9/main/command">
                <pc:docMk/>
                <pc:sldMk cId="3511032988" sldId="893"/>
                <pc2:cmMk id="{6FAB17FA-7C97-48D8-A54F-BFB774DC9C0A}"/>
              </pc2:cmMkLst>
            </pc226:cmChg>
          </p:ext>
        </pc:extLst>
      </pc:sldChg>
    </pc:docChg>
  </pc:docChgLst>
  <pc:docChgLst>
    <pc:chgData name="Dace Šatrovska" userId="S::dace.satrovska@vvd.gov.lv::cfad09f3-8d9a-4cb2-8422-69cc16034956" providerId="AD" clId="Web-{A4E05167-2767-5B1E-8C57-2ABA5D95EB24}"/>
    <pc:docChg chg="delSld modSld">
      <pc:chgData name="Dace Šatrovska" userId="S::dace.satrovska@vvd.gov.lv::cfad09f3-8d9a-4cb2-8422-69cc16034956" providerId="AD" clId="Web-{A4E05167-2767-5B1E-8C57-2ABA5D95EB24}" dt="2023-08-03T12:36:29.541" v="5"/>
      <pc:docMkLst>
        <pc:docMk/>
      </pc:docMkLst>
      <pc:sldChg chg="del">
        <pc:chgData name="Dace Šatrovska" userId="S::dace.satrovska@vvd.gov.lv::cfad09f3-8d9a-4cb2-8422-69cc16034956" providerId="AD" clId="Web-{A4E05167-2767-5B1E-8C57-2ABA5D95EB24}" dt="2023-08-03T12:35:53.963" v="0"/>
        <pc:sldMkLst>
          <pc:docMk/>
          <pc:sldMk cId="3382299804" sldId="339"/>
        </pc:sldMkLst>
      </pc:sldChg>
      <pc:sldChg chg="modSp">
        <pc:chgData name="Dace Šatrovska" userId="S::dace.satrovska@vvd.gov.lv::cfad09f3-8d9a-4cb2-8422-69cc16034956" providerId="AD" clId="Web-{A4E05167-2767-5B1E-8C57-2ABA5D95EB24}" dt="2023-08-03T12:36:29.541" v="5"/>
        <pc:sldMkLst>
          <pc:docMk/>
          <pc:sldMk cId="3049142064" sldId="373"/>
        </pc:sldMkLst>
        <pc:graphicFrameChg chg="mod modGraphic">
          <ac:chgData name="Dace Šatrovska" userId="S::dace.satrovska@vvd.gov.lv::cfad09f3-8d9a-4cb2-8422-69cc16034956" providerId="AD" clId="Web-{A4E05167-2767-5B1E-8C57-2ABA5D95EB24}" dt="2023-08-03T12:36:29.541" v="5"/>
          <ac:graphicFrameMkLst>
            <pc:docMk/>
            <pc:sldMk cId="3049142064" sldId="373"/>
            <ac:graphicFrameMk id="7" creationId="{00000000-0000-0000-0000-000000000000}"/>
          </ac:graphicFrameMkLst>
        </pc:graphicFrameChg>
      </pc:sldChg>
      <pc:sldChg chg="del">
        <pc:chgData name="Dace Šatrovska" userId="S::dace.satrovska@vvd.gov.lv::cfad09f3-8d9a-4cb2-8422-69cc16034956" providerId="AD" clId="Web-{A4E05167-2767-5B1E-8C57-2ABA5D95EB24}" dt="2023-08-03T12:35:57.510" v="1"/>
        <pc:sldMkLst>
          <pc:docMk/>
          <pc:sldMk cId="2173310362" sldId="862"/>
        </pc:sldMkLst>
      </pc:sldChg>
    </pc:docChg>
  </pc:docChgLst>
  <pc:docChgLst>
    <pc:chgData name="Dace Šatrovska" userId="S::dace.satrovska@vvd.gov.lv::cfad09f3-8d9a-4cb2-8422-69cc16034956" providerId="AD" clId="Web-{CDC81324-E2F5-AEBF-85BD-F7070F70FC3A}"/>
    <pc:docChg chg="modSld">
      <pc:chgData name="Dace Šatrovska" userId="S::dace.satrovska@vvd.gov.lv::cfad09f3-8d9a-4cb2-8422-69cc16034956" providerId="AD" clId="Web-{CDC81324-E2F5-AEBF-85BD-F7070F70FC3A}" dt="2023-10-11T13:41:30.610" v="1"/>
      <pc:docMkLst>
        <pc:docMk/>
      </pc:docMkLst>
      <pc:sldChg chg="addSp modSp">
        <pc:chgData name="Dace Šatrovska" userId="S::dace.satrovska@vvd.gov.lv::cfad09f3-8d9a-4cb2-8422-69cc16034956" providerId="AD" clId="Web-{CDC81324-E2F5-AEBF-85BD-F7070F70FC3A}" dt="2023-10-11T13:41:30.610" v="1"/>
        <pc:sldMkLst>
          <pc:docMk/>
          <pc:sldMk cId="4239905301" sldId="451"/>
        </pc:sldMkLst>
        <pc:spChg chg="add mod">
          <ac:chgData name="Dace Šatrovska" userId="S::dace.satrovska@vvd.gov.lv::cfad09f3-8d9a-4cb2-8422-69cc16034956" providerId="AD" clId="Web-{CDC81324-E2F5-AEBF-85BD-F7070F70FC3A}" dt="2023-10-11T13:41:30.610" v="1"/>
          <ac:spMkLst>
            <pc:docMk/>
            <pc:sldMk cId="4239905301" sldId="451"/>
            <ac:spMk id="22" creationId="{F2F34FFE-C47E-22D0-F266-CC737C6C2A04}"/>
          </ac:spMkLst>
        </pc:spChg>
      </pc:sldChg>
    </pc:docChg>
  </pc:docChgLst>
  <pc:docChgLst>
    <pc:chgData name="Andris Romans" userId="S::andris.romans@vvd.gov.lv::1cb50462-8b36-4209-8850-2dc9cd7a7716" providerId="AD" clId="Web-{67967BEE-DB8E-225D-C2CC-A6474FF7F50D}"/>
    <pc:docChg chg="mod addSld modSld">
      <pc:chgData name="Andris Romans" userId="S::andris.romans@vvd.gov.lv::1cb50462-8b36-4209-8850-2dc9cd7a7716" providerId="AD" clId="Web-{67967BEE-DB8E-225D-C2CC-A6474FF7F50D}" dt="2022-12-07T10:09:00.313" v="620"/>
      <pc:docMkLst>
        <pc:docMk/>
      </pc:docMkLst>
      <pc:sldChg chg="modSp addCm">
        <pc:chgData name="Andris Romans" userId="S::andris.romans@vvd.gov.lv::1cb50462-8b36-4209-8850-2dc9cd7a7716" providerId="AD" clId="Web-{67967BEE-DB8E-225D-C2CC-A6474FF7F50D}" dt="2022-12-07T10:06:02.858" v="507"/>
        <pc:sldMkLst>
          <pc:docMk/>
          <pc:sldMk cId="1133447093" sldId="714"/>
        </pc:sldMkLst>
        <pc:spChg chg="mod">
          <ac:chgData name="Andris Romans" userId="S::andris.romans@vvd.gov.lv::1cb50462-8b36-4209-8850-2dc9cd7a7716" providerId="AD" clId="Web-{67967BEE-DB8E-225D-C2CC-A6474FF7F50D}" dt="2022-12-07T10:03:36.981" v="505" actId="14100"/>
          <ac:spMkLst>
            <pc:docMk/>
            <pc:sldMk cId="1133447093" sldId="714"/>
            <ac:spMk id="7" creationId="{690A63A4-B8A4-6E50-4428-4597FD8C895B}"/>
          </ac:spMkLst>
        </pc:spChg>
      </pc:sldChg>
      <pc:sldChg chg="addSp delSp modSp new modNotes">
        <pc:chgData name="Andris Romans" userId="S::andris.romans@vvd.gov.lv::1cb50462-8b36-4209-8850-2dc9cd7a7716" providerId="AD" clId="Web-{67967BEE-DB8E-225D-C2CC-A6474FF7F50D}" dt="2022-12-07T10:09:00.313" v="620"/>
        <pc:sldMkLst>
          <pc:docMk/>
          <pc:sldMk cId="1148804524" sldId="717"/>
        </pc:sldMkLst>
        <pc:picChg chg="add del mod">
          <ac:chgData name="Andris Romans" userId="S::andris.romans@vvd.gov.lv::1cb50462-8b36-4209-8850-2dc9cd7a7716" providerId="AD" clId="Web-{67967BEE-DB8E-225D-C2CC-A6474FF7F50D}" dt="2022-12-07T09:58:16.932" v="491"/>
          <ac:picMkLst>
            <pc:docMk/>
            <pc:sldMk cId="1148804524" sldId="717"/>
            <ac:picMk id="5" creationId="{CACA3008-A2E0-7198-E381-AD6A462D6D60}"/>
          </ac:picMkLst>
        </pc:picChg>
        <pc:picChg chg="add mod">
          <ac:chgData name="Andris Romans" userId="S::andris.romans@vvd.gov.lv::1cb50462-8b36-4209-8850-2dc9cd7a7716" providerId="AD" clId="Web-{67967BEE-DB8E-225D-C2CC-A6474FF7F50D}" dt="2022-12-07T10:00:12.073" v="498" actId="1076"/>
          <ac:picMkLst>
            <pc:docMk/>
            <pc:sldMk cId="1148804524" sldId="717"/>
            <ac:picMk id="6" creationId="{2B1FA42E-82EC-83D2-801E-C76018CC5C5C}"/>
          </ac:picMkLst>
        </pc:picChg>
      </pc:sldChg>
    </pc:docChg>
  </pc:docChgLst>
  <pc:docChgLst>
    <pc:chgData name="Inese Martinsone" userId="S::inese.martinsone@vvd.gov.lv::350a845a-5871-41d0-9d09-c82305ae62ef" providerId="AD" clId="Web-{2F0C05EB-12E8-6FCE-97B0-FB666DF98AB6}"/>
    <pc:docChg chg="addSld delSld modSld">
      <pc:chgData name="Inese Martinsone" userId="S::inese.martinsone@vvd.gov.lv::350a845a-5871-41d0-9d09-c82305ae62ef" providerId="AD" clId="Web-{2F0C05EB-12E8-6FCE-97B0-FB666DF98AB6}" dt="2023-10-18T11:22:53.248" v="215" actId="20577"/>
      <pc:docMkLst>
        <pc:docMk/>
      </pc:docMkLst>
      <pc:sldChg chg="addSp delSp modSp modCm">
        <pc:chgData name="Inese Martinsone" userId="S::inese.martinsone@vvd.gov.lv::350a845a-5871-41d0-9d09-c82305ae62ef" providerId="AD" clId="Web-{2F0C05EB-12E8-6FCE-97B0-FB666DF98AB6}" dt="2023-10-18T11:14:41.276" v="158"/>
        <pc:sldMkLst>
          <pc:docMk/>
          <pc:sldMk cId="505247106" sldId="720"/>
        </pc:sldMkLst>
        <pc:spChg chg="mod">
          <ac:chgData name="Inese Martinsone" userId="S::inese.martinsone@vvd.gov.lv::350a845a-5871-41d0-9d09-c82305ae62ef" providerId="AD" clId="Web-{2F0C05EB-12E8-6FCE-97B0-FB666DF98AB6}" dt="2023-10-18T11:14:30.510" v="156" actId="14100"/>
          <ac:spMkLst>
            <pc:docMk/>
            <pc:sldMk cId="505247106" sldId="720"/>
            <ac:spMk id="12" creationId="{58E951F9-4622-734A-6746-B49B0A69AFCE}"/>
          </ac:spMkLst>
        </pc:spChg>
        <pc:picChg chg="del">
          <ac:chgData name="Inese Martinsone" userId="S::inese.martinsone@vvd.gov.lv::350a845a-5871-41d0-9d09-c82305ae62ef" providerId="AD" clId="Web-{2F0C05EB-12E8-6FCE-97B0-FB666DF98AB6}" dt="2023-10-18T10:20:28.905" v="0"/>
          <ac:picMkLst>
            <pc:docMk/>
            <pc:sldMk cId="505247106" sldId="720"/>
            <ac:picMk id="2" creationId="{217E11D3-07F6-B286-0028-3CB00AEFA963}"/>
          </ac:picMkLst>
        </pc:picChg>
        <pc:picChg chg="mod modCrop">
          <ac:chgData name="Inese Martinsone" userId="S::inese.martinsone@vvd.gov.lv::350a845a-5871-41d0-9d09-c82305ae62ef" providerId="AD" clId="Web-{2F0C05EB-12E8-6FCE-97B0-FB666DF98AB6}" dt="2023-10-18T10:52:42.915" v="88" actId="1076"/>
          <ac:picMkLst>
            <pc:docMk/>
            <pc:sldMk cId="505247106" sldId="720"/>
            <ac:picMk id="3" creationId="{62FDC091-CD07-77AD-AD9E-CE1DAD8E0B40}"/>
          </ac:picMkLst>
        </pc:picChg>
        <pc:picChg chg="add del mod modCrop">
          <ac:chgData name="Inese Martinsone" userId="S::inese.martinsone@vvd.gov.lv::350a845a-5871-41d0-9d09-c82305ae62ef" providerId="AD" clId="Web-{2F0C05EB-12E8-6FCE-97B0-FB666DF98AB6}" dt="2023-10-18T10:49:07.688" v="73"/>
          <ac:picMkLst>
            <pc:docMk/>
            <pc:sldMk cId="505247106" sldId="720"/>
            <ac:picMk id="4" creationId="{22E55AE1-5A7F-31EE-33F5-89EE37E79CE7}"/>
          </ac:picMkLst>
        </pc:picChg>
        <pc:picChg chg="add mod modCrop">
          <ac:chgData name="Inese Martinsone" userId="S::inese.martinsone@vvd.gov.lv::350a845a-5871-41d0-9d09-c82305ae62ef" providerId="AD" clId="Web-{2F0C05EB-12E8-6FCE-97B0-FB666DF98AB6}" dt="2023-10-18T11:02:46.531" v="144" actId="1076"/>
          <ac:picMkLst>
            <pc:docMk/>
            <pc:sldMk cId="505247106" sldId="720"/>
            <ac:picMk id="5" creationId="{7C053E0B-F88A-1ACA-061C-8653F6C2D97F}"/>
          </ac:picMkLst>
        </pc:picChg>
        <pc:picChg chg="add mod modCrop">
          <ac:chgData name="Inese Martinsone" userId="S::inese.martinsone@vvd.gov.lv::350a845a-5871-41d0-9d09-c82305ae62ef" providerId="AD" clId="Web-{2F0C05EB-12E8-6FCE-97B0-FB666DF98AB6}" dt="2023-10-18T11:01:33.528" v="127" actId="14100"/>
          <ac:picMkLst>
            <pc:docMk/>
            <pc:sldMk cId="505247106" sldId="720"/>
            <ac:picMk id="6" creationId="{C2628A64-05CE-F787-C029-626ABA866736}"/>
          </ac:picMkLst>
        </pc:picChg>
        <pc:picChg chg="add mod">
          <ac:chgData name="Inese Martinsone" userId="S::inese.martinsone@vvd.gov.lv::350a845a-5871-41d0-9d09-c82305ae62ef" providerId="AD" clId="Web-{2F0C05EB-12E8-6FCE-97B0-FB666DF98AB6}" dt="2023-10-18T11:02:44.671" v="143" actId="1076"/>
          <ac:picMkLst>
            <pc:docMk/>
            <pc:sldMk cId="505247106" sldId="720"/>
            <ac:picMk id="7" creationId="{213A2DCC-3B92-C524-0898-14FB34905800}"/>
          </ac:picMkLst>
        </pc:picChg>
        <pc:picChg chg="add mod">
          <ac:chgData name="Inese Martinsone" userId="S::inese.martinsone@vvd.gov.lv::350a845a-5871-41d0-9d09-c82305ae62ef" providerId="AD" clId="Web-{2F0C05EB-12E8-6FCE-97B0-FB666DF98AB6}" dt="2023-10-18T11:01:55.216" v="130" actId="14100"/>
          <ac:picMkLst>
            <pc:docMk/>
            <pc:sldMk cId="505247106" sldId="720"/>
            <ac:picMk id="9" creationId="{0E5DBC5F-C3C6-E912-74F9-3139ADE5C054}"/>
          </ac:picMkLst>
        </pc:picChg>
        <pc:picChg chg="add mod">
          <ac:chgData name="Inese Martinsone" userId="S::inese.martinsone@vvd.gov.lv::350a845a-5871-41d0-9d09-c82305ae62ef" providerId="AD" clId="Web-{2F0C05EB-12E8-6FCE-97B0-FB666DF98AB6}" dt="2023-10-18T11:14:18.760" v="155" actId="1076"/>
          <ac:picMkLst>
            <pc:docMk/>
            <pc:sldMk cId="505247106" sldId="720"/>
            <ac:picMk id="10" creationId="{971550E4-B335-DEB1-0B50-A266F5173B61}"/>
          </ac:picMkLst>
        </pc:picChg>
        <pc:picChg chg="add mod">
          <ac:chgData name="Inese Martinsone" userId="S::inese.martinsone@vvd.gov.lv::350a845a-5871-41d0-9d09-c82305ae62ef" providerId="AD" clId="Web-{2F0C05EB-12E8-6FCE-97B0-FB666DF98AB6}" dt="2023-10-18T11:14:33.979" v="157" actId="1076"/>
          <ac:picMkLst>
            <pc:docMk/>
            <pc:sldMk cId="505247106" sldId="720"/>
            <ac:picMk id="11" creationId="{BDD3E90B-BBCD-382D-2FD0-52AF6BC7C768}"/>
          </ac:picMkLst>
        </pc:picChg>
        <pc:picChg chg="del mod">
          <ac:chgData name="Inese Martinsone" userId="S::inese.martinsone@vvd.gov.lv::350a845a-5871-41d0-9d09-c82305ae62ef" providerId="AD" clId="Web-{2F0C05EB-12E8-6FCE-97B0-FB666DF98AB6}" dt="2023-10-18T11:02:03.045" v="133"/>
          <ac:picMkLst>
            <pc:docMk/>
            <pc:sldMk cId="505247106" sldId="720"/>
            <ac:picMk id="24" creationId="{BD33EAC9-1437-400E-E722-D226CC00723C}"/>
          </ac:picMkLst>
        </pc:picChg>
        <pc:picChg chg="del mod modCrop">
          <ac:chgData name="Inese Martinsone" userId="S::inese.martinsone@vvd.gov.lv::350a845a-5871-41d0-9d09-c82305ae62ef" providerId="AD" clId="Web-{2F0C05EB-12E8-6FCE-97B0-FB666DF98AB6}" dt="2023-10-18T10:52:12.523" v="79"/>
          <ac:picMkLst>
            <pc:docMk/>
            <pc:sldMk cId="505247106" sldId="720"/>
            <ac:picMk id="25" creationId="{FA11F9F1-2312-0768-AE96-FF0B9CFFA44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Inese Martinsone" userId="S::inese.martinsone@vvd.gov.lv::350a845a-5871-41d0-9d09-c82305ae62ef" providerId="AD" clId="Web-{2F0C05EB-12E8-6FCE-97B0-FB666DF98AB6}" dt="2023-10-18T11:14:41.276" v="158"/>
              <pc2:cmMkLst xmlns:pc2="http://schemas.microsoft.com/office/powerpoint/2019/9/main/command">
                <pc:docMk/>
                <pc:sldMk cId="505247106" sldId="720"/>
                <pc2:cmMk id="{30A3BD7E-117A-482A-B204-656F0A4284D0}"/>
              </pc2:cmMkLst>
              <pc226:cmRplyChg chg="add">
                <pc226:chgData name="Inese Martinsone" userId="S::inese.martinsone@vvd.gov.lv::350a845a-5871-41d0-9d09-c82305ae62ef" providerId="AD" clId="Web-{2F0C05EB-12E8-6FCE-97B0-FB666DF98AB6}" dt="2023-10-18T11:14:41.276" v="158"/>
                <pc2:cmRplyMkLst xmlns:pc2="http://schemas.microsoft.com/office/powerpoint/2019/9/main/command">
                  <pc:docMk/>
                  <pc:sldMk cId="505247106" sldId="720"/>
                  <pc2:cmMk id="{30A3BD7E-117A-482A-B204-656F0A4284D0}"/>
                  <pc2:cmRplyMk id="{BCD5B3E3-5407-497F-B2BA-9BCCB357A60D}"/>
                </pc2:cmRplyMkLst>
              </pc226:cmRplyChg>
            </pc226:cmChg>
          </p:ext>
        </pc:extLst>
      </pc:sldChg>
      <pc:sldChg chg="del">
        <pc:chgData name="Inese Martinsone" userId="S::inese.martinsone@vvd.gov.lv::350a845a-5871-41d0-9d09-c82305ae62ef" providerId="AD" clId="Web-{2F0C05EB-12E8-6FCE-97B0-FB666DF98AB6}" dt="2023-10-18T11:22:03.230" v="208"/>
        <pc:sldMkLst>
          <pc:docMk/>
          <pc:sldMk cId="409309908" sldId="897"/>
        </pc:sldMkLst>
      </pc:sldChg>
      <pc:sldChg chg="addSp delSp modSp new">
        <pc:chgData name="Inese Martinsone" userId="S::inese.martinsone@vvd.gov.lv::350a845a-5871-41d0-9d09-c82305ae62ef" providerId="AD" clId="Web-{2F0C05EB-12E8-6FCE-97B0-FB666DF98AB6}" dt="2023-10-18T11:22:53.248" v="215" actId="20577"/>
        <pc:sldMkLst>
          <pc:docMk/>
          <pc:sldMk cId="475152007" sldId="898"/>
        </pc:sldMkLst>
        <pc:spChg chg="del">
          <ac:chgData name="Inese Martinsone" userId="S::inese.martinsone@vvd.gov.lv::350a845a-5871-41d0-9d09-c82305ae62ef" providerId="AD" clId="Web-{2F0C05EB-12E8-6FCE-97B0-FB666DF98AB6}" dt="2023-10-18T11:20:41.086" v="187"/>
          <ac:spMkLst>
            <pc:docMk/>
            <pc:sldMk cId="475152007" sldId="898"/>
            <ac:spMk id="2" creationId="{7DC4DA72-7278-0EFF-60B1-17856D1F6BD2}"/>
          </ac:spMkLst>
        </pc:spChg>
        <pc:spChg chg="del">
          <ac:chgData name="Inese Martinsone" userId="S::inese.martinsone@vvd.gov.lv::350a845a-5871-41d0-9d09-c82305ae62ef" providerId="AD" clId="Web-{2F0C05EB-12E8-6FCE-97B0-FB666DF98AB6}" dt="2023-10-18T11:20:49.477" v="189"/>
          <ac:spMkLst>
            <pc:docMk/>
            <pc:sldMk cId="475152007" sldId="898"/>
            <ac:spMk id="3" creationId="{6CBBB652-7FE4-C38E-B30C-77905AF61BFE}"/>
          </ac:spMkLst>
        </pc:spChg>
        <pc:spChg chg="del">
          <ac:chgData name="Inese Martinsone" userId="S::inese.martinsone@vvd.gov.lv::350a845a-5871-41d0-9d09-c82305ae62ef" providerId="AD" clId="Web-{2F0C05EB-12E8-6FCE-97B0-FB666DF98AB6}" dt="2023-10-18T11:20:45.899" v="188"/>
          <ac:spMkLst>
            <pc:docMk/>
            <pc:sldMk cId="475152007" sldId="898"/>
            <ac:spMk id="4" creationId="{91CCF9BC-A5A3-F6FD-9459-B77F602179B9}"/>
          </ac:spMkLst>
        </pc:spChg>
        <pc:spChg chg="add mod">
          <ac:chgData name="Inese Martinsone" userId="S::inese.martinsone@vvd.gov.lv::350a845a-5871-41d0-9d09-c82305ae62ef" providerId="AD" clId="Web-{2F0C05EB-12E8-6FCE-97B0-FB666DF98AB6}" dt="2023-10-18T11:18:31.707" v="168" actId="1076"/>
          <ac:spMkLst>
            <pc:docMk/>
            <pc:sldMk cId="475152007" sldId="898"/>
            <ac:spMk id="5" creationId="{11C17D81-B3B1-DC74-6680-76E6329CA8B6}"/>
          </ac:spMkLst>
        </pc:spChg>
        <pc:spChg chg="add mod">
          <ac:chgData name="Inese Martinsone" userId="S::inese.martinsone@vvd.gov.lv::350a845a-5871-41d0-9d09-c82305ae62ef" providerId="AD" clId="Web-{2F0C05EB-12E8-6FCE-97B0-FB666DF98AB6}" dt="2023-10-18T11:22:53.248" v="215" actId="20577"/>
          <ac:spMkLst>
            <pc:docMk/>
            <pc:sldMk cId="475152007" sldId="898"/>
            <ac:spMk id="6" creationId="{4E968943-7191-DCCA-7F6E-3694F3B5AA86}"/>
          </ac:spMkLst>
        </pc:spChg>
        <pc:picChg chg="add mod">
          <ac:chgData name="Inese Martinsone" userId="S::inese.martinsone@vvd.gov.lv::350a845a-5871-41d0-9d09-c82305ae62ef" providerId="AD" clId="Web-{2F0C05EB-12E8-6FCE-97B0-FB666DF98AB6}" dt="2023-10-18T11:21:52.823" v="207" actId="1076"/>
          <ac:picMkLst>
            <pc:docMk/>
            <pc:sldMk cId="475152007" sldId="898"/>
            <ac:picMk id="8" creationId="{93334314-6E36-AAD8-1270-AF8D095D2976}"/>
          </ac:picMkLst>
        </pc:picChg>
        <pc:picChg chg="add mod">
          <ac:chgData name="Inese Martinsone" userId="S::inese.martinsone@vvd.gov.lv::350a845a-5871-41d0-9d09-c82305ae62ef" providerId="AD" clId="Web-{2F0C05EB-12E8-6FCE-97B0-FB666DF98AB6}" dt="2023-10-18T11:21:37.995" v="202" actId="14100"/>
          <ac:picMkLst>
            <pc:docMk/>
            <pc:sldMk cId="475152007" sldId="898"/>
            <ac:picMk id="10" creationId="{CB841B67-4BD3-9209-EC26-E2157BB1C126}"/>
          </ac:picMkLst>
        </pc:picChg>
      </pc:sldChg>
    </pc:docChg>
  </pc:docChgLst>
  <pc:docChgLst>
    <pc:chgData name="Agnese Aizpuriete" userId="S::agnese.aizpuriete@vvd.gov.lv::3d087c51-4a12-42f9-ab1e-b85fe8332eb2" providerId="AD" clId="Web-{7D607068-88DF-3F4F-4D55-F3196FA70E72}"/>
    <pc:docChg chg="">
      <pc:chgData name="Agnese Aizpuriete" userId="S::agnese.aizpuriete@vvd.gov.lv::3d087c51-4a12-42f9-ab1e-b85fe8332eb2" providerId="AD" clId="Web-{7D607068-88DF-3F4F-4D55-F3196FA70E72}" dt="2023-10-16T12:41:32.972" v="2"/>
      <pc:docMkLst>
        <pc:docMk/>
      </pc:docMkLst>
      <pc:sldChg chg="modCm">
        <pc:chgData name="Agnese Aizpuriete" userId="S::agnese.aizpuriete@vvd.gov.lv::3d087c51-4a12-42f9-ab1e-b85fe8332eb2" providerId="AD" clId="Web-{7D607068-88DF-3F4F-4D55-F3196FA70E72}" dt="2023-10-16T12:40:43.814" v="0"/>
        <pc:sldMkLst>
          <pc:docMk/>
          <pc:sldMk cId="505247106" sldId="7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gnese Aizpuriete" userId="S::agnese.aizpuriete@vvd.gov.lv::3d087c51-4a12-42f9-ab1e-b85fe8332eb2" providerId="AD" clId="Web-{7D607068-88DF-3F4F-4D55-F3196FA70E72}" dt="2023-10-16T12:40:43.814" v="0"/>
              <pc2:cmMkLst xmlns:pc2="http://schemas.microsoft.com/office/powerpoint/2019/9/main/command">
                <pc:docMk/>
                <pc:sldMk cId="505247106" sldId="720"/>
                <pc2:cmMk id="{30A3BD7E-117A-482A-B204-656F0A4284D0}"/>
              </pc2:cmMkLst>
              <pc226:cmRplyChg chg="add">
                <pc226:chgData name="Agnese Aizpuriete" userId="S::agnese.aizpuriete@vvd.gov.lv::3d087c51-4a12-42f9-ab1e-b85fe8332eb2" providerId="AD" clId="Web-{7D607068-88DF-3F4F-4D55-F3196FA70E72}" dt="2023-10-16T12:40:43.814" v="0"/>
                <pc2:cmRplyMkLst xmlns:pc2="http://schemas.microsoft.com/office/powerpoint/2019/9/main/command">
                  <pc:docMk/>
                  <pc:sldMk cId="505247106" sldId="720"/>
                  <pc2:cmMk id="{30A3BD7E-117A-482A-B204-656F0A4284D0}"/>
                  <pc2:cmRplyMk id="{F3600101-97DB-415C-BC8A-97E7C2B42BAC}"/>
                </pc2:cmRplyMkLst>
              </pc226:cmRplyChg>
            </pc226:cmChg>
          </p:ext>
        </pc:extLst>
      </pc:sldChg>
      <pc:sldChg chg="addCm">
        <pc:chgData name="Agnese Aizpuriete" userId="S::agnese.aizpuriete@vvd.gov.lv::3d087c51-4a12-42f9-ab1e-b85fe8332eb2" providerId="AD" clId="Web-{7D607068-88DF-3F4F-4D55-F3196FA70E72}" dt="2023-10-16T12:41:32.972" v="2"/>
        <pc:sldMkLst>
          <pc:docMk/>
          <pc:sldMk cId="4067089007" sldId="7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7D607068-88DF-3F4F-4D55-F3196FA70E72}" dt="2023-10-16T12:41:32.972" v="2"/>
              <pc2:cmMkLst xmlns:pc2="http://schemas.microsoft.com/office/powerpoint/2019/9/main/command">
                <pc:docMk/>
                <pc:sldMk cId="4067089007" sldId="793"/>
                <pc2:cmMk id="{35ED186A-EFA5-42F3-8D18-BD37E97F9492}"/>
              </pc2:cmMkLst>
            </pc226:cmChg>
          </p:ext>
        </pc:extLst>
      </pc:sldChg>
      <pc:sldChg chg="modCm">
        <pc:chgData name="Agnese Aizpuriete" userId="S::agnese.aizpuriete@vvd.gov.lv::3d087c51-4a12-42f9-ab1e-b85fe8332eb2" providerId="AD" clId="Web-{7D607068-88DF-3F4F-4D55-F3196FA70E72}" dt="2023-10-16T12:41:02.752" v="1"/>
        <pc:sldMkLst>
          <pc:docMk/>
          <pc:sldMk cId="701985049" sldId="8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gnese Aizpuriete" userId="S::agnese.aizpuriete@vvd.gov.lv::3d087c51-4a12-42f9-ab1e-b85fe8332eb2" providerId="AD" clId="Web-{7D607068-88DF-3F4F-4D55-F3196FA70E72}" dt="2023-10-16T12:41:02.752" v="1"/>
              <pc2:cmMkLst xmlns:pc2="http://schemas.microsoft.com/office/powerpoint/2019/9/main/command">
                <pc:docMk/>
                <pc:sldMk cId="701985049" sldId="895"/>
                <pc2:cmMk id="{4BA9A83A-3D59-4070-96AA-0E464D873398}"/>
              </pc2:cmMkLst>
              <pc226:cmRplyChg chg="add">
                <pc226:chgData name="Agnese Aizpuriete" userId="S::agnese.aizpuriete@vvd.gov.lv::3d087c51-4a12-42f9-ab1e-b85fe8332eb2" providerId="AD" clId="Web-{7D607068-88DF-3F4F-4D55-F3196FA70E72}" dt="2023-10-16T12:41:02.752" v="1"/>
                <pc2:cmRplyMkLst xmlns:pc2="http://schemas.microsoft.com/office/powerpoint/2019/9/main/command">
                  <pc:docMk/>
                  <pc:sldMk cId="701985049" sldId="895"/>
                  <pc2:cmMk id="{4BA9A83A-3D59-4070-96AA-0E464D873398}"/>
                  <pc2:cmRplyMk id="{11202EDF-5BFB-431A-9C08-BF9E70005C62}"/>
                </pc2:cmRplyMkLst>
              </pc226:cmRplyChg>
            </pc226:cmChg>
          </p:ext>
        </pc:extLst>
      </pc:sldChg>
    </pc:docChg>
  </pc:docChgLst>
  <pc:docChgLst>
    <pc:chgData name="Agnese Aizpuriete" userId="S::agnese.aizpuriete@vvd.gov.lv::3d087c51-4a12-42f9-ab1e-b85fe8332eb2" providerId="AD" clId="Web-{348C41C7-25F9-2FDE-5017-CB2496F17076}"/>
    <pc:docChg chg="addSld delSld addMainMaster modMainMaster">
      <pc:chgData name="Agnese Aizpuriete" userId="S::agnese.aizpuriete@vvd.gov.lv::3d087c51-4a12-42f9-ab1e-b85fe8332eb2" providerId="AD" clId="Web-{348C41C7-25F9-2FDE-5017-CB2496F17076}" dt="2023-05-08T10:49:05.898" v="88"/>
      <pc:docMkLst>
        <pc:docMk/>
      </pc:docMkLst>
      <pc:sldChg chg="add">
        <pc:chgData name="Agnese Aizpuriete" userId="S::agnese.aizpuriete@vvd.gov.lv::3d087c51-4a12-42f9-ab1e-b85fe8332eb2" providerId="AD" clId="Web-{348C41C7-25F9-2FDE-5017-CB2496F17076}" dt="2023-05-08T10:46:11.333" v="0"/>
        <pc:sldMkLst>
          <pc:docMk/>
          <pc:sldMk cId="1411762190" sldId="760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1.599" v="1"/>
        <pc:sldMkLst>
          <pc:docMk/>
          <pc:sldMk cId="1909662224" sldId="761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1.802" v="2"/>
        <pc:sldMkLst>
          <pc:docMk/>
          <pc:sldMk cId="1468000301" sldId="762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2.068" v="3"/>
        <pc:sldMkLst>
          <pc:docMk/>
          <pc:sldMk cId="2890586215" sldId="763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2.271" v="4"/>
        <pc:sldMkLst>
          <pc:docMk/>
          <pc:sldMk cId="3936170869" sldId="764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2.458" v="5"/>
        <pc:sldMkLst>
          <pc:docMk/>
          <pc:sldMk cId="780819481" sldId="765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2.584" v="6"/>
        <pc:sldMkLst>
          <pc:docMk/>
          <pc:sldMk cId="3958487422" sldId="766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2.709" v="7"/>
        <pc:sldMkLst>
          <pc:docMk/>
          <pc:sldMk cId="634956333" sldId="767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2.896" v="8"/>
        <pc:sldMkLst>
          <pc:docMk/>
          <pc:sldMk cId="4087251945" sldId="768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3.052" v="9"/>
        <pc:sldMkLst>
          <pc:docMk/>
          <pc:sldMk cId="1182157361" sldId="769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3.224" v="10"/>
        <pc:sldMkLst>
          <pc:docMk/>
          <pc:sldMk cId="3340745268" sldId="770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3.427" v="11"/>
        <pc:sldMkLst>
          <pc:docMk/>
          <pc:sldMk cId="4188126583" sldId="771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3.552" v="12"/>
        <pc:sldMkLst>
          <pc:docMk/>
          <pc:sldMk cId="1746862215" sldId="772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3.724" v="13"/>
        <pc:sldMkLst>
          <pc:docMk/>
          <pc:sldMk cId="4116581039" sldId="773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3.849" v="14"/>
        <pc:sldMkLst>
          <pc:docMk/>
          <pc:sldMk cId="2316183306" sldId="774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4.162" v="15"/>
        <pc:sldMkLst>
          <pc:docMk/>
          <pc:sldMk cId="78793030" sldId="775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4.255" v="16"/>
        <pc:sldMkLst>
          <pc:docMk/>
          <pc:sldMk cId="1515724378" sldId="776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4.380" v="17"/>
        <pc:sldMkLst>
          <pc:docMk/>
          <pc:sldMk cId="1757492302" sldId="777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4.599" v="18"/>
        <pc:sldMkLst>
          <pc:docMk/>
          <pc:sldMk cId="2326091255" sldId="778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4.771" v="19"/>
        <pc:sldMkLst>
          <pc:docMk/>
          <pc:sldMk cId="3168992858" sldId="779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4.959" v="20"/>
        <pc:sldMkLst>
          <pc:docMk/>
          <pc:sldMk cId="279178772" sldId="780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5.146" v="21"/>
        <pc:sldMkLst>
          <pc:docMk/>
          <pc:sldMk cId="3261063380" sldId="781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5.396" v="22"/>
        <pc:sldMkLst>
          <pc:docMk/>
          <pc:sldMk cId="3524866943" sldId="782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5.505" v="23"/>
        <pc:sldMkLst>
          <pc:docMk/>
          <pc:sldMk cId="2454006405" sldId="783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5.724" v="24"/>
        <pc:sldMkLst>
          <pc:docMk/>
          <pc:sldMk cId="2540150459" sldId="784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5.912" v="25"/>
        <pc:sldMkLst>
          <pc:docMk/>
          <pc:sldMk cId="3697277484" sldId="785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6.052" v="26"/>
        <pc:sldMkLst>
          <pc:docMk/>
          <pc:sldMk cId="1994834897" sldId="786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6.193" v="27"/>
        <pc:sldMkLst>
          <pc:docMk/>
          <pc:sldMk cId="3906586455" sldId="787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6.302" v="28"/>
        <pc:sldMkLst>
          <pc:docMk/>
          <pc:sldMk cId="407989994" sldId="788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6.427" v="29"/>
        <pc:sldMkLst>
          <pc:docMk/>
          <pc:sldMk cId="3151101439" sldId="789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6.724" v="30"/>
        <pc:sldMkLst>
          <pc:docMk/>
          <pc:sldMk cId="1846237040" sldId="790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6.849" v="31"/>
        <pc:sldMkLst>
          <pc:docMk/>
          <pc:sldMk cId="3940752986" sldId="791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6.974" v="32"/>
        <pc:sldMkLst>
          <pc:docMk/>
          <pc:sldMk cId="4052447474" sldId="792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7.193" v="33"/>
        <pc:sldMkLst>
          <pc:docMk/>
          <pc:sldMk cId="4067089007" sldId="793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7.271" v="34"/>
        <pc:sldMkLst>
          <pc:docMk/>
          <pc:sldMk cId="3373388158" sldId="794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7.396" v="35"/>
        <pc:sldMkLst>
          <pc:docMk/>
          <pc:sldMk cId="2276476695" sldId="795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6:17.568" v="36"/>
        <pc:sldMkLst>
          <pc:docMk/>
          <pc:sldMk cId="969683312" sldId="796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7:53.132" v="37"/>
        <pc:sldMkLst>
          <pc:docMk/>
          <pc:sldMk cId="4096878598" sldId="797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7:53.257" v="38"/>
        <pc:sldMkLst>
          <pc:docMk/>
          <pc:sldMk cId="3535776870" sldId="798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7:53.397" v="39"/>
        <pc:sldMkLst>
          <pc:docMk/>
          <pc:sldMk cId="4137470349" sldId="799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7:53.554" v="40"/>
        <pc:sldMkLst>
          <pc:docMk/>
          <pc:sldMk cId="1632937949" sldId="800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7:53.679" v="41"/>
        <pc:sldMkLst>
          <pc:docMk/>
          <pc:sldMk cId="412169222" sldId="801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7:53.804" v="42"/>
        <pc:sldMkLst>
          <pc:docMk/>
          <pc:sldMk cId="2056048703" sldId="802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7:53.944" v="43"/>
        <pc:sldMkLst>
          <pc:docMk/>
          <pc:sldMk cId="113181361" sldId="803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7:54.085" v="44"/>
        <pc:sldMkLst>
          <pc:docMk/>
          <pc:sldMk cId="3557756728" sldId="804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7:54.194" v="45"/>
        <pc:sldMkLst>
          <pc:docMk/>
          <pc:sldMk cId="4142008999" sldId="805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7:54.475" v="46"/>
        <pc:sldMkLst>
          <pc:docMk/>
          <pc:sldMk cId="3115191747" sldId="806"/>
        </pc:sldMkLst>
      </pc:sldChg>
      <pc:sldChg chg="add del">
        <pc:chgData name="Agnese Aizpuriete" userId="S::agnese.aizpuriete@vvd.gov.lv::3d087c51-4a12-42f9-ab1e-b85fe8332eb2" providerId="AD" clId="Web-{348C41C7-25F9-2FDE-5017-CB2496F17076}" dt="2023-05-08T10:49:05.898" v="88"/>
        <pc:sldMkLst>
          <pc:docMk/>
          <pc:sldMk cId="4142855206" sldId="807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6.679" v="48"/>
        <pc:sldMkLst>
          <pc:docMk/>
          <pc:sldMk cId="2612745221" sldId="808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6.866" v="49"/>
        <pc:sldMkLst>
          <pc:docMk/>
          <pc:sldMk cId="1791747104" sldId="809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7.054" v="50"/>
        <pc:sldMkLst>
          <pc:docMk/>
          <pc:sldMk cId="1228149959" sldId="810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7.273" v="51"/>
        <pc:sldMkLst>
          <pc:docMk/>
          <pc:sldMk cId="3593451455" sldId="811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8.116" v="52"/>
        <pc:sldMkLst>
          <pc:docMk/>
          <pc:sldMk cId="933976948" sldId="812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8.273" v="53"/>
        <pc:sldMkLst>
          <pc:docMk/>
          <pc:sldMk cId="1875655526" sldId="813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8.445" v="54"/>
        <pc:sldMkLst>
          <pc:docMk/>
          <pc:sldMk cId="764602231" sldId="814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8.632" v="55"/>
        <pc:sldMkLst>
          <pc:docMk/>
          <pc:sldMk cId="3499905878" sldId="815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8.804" v="56"/>
        <pc:sldMkLst>
          <pc:docMk/>
          <pc:sldMk cId="2507380261" sldId="816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8.960" v="57"/>
        <pc:sldMkLst>
          <pc:docMk/>
          <pc:sldMk cId="2919409307" sldId="817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9.085" v="58"/>
        <pc:sldMkLst>
          <pc:docMk/>
          <pc:sldMk cId="2534579828" sldId="818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29.304" v="59"/>
        <pc:sldMkLst>
          <pc:docMk/>
          <pc:sldMk cId="1200341202" sldId="819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0.116" v="60"/>
        <pc:sldMkLst>
          <pc:docMk/>
          <pc:sldMk cId="1391324943" sldId="820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0.257" v="61"/>
        <pc:sldMkLst>
          <pc:docMk/>
          <pc:sldMk cId="3351100917" sldId="821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0.585" v="62"/>
        <pc:sldMkLst>
          <pc:docMk/>
          <pc:sldMk cId="784645296" sldId="822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0.960" v="63"/>
        <pc:sldMkLst>
          <pc:docMk/>
          <pc:sldMk cId="96062940" sldId="823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1.163" v="64"/>
        <pc:sldMkLst>
          <pc:docMk/>
          <pc:sldMk cId="2835974362" sldId="824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1.476" v="65"/>
        <pc:sldMkLst>
          <pc:docMk/>
          <pc:sldMk cId="2668689300" sldId="825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1.663" v="66"/>
        <pc:sldMkLst>
          <pc:docMk/>
          <pc:sldMk cId="2868954280" sldId="826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1.788" v="67"/>
        <pc:sldMkLst>
          <pc:docMk/>
          <pc:sldMk cId="3739469590" sldId="827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1.991" v="68"/>
        <pc:sldMkLst>
          <pc:docMk/>
          <pc:sldMk cId="3807550412" sldId="828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2.116" v="69"/>
        <pc:sldMkLst>
          <pc:docMk/>
          <pc:sldMk cId="3244993117" sldId="829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2.351" v="70"/>
        <pc:sldMkLst>
          <pc:docMk/>
          <pc:sldMk cId="3076438699" sldId="830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2.710" v="71"/>
        <pc:sldMkLst>
          <pc:docMk/>
          <pc:sldMk cId="2155756117" sldId="831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2.867" v="72"/>
        <pc:sldMkLst>
          <pc:docMk/>
          <pc:sldMk cId="237719410" sldId="832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3.023" v="73"/>
        <pc:sldMkLst>
          <pc:docMk/>
          <pc:sldMk cId="3504966249" sldId="833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3.210" v="74"/>
        <pc:sldMkLst>
          <pc:docMk/>
          <pc:sldMk cId="920512499" sldId="834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3.335" v="75"/>
        <pc:sldMkLst>
          <pc:docMk/>
          <pc:sldMk cId="2464031955" sldId="835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3.445" v="76"/>
        <pc:sldMkLst>
          <pc:docMk/>
          <pc:sldMk cId="2546169557" sldId="836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3.570" v="77"/>
        <pc:sldMkLst>
          <pc:docMk/>
          <pc:sldMk cId="2578600408" sldId="837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3.695" v="78"/>
        <pc:sldMkLst>
          <pc:docMk/>
          <pc:sldMk cId="3817650019" sldId="838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3.851" v="79"/>
        <pc:sldMkLst>
          <pc:docMk/>
          <pc:sldMk cId="2237862277" sldId="839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4.101" v="80"/>
        <pc:sldMkLst>
          <pc:docMk/>
          <pc:sldMk cId="3472215191" sldId="840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4.445" v="81"/>
        <pc:sldMkLst>
          <pc:docMk/>
          <pc:sldMk cId="3095019838" sldId="841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4.570" v="82"/>
        <pc:sldMkLst>
          <pc:docMk/>
          <pc:sldMk cId="2798919458" sldId="842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4.710" v="83"/>
        <pc:sldMkLst>
          <pc:docMk/>
          <pc:sldMk cId="3537099966" sldId="843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4.835" v="84"/>
        <pc:sldMkLst>
          <pc:docMk/>
          <pc:sldMk cId="2341443872" sldId="844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5.054" v="85"/>
        <pc:sldMkLst>
          <pc:docMk/>
          <pc:sldMk cId="3208560064" sldId="845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5.210" v="86"/>
        <pc:sldMkLst>
          <pc:docMk/>
          <pc:sldMk cId="3121705026" sldId="846"/>
        </pc:sldMkLst>
      </pc:sldChg>
      <pc:sldChg chg="add">
        <pc:chgData name="Agnese Aizpuriete" userId="S::agnese.aizpuriete@vvd.gov.lv::3d087c51-4a12-42f9-ab1e-b85fe8332eb2" providerId="AD" clId="Web-{348C41C7-25F9-2FDE-5017-CB2496F17076}" dt="2023-05-08T10:48:35.429" v="87"/>
        <pc:sldMkLst>
          <pc:docMk/>
          <pc:sldMk cId="3595221889" sldId="847"/>
        </pc:sldMkLst>
      </pc:sldChg>
      <pc:sldMasterChg chg="add addSldLayout">
        <pc:chgData name="Agnese Aizpuriete" userId="S::agnese.aizpuriete@vvd.gov.lv::3d087c51-4a12-42f9-ab1e-b85fe8332eb2" providerId="AD" clId="Web-{348C41C7-25F9-2FDE-5017-CB2496F17076}" dt="2023-05-08T10:47:53.132" v="37"/>
        <pc:sldMasterMkLst>
          <pc:docMk/>
          <pc:sldMasterMk cId="3362989266" sldId="2147483760"/>
        </pc:sldMasterMkLst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3058092291" sldId="2147483761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1673912198" sldId="2147483762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2090174076" sldId="2147483763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1618916315" sldId="2147483764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2309444182" sldId="2147483765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1644689668" sldId="2147483766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1734565797" sldId="2147483767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4044482235" sldId="2147483768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1627663383" sldId="2147483769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3770097401" sldId="2147483770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1977639407" sldId="2147483771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2514395418" sldId="2147483772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2565584679" sldId="2147483773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2732963238" sldId="2147483774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4014248147" sldId="2147483775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3956701449" sldId="2147483776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7:53.132" v="37"/>
          <pc:sldLayoutMkLst>
            <pc:docMk/>
            <pc:sldMasterMk cId="3362989266" sldId="2147483760"/>
            <pc:sldLayoutMk cId="741992575" sldId="2147483777"/>
          </pc:sldLayoutMkLst>
        </pc:sldLayoutChg>
      </pc:sldMasterChg>
      <pc:sldMasterChg chg="addSldLayout modSldLayout">
        <pc:chgData name="Agnese Aizpuriete" userId="S::agnese.aizpuriete@vvd.gov.lv::3d087c51-4a12-42f9-ab1e-b85fe8332eb2" providerId="AD" clId="Web-{348C41C7-25F9-2FDE-5017-CB2496F17076}" dt="2023-05-08T10:48:26.538" v="47"/>
        <pc:sldMasterMkLst>
          <pc:docMk/>
          <pc:sldMasterMk cId="0" sldId="2147484040"/>
        </pc:sldMasterMkLst>
        <pc:sldLayoutChg chg="add">
          <pc:chgData name="Agnese Aizpuriete" userId="S::agnese.aizpuriete@vvd.gov.lv::3d087c51-4a12-42f9-ab1e-b85fe8332eb2" providerId="AD" clId="Web-{348C41C7-25F9-2FDE-5017-CB2496F17076}" dt="2023-05-08T10:48:26.538" v="47"/>
          <pc:sldLayoutMkLst>
            <pc:docMk/>
            <pc:sldMasterMk cId="0" sldId="2147484040"/>
            <pc:sldLayoutMk cId="350219179" sldId="2147484038"/>
          </pc:sldLayoutMkLst>
        </pc:sldLayoutChg>
        <pc:sldLayoutChg chg="replId">
          <pc:chgData name="Agnese Aizpuriete" userId="S::agnese.aizpuriete@vvd.gov.lv::3d087c51-4a12-42f9-ab1e-b85fe8332eb2" providerId="AD" clId="Web-{348C41C7-25F9-2FDE-5017-CB2496F17076}" dt="2023-05-08T10:48:26.538" v="47"/>
          <pc:sldLayoutMkLst>
            <pc:docMk/>
            <pc:sldMasterMk cId="0" sldId="2147484040"/>
            <pc:sldLayoutMk cId="3554829021" sldId="2147485498"/>
          </pc:sldLayoutMkLst>
        </pc:sldLayoutChg>
      </pc:sldMasterChg>
      <pc:sldMasterChg chg="add addSldLayout">
        <pc:chgData name="Agnese Aizpuriete" userId="S::agnese.aizpuriete@vvd.gov.lv::3d087c51-4a12-42f9-ab1e-b85fe8332eb2" providerId="AD" clId="Web-{348C41C7-25F9-2FDE-5017-CB2496F17076}" dt="2023-05-08T10:46:11.333" v="0"/>
        <pc:sldMasterMkLst>
          <pc:docMk/>
          <pc:sldMasterMk cId="0" sldId="2147485497"/>
        </pc:sldMasterMkLst>
        <pc:sldLayoutChg chg="add">
          <pc:chgData name="Agnese Aizpuriete" userId="S::agnese.aizpuriete@vvd.gov.lv::3d087c51-4a12-42f9-ab1e-b85fe8332eb2" providerId="AD" clId="Web-{348C41C7-25F9-2FDE-5017-CB2496F17076}" dt="2023-05-08T10:46:11.333" v="0"/>
          <pc:sldLayoutMkLst>
            <pc:docMk/>
            <pc:sldMasterMk cId="0" sldId="2147484040"/>
            <pc:sldLayoutMk cId="2359342005" sldId="2147485488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6:11.333" v="0"/>
          <pc:sldLayoutMkLst>
            <pc:docMk/>
            <pc:sldMasterMk cId="0" sldId="2147484040"/>
            <pc:sldLayoutMk cId="3408606160" sldId="2147485489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6:11.333" v="0"/>
          <pc:sldLayoutMkLst>
            <pc:docMk/>
            <pc:sldMasterMk cId="0" sldId="2147484040"/>
            <pc:sldLayoutMk cId="544189899" sldId="2147485490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6:11.333" v="0"/>
          <pc:sldLayoutMkLst>
            <pc:docMk/>
            <pc:sldMasterMk cId="0" sldId="2147484040"/>
            <pc:sldLayoutMk cId="2514433752" sldId="2147485491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6:11.333" v="0"/>
          <pc:sldLayoutMkLst>
            <pc:docMk/>
            <pc:sldMasterMk cId="0" sldId="2147484040"/>
            <pc:sldLayoutMk cId="141168735" sldId="2147485492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6:11.333" v="0"/>
          <pc:sldLayoutMkLst>
            <pc:docMk/>
            <pc:sldMasterMk cId="0" sldId="2147484040"/>
            <pc:sldLayoutMk cId="4231898980" sldId="2147485493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6:11.333" v="0"/>
          <pc:sldLayoutMkLst>
            <pc:docMk/>
            <pc:sldMasterMk cId="0" sldId="2147484040"/>
            <pc:sldLayoutMk cId="1430611996" sldId="2147485494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6:11.333" v="0"/>
          <pc:sldLayoutMkLst>
            <pc:docMk/>
            <pc:sldMasterMk cId="0" sldId="2147484040"/>
            <pc:sldLayoutMk cId="3556418772" sldId="2147485495"/>
          </pc:sldLayoutMkLst>
        </pc:sldLayoutChg>
        <pc:sldLayoutChg chg="add">
          <pc:chgData name="Agnese Aizpuriete" userId="S::agnese.aizpuriete@vvd.gov.lv::3d087c51-4a12-42f9-ab1e-b85fe8332eb2" providerId="AD" clId="Web-{348C41C7-25F9-2FDE-5017-CB2496F17076}" dt="2023-05-08T10:46:11.333" v="0"/>
          <pc:sldLayoutMkLst>
            <pc:docMk/>
            <pc:sldMasterMk cId="0" sldId="2147484040"/>
            <pc:sldLayoutMk cId="1337263091" sldId="2147485496"/>
          </pc:sldLayoutMkLst>
        </pc:sldLayoutChg>
      </pc:sldMasterChg>
    </pc:docChg>
  </pc:docChgLst>
  <pc:docChgLst>
    <pc:chgData name="Agnese Aizpuriete" userId="S::agnese.aizpuriete@vvd.gov.lv::3d087c51-4a12-42f9-ab1e-b85fe8332eb2" providerId="AD" clId="Web-{6D5F95B9-11F9-3DDF-9590-B33498A5B10E}"/>
    <pc:docChg chg="modSld">
      <pc:chgData name="Agnese Aizpuriete" userId="S::agnese.aizpuriete@vvd.gov.lv::3d087c51-4a12-42f9-ab1e-b85fe8332eb2" providerId="AD" clId="Web-{6D5F95B9-11F9-3DDF-9590-B33498A5B10E}" dt="2023-09-29T12:52:52.462" v="0" actId="14100"/>
      <pc:docMkLst>
        <pc:docMk/>
      </pc:docMkLst>
      <pc:sldChg chg="modSp">
        <pc:chgData name="Agnese Aizpuriete" userId="S::agnese.aizpuriete@vvd.gov.lv::3d087c51-4a12-42f9-ab1e-b85fe8332eb2" providerId="AD" clId="Web-{6D5F95B9-11F9-3DDF-9590-B33498A5B10E}" dt="2023-09-29T12:52:52.462" v="0" actId="14100"/>
        <pc:sldMkLst>
          <pc:docMk/>
          <pc:sldMk cId="505247106" sldId="720"/>
        </pc:sldMkLst>
        <pc:picChg chg="mod">
          <ac:chgData name="Agnese Aizpuriete" userId="S::agnese.aizpuriete@vvd.gov.lv::3d087c51-4a12-42f9-ab1e-b85fe8332eb2" providerId="AD" clId="Web-{6D5F95B9-11F9-3DDF-9590-B33498A5B10E}" dt="2023-09-29T12:52:52.462" v="0" actId="14100"/>
          <ac:picMkLst>
            <pc:docMk/>
            <pc:sldMk cId="505247106" sldId="720"/>
            <ac:picMk id="3" creationId="{62FDC091-CD07-77AD-AD9E-CE1DAD8E0B40}"/>
          </ac:picMkLst>
        </pc:picChg>
      </pc:sldChg>
    </pc:docChg>
  </pc:docChgLst>
  <pc:docChgLst>
    <pc:chgData name="Agnese Aizpuriete" userId="S::agnese.aizpuriete@vvd.gov.lv::3d087c51-4a12-42f9-ab1e-b85fe8332eb2" providerId="AD" clId="Web-{1EF37864-0CDC-00F7-7B1C-CB9DB73FBEBB}"/>
    <pc:docChg chg="addSld delSld">
      <pc:chgData name="Agnese Aizpuriete" userId="S::agnese.aizpuriete@vvd.gov.lv::3d087c51-4a12-42f9-ab1e-b85fe8332eb2" providerId="AD" clId="Web-{1EF37864-0CDC-00F7-7B1C-CB9DB73FBEBB}" dt="2023-11-17T08:36:47.216" v="1"/>
      <pc:docMkLst>
        <pc:docMk/>
      </pc:docMkLst>
      <pc:sldChg chg="del">
        <pc:chgData name="Agnese Aizpuriete" userId="S::agnese.aizpuriete@vvd.gov.lv::3d087c51-4a12-42f9-ab1e-b85fe8332eb2" providerId="AD" clId="Web-{1EF37864-0CDC-00F7-7B1C-CB9DB73FBEBB}" dt="2023-11-17T08:36:47.216" v="1"/>
        <pc:sldMkLst>
          <pc:docMk/>
          <pc:sldMk cId="843811630" sldId="452"/>
        </pc:sldMkLst>
      </pc:sldChg>
      <pc:sldChg chg="add">
        <pc:chgData name="Agnese Aizpuriete" userId="S::agnese.aizpuriete@vvd.gov.lv::3d087c51-4a12-42f9-ab1e-b85fe8332eb2" providerId="AD" clId="Web-{1EF37864-0CDC-00F7-7B1C-CB9DB73FBEBB}" dt="2023-11-17T08:36:36.169" v="0"/>
        <pc:sldMkLst>
          <pc:docMk/>
          <pc:sldMk cId="230554585" sldId="897"/>
        </pc:sldMkLst>
      </pc:sldChg>
    </pc:docChg>
  </pc:docChgLst>
  <pc:docChgLst>
    <pc:chgData name="Agnese Aizpuriete" userId="3d087c51-4a12-42f9-ab1e-b85fe8332eb2" providerId="ADAL" clId="{CE9133F2-9452-4F9F-871D-629058E93224}"/>
    <pc:docChg chg="undo custSel modSld">
      <pc:chgData name="Agnese Aizpuriete" userId="3d087c51-4a12-42f9-ab1e-b85fe8332eb2" providerId="ADAL" clId="{CE9133F2-9452-4F9F-871D-629058E93224}" dt="2023-10-19T07:57:33.218" v="181"/>
      <pc:docMkLst>
        <pc:docMk/>
      </pc:docMkLst>
      <pc:sldChg chg="modNotesTx">
        <pc:chgData name="Agnese Aizpuriete" userId="3d087c51-4a12-42f9-ab1e-b85fe8332eb2" providerId="ADAL" clId="{CE9133F2-9452-4F9F-871D-629058E93224}" dt="2023-10-16T09:05:37.545" v="148" actId="6549"/>
        <pc:sldMkLst>
          <pc:docMk/>
          <pc:sldMk cId="1794444828" sldId="429"/>
        </pc:sldMkLst>
      </pc:sldChg>
      <pc:sldChg chg="modSp delCm modCm">
        <pc:chgData name="Agnese Aizpuriete" userId="3d087c51-4a12-42f9-ab1e-b85fe8332eb2" providerId="ADAL" clId="{CE9133F2-9452-4F9F-871D-629058E93224}" dt="2023-10-19T07:54:35.604" v="156" actId="2084"/>
        <pc:sldMkLst>
          <pc:docMk/>
          <pc:sldMk cId="3098101186" sldId="465"/>
        </pc:sldMkLst>
        <pc:graphicFrameChg chg="mod">
          <ac:chgData name="Agnese Aizpuriete" userId="3d087c51-4a12-42f9-ab1e-b85fe8332eb2" providerId="ADAL" clId="{CE9133F2-9452-4F9F-871D-629058E93224}" dt="2023-10-19T07:54:35.604" v="156" actId="2084"/>
          <ac:graphicFrameMkLst>
            <pc:docMk/>
            <pc:sldMk cId="3098101186" sldId="465"/>
            <ac:graphicFrameMk id="2" creationId="{A1324D08-4077-4E14-A59B-175206B6B3E1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Agnese Aizpuriete" userId="3d087c51-4a12-42f9-ab1e-b85fe8332eb2" providerId="ADAL" clId="{CE9133F2-9452-4F9F-871D-629058E93224}" dt="2023-10-19T07:54:28.383" v="155"/>
              <pc2:cmMkLst xmlns:pc2="http://schemas.microsoft.com/office/powerpoint/2019/9/main/command">
                <pc:docMk/>
                <pc:sldMk cId="3098101186" sldId="465"/>
                <pc2:cmMk id="{A944B5E0-FC77-493A-B515-35F7ECC570C4}"/>
              </pc2:cmMkLst>
            </pc226:cmChg>
          </p:ext>
        </pc:extLst>
      </pc:sldChg>
      <pc:sldChg chg="modNotesTx">
        <pc:chgData name="Agnese Aizpuriete" userId="3d087c51-4a12-42f9-ab1e-b85fe8332eb2" providerId="ADAL" clId="{CE9133F2-9452-4F9F-871D-629058E93224}" dt="2023-10-16T09:04:28.007" v="142" actId="6549"/>
        <pc:sldMkLst>
          <pc:docMk/>
          <pc:sldMk cId="1659140219" sldId="699"/>
        </pc:sldMkLst>
      </pc:sldChg>
      <pc:sldChg chg="modSp mod modNotesTx">
        <pc:chgData name="Agnese Aizpuriete" userId="3d087c51-4a12-42f9-ab1e-b85fe8332eb2" providerId="ADAL" clId="{CE9133F2-9452-4F9F-871D-629058E93224}" dt="2023-10-19T07:54:07.436" v="153" actId="1076"/>
        <pc:sldMkLst>
          <pc:docMk/>
          <pc:sldMk cId="2262793250" sldId="711"/>
        </pc:sldMkLst>
        <pc:graphicFrameChg chg="mod">
          <ac:chgData name="Agnese Aizpuriete" userId="3d087c51-4a12-42f9-ab1e-b85fe8332eb2" providerId="ADAL" clId="{CE9133F2-9452-4F9F-871D-629058E93224}" dt="2023-10-19T07:54:07.436" v="153" actId="1076"/>
          <ac:graphicFrameMkLst>
            <pc:docMk/>
            <pc:sldMk cId="2262793250" sldId="711"/>
            <ac:graphicFrameMk id="14" creationId="{E3DF7A67-B18B-FEB8-62B6-6280C89098E4}"/>
          </ac:graphicFrameMkLst>
        </pc:graphicFrameChg>
      </pc:sldChg>
      <pc:sldChg chg="modSp mod">
        <pc:chgData name="Agnese Aizpuriete" userId="3d087c51-4a12-42f9-ab1e-b85fe8332eb2" providerId="ADAL" clId="{CE9133F2-9452-4F9F-871D-629058E93224}" dt="2023-10-19T07:53:48.532" v="152" actId="1076"/>
        <pc:sldMkLst>
          <pc:docMk/>
          <pc:sldMk cId="3567870288" sldId="716"/>
        </pc:sldMkLst>
        <pc:spChg chg="mod">
          <ac:chgData name="Agnese Aizpuriete" userId="3d087c51-4a12-42f9-ab1e-b85fe8332eb2" providerId="ADAL" clId="{CE9133F2-9452-4F9F-871D-629058E93224}" dt="2023-10-19T07:53:43.247" v="151" actId="1076"/>
          <ac:spMkLst>
            <pc:docMk/>
            <pc:sldMk cId="3567870288" sldId="716"/>
            <ac:spMk id="11" creationId="{CE5E64A2-CC76-4125-8120-AD1B99D846D4}"/>
          </ac:spMkLst>
        </pc:spChg>
        <pc:spChg chg="mod">
          <ac:chgData name="Agnese Aizpuriete" userId="3d087c51-4a12-42f9-ab1e-b85fe8332eb2" providerId="ADAL" clId="{CE9133F2-9452-4F9F-871D-629058E93224}" dt="2023-10-19T07:53:48.532" v="152" actId="1076"/>
          <ac:spMkLst>
            <pc:docMk/>
            <pc:sldMk cId="3567870288" sldId="716"/>
            <ac:spMk id="22" creationId="{67238632-9B40-5D38-450E-979E63893A43}"/>
          </ac:spMkLst>
        </pc:spChg>
        <pc:picChg chg="mod">
          <ac:chgData name="Agnese Aizpuriete" userId="3d087c51-4a12-42f9-ab1e-b85fe8332eb2" providerId="ADAL" clId="{CE9133F2-9452-4F9F-871D-629058E93224}" dt="2023-10-19T07:53:39.994" v="150" actId="1076"/>
          <ac:picMkLst>
            <pc:docMk/>
            <pc:sldMk cId="3567870288" sldId="716"/>
            <ac:picMk id="3" creationId="{EB4497A5-C71F-4B31-C33C-6F20D1C5048A}"/>
          </ac:picMkLst>
        </pc:picChg>
      </pc:sldChg>
      <pc:sldChg chg="modSp mod">
        <pc:chgData name="Agnese Aizpuriete" userId="3d087c51-4a12-42f9-ab1e-b85fe8332eb2" providerId="ADAL" clId="{CE9133F2-9452-4F9F-871D-629058E93224}" dt="2023-10-19T07:55:31.767" v="160" actId="1076"/>
        <pc:sldMkLst>
          <pc:docMk/>
          <pc:sldMk cId="865176852" sldId="718"/>
        </pc:sldMkLst>
        <pc:spChg chg="mod">
          <ac:chgData name="Agnese Aizpuriete" userId="3d087c51-4a12-42f9-ab1e-b85fe8332eb2" providerId="ADAL" clId="{CE9133F2-9452-4F9F-871D-629058E93224}" dt="2023-10-19T07:55:21.474" v="159" actId="403"/>
          <ac:spMkLst>
            <pc:docMk/>
            <pc:sldMk cId="865176852" sldId="718"/>
            <ac:spMk id="2" creationId="{F0A74112-250E-CF29-130F-DBE2D345B161}"/>
          </ac:spMkLst>
        </pc:spChg>
        <pc:picChg chg="mod">
          <ac:chgData name="Agnese Aizpuriete" userId="3d087c51-4a12-42f9-ab1e-b85fe8332eb2" providerId="ADAL" clId="{CE9133F2-9452-4F9F-871D-629058E93224}" dt="2023-10-19T07:55:31.767" v="160" actId="1076"/>
          <ac:picMkLst>
            <pc:docMk/>
            <pc:sldMk cId="865176852" sldId="718"/>
            <ac:picMk id="8" creationId="{AD3A6FBA-8AA0-F79E-953B-674865AF04DB}"/>
          </ac:picMkLst>
        </pc:picChg>
      </pc:sldChg>
      <pc:sldChg chg="modNotesTx">
        <pc:chgData name="Agnese Aizpuriete" userId="3d087c51-4a12-42f9-ab1e-b85fe8332eb2" providerId="ADAL" clId="{CE9133F2-9452-4F9F-871D-629058E93224}" dt="2023-10-16T09:03:26.899" v="129" actId="6549"/>
        <pc:sldMkLst>
          <pc:docMk/>
          <pc:sldMk cId="505247106" sldId="720"/>
        </pc:sldMkLst>
      </pc:sldChg>
      <pc:sldChg chg="modNotesTx">
        <pc:chgData name="Agnese Aizpuriete" userId="3d087c51-4a12-42f9-ab1e-b85fe8332eb2" providerId="ADAL" clId="{CE9133F2-9452-4F9F-871D-629058E93224}" dt="2023-10-16T09:04:04.791" v="134" actId="6549"/>
        <pc:sldMkLst>
          <pc:docMk/>
          <pc:sldMk cId="622133679" sldId="729"/>
        </pc:sldMkLst>
      </pc:sldChg>
      <pc:sldChg chg="modNotesTx">
        <pc:chgData name="Agnese Aizpuriete" userId="3d087c51-4a12-42f9-ab1e-b85fe8332eb2" providerId="ADAL" clId="{CE9133F2-9452-4F9F-871D-629058E93224}" dt="2023-10-16T09:04:07.527" v="135" actId="6549"/>
        <pc:sldMkLst>
          <pc:docMk/>
          <pc:sldMk cId="2192060437" sldId="730"/>
        </pc:sldMkLst>
      </pc:sldChg>
      <pc:sldChg chg="modNotesTx">
        <pc:chgData name="Agnese Aizpuriete" userId="3d087c51-4a12-42f9-ab1e-b85fe8332eb2" providerId="ADAL" clId="{CE9133F2-9452-4F9F-871D-629058E93224}" dt="2023-10-16T09:04:24.917" v="141" actId="6549"/>
        <pc:sldMkLst>
          <pc:docMk/>
          <pc:sldMk cId="1762887455" sldId="731"/>
        </pc:sldMkLst>
      </pc:sldChg>
      <pc:sldChg chg="modNotesTx">
        <pc:chgData name="Agnese Aizpuriete" userId="3d087c51-4a12-42f9-ab1e-b85fe8332eb2" providerId="ADAL" clId="{CE9133F2-9452-4F9F-871D-629058E93224}" dt="2023-10-16T09:04:21.984" v="140" actId="6549"/>
        <pc:sldMkLst>
          <pc:docMk/>
          <pc:sldMk cId="318855912" sldId="732"/>
        </pc:sldMkLst>
      </pc:sldChg>
      <pc:sldChg chg="modNotesTx">
        <pc:chgData name="Agnese Aizpuriete" userId="3d087c51-4a12-42f9-ab1e-b85fe8332eb2" providerId="ADAL" clId="{CE9133F2-9452-4F9F-871D-629058E93224}" dt="2023-10-16T09:04:18.935" v="139" actId="6549"/>
        <pc:sldMkLst>
          <pc:docMk/>
          <pc:sldMk cId="1720206386" sldId="733"/>
        </pc:sldMkLst>
      </pc:sldChg>
      <pc:sldChg chg="modNotesTx">
        <pc:chgData name="Agnese Aizpuriete" userId="3d087c51-4a12-42f9-ab1e-b85fe8332eb2" providerId="ADAL" clId="{CE9133F2-9452-4F9F-871D-629058E93224}" dt="2023-10-16T09:04:16.143" v="138" actId="6549"/>
        <pc:sldMkLst>
          <pc:docMk/>
          <pc:sldMk cId="2207009978" sldId="734"/>
        </pc:sldMkLst>
      </pc:sldChg>
      <pc:sldChg chg="modNotesTx">
        <pc:chgData name="Agnese Aizpuriete" userId="3d087c51-4a12-42f9-ab1e-b85fe8332eb2" providerId="ADAL" clId="{CE9133F2-9452-4F9F-871D-629058E93224}" dt="2023-10-16T09:04:13.218" v="137" actId="6549"/>
        <pc:sldMkLst>
          <pc:docMk/>
          <pc:sldMk cId="1197605235" sldId="735"/>
        </pc:sldMkLst>
      </pc:sldChg>
      <pc:sldChg chg="modNotesTx">
        <pc:chgData name="Agnese Aizpuriete" userId="3d087c51-4a12-42f9-ab1e-b85fe8332eb2" providerId="ADAL" clId="{CE9133F2-9452-4F9F-871D-629058E93224}" dt="2023-10-16T09:04:10.450" v="136" actId="6549"/>
        <pc:sldMkLst>
          <pc:docMk/>
          <pc:sldMk cId="1631149555" sldId="736"/>
        </pc:sldMkLst>
      </pc:sldChg>
      <pc:sldChg chg="modNotesTx">
        <pc:chgData name="Agnese Aizpuriete" userId="3d087c51-4a12-42f9-ab1e-b85fe8332eb2" providerId="ADAL" clId="{CE9133F2-9452-4F9F-871D-629058E93224}" dt="2023-10-16T09:04:46.393" v="146" actId="6549"/>
        <pc:sldMkLst>
          <pc:docMk/>
          <pc:sldMk cId="3499905878" sldId="815"/>
        </pc:sldMkLst>
      </pc:sldChg>
      <pc:sldChg chg="modNotesTx">
        <pc:chgData name="Agnese Aizpuriete" userId="3d087c51-4a12-42f9-ab1e-b85fe8332eb2" providerId="ADAL" clId="{CE9133F2-9452-4F9F-871D-629058E93224}" dt="2023-10-16T09:04:51.985" v="147" actId="6549"/>
        <pc:sldMkLst>
          <pc:docMk/>
          <pc:sldMk cId="1391324943" sldId="820"/>
        </pc:sldMkLst>
      </pc:sldChg>
      <pc:sldChg chg="modNotesTx">
        <pc:chgData name="Agnese Aizpuriete" userId="3d087c51-4a12-42f9-ab1e-b85fe8332eb2" providerId="ADAL" clId="{CE9133F2-9452-4F9F-871D-629058E93224}" dt="2023-10-16T09:04:39.264" v="145" actId="6549"/>
        <pc:sldMkLst>
          <pc:docMk/>
          <pc:sldMk cId="2668689300" sldId="825"/>
        </pc:sldMkLst>
      </pc:sldChg>
      <pc:sldChg chg="modNotesTx">
        <pc:chgData name="Agnese Aizpuriete" userId="3d087c51-4a12-42f9-ab1e-b85fe8332eb2" providerId="ADAL" clId="{CE9133F2-9452-4F9F-871D-629058E93224}" dt="2023-10-16T09:04:36.334" v="144" actId="6549"/>
        <pc:sldMkLst>
          <pc:docMk/>
          <pc:sldMk cId="2341443872" sldId="844"/>
        </pc:sldMkLst>
      </pc:sldChg>
      <pc:sldChg chg="modNotesTx">
        <pc:chgData name="Agnese Aizpuriete" userId="3d087c51-4a12-42f9-ab1e-b85fe8332eb2" providerId="ADAL" clId="{CE9133F2-9452-4F9F-871D-629058E93224}" dt="2023-10-16T09:04:33.379" v="143" actId="6549"/>
        <pc:sldMkLst>
          <pc:docMk/>
          <pc:sldMk cId="3121705026" sldId="846"/>
        </pc:sldMkLst>
      </pc:sldChg>
      <pc:sldChg chg="modSp mod">
        <pc:chgData name="Agnese Aizpuriete" userId="3d087c51-4a12-42f9-ab1e-b85fe8332eb2" providerId="ADAL" clId="{CE9133F2-9452-4F9F-871D-629058E93224}" dt="2023-10-19T07:55:08.813" v="157" actId="14100"/>
        <pc:sldMkLst>
          <pc:docMk/>
          <pc:sldMk cId="1210257848" sldId="848"/>
        </pc:sldMkLst>
        <pc:picChg chg="mod">
          <ac:chgData name="Agnese Aizpuriete" userId="3d087c51-4a12-42f9-ab1e-b85fe8332eb2" providerId="ADAL" clId="{CE9133F2-9452-4F9F-871D-629058E93224}" dt="2023-10-19T07:55:08.813" v="157" actId="14100"/>
          <ac:picMkLst>
            <pc:docMk/>
            <pc:sldMk cId="1210257848" sldId="848"/>
            <ac:picMk id="2" creationId="{8878CF9B-CB24-9648-C6BE-1E249292EAA1}"/>
          </ac:picMkLst>
        </pc:picChg>
      </pc:sldChg>
      <pc:sldChg chg="addSp delSp modSp mod">
        <pc:chgData name="Agnese Aizpuriete" userId="3d087c51-4a12-42f9-ab1e-b85fe8332eb2" providerId="ADAL" clId="{CE9133F2-9452-4F9F-871D-629058E93224}" dt="2023-10-19T07:57:33.218" v="181"/>
        <pc:sldMkLst>
          <pc:docMk/>
          <pc:sldMk cId="1398493334" sldId="850"/>
        </pc:sldMkLst>
        <pc:spChg chg="del">
          <ac:chgData name="Agnese Aizpuriete" userId="3d087c51-4a12-42f9-ab1e-b85fe8332eb2" providerId="ADAL" clId="{CE9133F2-9452-4F9F-871D-629058E93224}" dt="2023-10-19T07:57:30.869" v="180" actId="478"/>
          <ac:spMkLst>
            <pc:docMk/>
            <pc:sldMk cId="1398493334" sldId="850"/>
            <ac:spMk id="5" creationId="{DC3DA405-A2F6-377D-6957-FF5F7AC45AFC}"/>
          </ac:spMkLst>
        </pc:spChg>
        <pc:spChg chg="add mod">
          <ac:chgData name="Agnese Aizpuriete" userId="3d087c51-4a12-42f9-ab1e-b85fe8332eb2" providerId="ADAL" clId="{CE9133F2-9452-4F9F-871D-629058E93224}" dt="2023-10-19T07:57:33.218" v="181"/>
          <ac:spMkLst>
            <pc:docMk/>
            <pc:sldMk cId="1398493334" sldId="850"/>
            <ac:spMk id="7" creationId="{75D10E60-FB66-5E24-C95F-80EBE004A21D}"/>
          </ac:spMkLst>
        </pc:spChg>
      </pc:sldChg>
      <pc:sldChg chg="modSp">
        <pc:chgData name="Agnese Aizpuriete" userId="3d087c51-4a12-42f9-ab1e-b85fe8332eb2" providerId="ADAL" clId="{CE9133F2-9452-4F9F-871D-629058E93224}" dt="2023-10-19T07:53:23.105" v="149" actId="255"/>
        <pc:sldMkLst>
          <pc:docMk/>
          <pc:sldMk cId="2276401701" sldId="854"/>
        </pc:sldMkLst>
        <pc:spChg chg="mod">
          <ac:chgData name="Agnese Aizpuriete" userId="3d087c51-4a12-42f9-ab1e-b85fe8332eb2" providerId="ADAL" clId="{CE9133F2-9452-4F9F-871D-629058E93224}" dt="2023-10-19T07:53:23.105" v="149" actId="255"/>
          <ac:spMkLst>
            <pc:docMk/>
            <pc:sldMk cId="2276401701" sldId="854"/>
            <ac:spMk id="41987" creationId="{00000000-0000-0000-0000-000000000000}"/>
          </ac:spMkLst>
        </pc:spChg>
      </pc:sldChg>
      <pc:sldChg chg="modNotesTx">
        <pc:chgData name="Agnese Aizpuriete" userId="3d087c51-4a12-42f9-ab1e-b85fe8332eb2" providerId="ADAL" clId="{CE9133F2-9452-4F9F-871D-629058E93224}" dt="2023-10-16T09:03:37.137" v="130" actId="6549"/>
        <pc:sldMkLst>
          <pc:docMk/>
          <pc:sldMk cId="1612997290" sldId="858"/>
        </pc:sldMkLst>
      </pc:sldChg>
      <pc:sldChg chg="modNotesTx">
        <pc:chgData name="Agnese Aizpuriete" userId="3d087c51-4a12-42f9-ab1e-b85fe8332eb2" providerId="ADAL" clId="{CE9133F2-9452-4F9F-871D-629058E93224}" dt="2023-10-16T09:03:40.907" v="131" actId="6549"/>
        <pc:sldMkLst>
          <pc:docMk/>
          <pc:sldMk cId="548001431" sldId="871"/>
        </pc:sldMkLst>
      </pc:sldChg>
      <pc:sldChg chg="modNotesTx">
        <pc:chgData name="Agnese Aizpuriete" userId="3d087c51-4a12-42f9-ab1e-b85fe8332eb2" providerId="ADAL" clId="{CE9133F2-9452-4F9F-871D-629058E93224}" dt="2023-10-16T09:03:44.514" v="132" actId="6549"/>
        <pc:sldMkLst>
          <pc:docMk/>
          <pc:sldMk cId="3424136245" sldId="872"/>
        </pc:sldMkLst>
      </pc:sldChg>
      <pc:sldChg chg="modNotesTx">
        <pc:chgData name="Agnese Aizpuriete" userId="3d087c51-4a12-42f9-ab1e-b85fe8332eb2" providerId="ADAL" clId="{CE9133F2-9452-4F9F-871D-629058E93224}" dt="2023-10-16T09:03:47.551" v="133" actId="6549"/>
        <pc:sldMkLst>
          <pc:docMk/>
          <pc:sldMk cId="1746537063" sldId="878"/>
        </pc:sldMkLst>
      </pc:sldChg>
      <pc:sldChg chg="addSp delSp modSp mod">
        <pc:chgData name="Agnese Aizpuriete" userId="3d087c51-4a12-42f9-ab1e-b85fe8332eb2" providerId="ADAL" clId="{CE9133F2-9452-4F9F-871D-629058E93224}" dt="2023-10-19T07:57:03.005" v="178" actId="20577"/>
        <pc:sldMkLst>
          <pc:docMk/>
          <pc:sldMk cId="3012949847" sldId="888"/>
        </pc:sldMkLst>
        <pc:spChg chg="add mod">
          <ac:chgData name="Agnese Aizpuriete" userId="3d087c51-4a12-42f9-ab1e-b85fe8332eb2" providerId="ADAL" clId="{CE9133F2-9452-4F9F-871D-629058E93224}" dt="2023-10-19T07:57:03.005" v="178" actId="20577"/>
          <ac:spMkLst>
            <pc:docMk/>
            <pc:sldMk cId="3012949847" sldId="888"/>
            <ac:spMk id="3" creationId="{829D566D-3B4B-5E22-EC0F-01CAD56A728D}"/>
          </ac:spMkLst>
        </pc:spChg>
        <pc:spChg chg="del">
          <ac:chgData name="Agnese Aizpuriete" userId="3d087c51-4a12-42f9-ab1e-b85fe8332eb2" providerId="ADAL" clId="{CE9133F2-9452-4F9F-871D-629058E93224}" dt="2023-10-19T07:56:59.877" v="171" actId="478"/>
          <ac:spMkLst>
            <pc:docMk/>
            <pc:sldMk cId="3012949847" sldId="888"/>
            <ac:spMk id="5" creationId="{DC3DA405-A2F6-377D-6957-FF5F7AC45AFC}"/>
          </ac:spMkLst>
        </pc:spChg>
      </pc:sldChg>
      <pc:sldChg chg="modSp">
        <pc:chgData name="Agnese Aizpuriete" userId="3d087c51-4a12-42f9-ab1e-b85fe8332eb2" providerId="ADAL" clId="{CE9133F2-9452-4F9F-871D-629058E93224}" dt="2023-10-19T07:56:29.061" v="169" actId="1076"/>
        <pc:sldMkLst>
          <pc:docMk/>
          <pc:sldMk cId="1344394344" sldId="890"/>
        </pc:sldMkLst>
        <pc:spChg chg="mod">
          <ac:chgData name="Agnese Aizpuriete" userId="3d087c51-4a12-42f9-ab1e-b85fe8332eb2" providerId="ADAL" clId="{CE9133F2-9452-4F9F-871D-629058E93224}" dt="2023-10-19T07:56:05.968" v="167" actId="14100"/>
          <ac:spMkLst>
            <pc:docMk/>
            <pc:sldMk cId="1344394344" sldId="890"/>
            <ac:spMk id="2" creationId="{F0A74112-250E-CF29-130F-DBE2D345B161}"/>
          </ac:spMkLst>
        </pc:spChg>
        <pc:spChg chg="mod">
          <ac:chgData name="Agnese Aizpuriete" userId="3d087c51-4a12-42f9-ab1e-b85fe8332eb2" providerId="ADAL" clId="{CE9133F2-9452-4F9F-871D-629058E93224}" dt="2023-10-19T07:55:57.343" v="166" actId="14100"/>
          <ac:spMkLst>
            <pc:docMk/>
            <pc:sldMk cId="1344394344" sldId="890"/>
            <ac:spMk id="3" creationId="{E35E2C51-6C22-7DC5-C2C0-01E167176055}"/>
          </ac:spMkLst>
        </pc:spChg>
        <pc:picChg chg="mod">
          <ac:chgData name="Agnese Aizpuriete" userId="3d087c51-4a12-42f9-ab1e-b85fe8332eb2" providerId="ADAL" clId="{CE9133F2-9452-4F9F-871D-629058E93224}" dt="2023-10-19T07:56:29.061" v="169" actId="1076"/>
          <ac:picMkLst>
            <pc:docMk/>
            <pc:sldMk cId="1344394344" sldId="890"/>
            <ac:picMk id="1028" creationId="{093F646E-3D9D-28C9-8D02-1779E809B645}"/>
          </ac:picMkLst>
        </pc:picChg>
      </pc:sldChg>
      <pc:sldChg chg="addSp modSp mod">
        <pc:chgData name="Agnese Aizpuriete" userId="3d087c51-4a12-42f9-ab1e-b85fe8332eb2" providerId="ADAL" clId="{CE9133F2-9452-4F9F-871D-629058E93224}" dt="2023-10-16T08:44:29.570" v="127" actId="1076"/>
        <pc:sldMkLst>
          <pc:docMk/>
          <pc:sldMk cId="2797572034" sldId="894"/>
        </pc:sldMkLst>
        <pc:spChg chg="mod">
          <ac:chgData name="Agnese Aizpuriete" userId="3d087c51-4a12-42f9-ab1e-b85fe8332eb2" providerId="ADAL" clId="{CE9133F2-9452-4F9F-871D-629058E93224}" dt="2023-10-16T08:44:21.346" v="126" actId="6549"/>
          <ac:spMkLst>
            <pc:docMk/>
            <pc:sldMk cId="2797572034" sldId="894"/>
            <ac:spMk id="41987" creationId="{00000000-0000-0000-0000-000000000000}"/>
          </ac:spMkLst>
        </pc:spChg>
        <pc:picChg chg="add mod">
          <ac:chgData name="Agnese Aizpuriete" userId="3d087c51-4a12-42f9-ab1e-b85fe8332eb2" providerId="ADAL" clId="{CE9133F2-9452-4F9F-871D-629058E93224}" dt="2023-10-16T08:43:01.370" v="87" actId="1076"/>
          <ac:picMkLst>
            <pc:docMk/>
            <pc:sldMk cId="2797572034" sldId="894"/>
            <ac:picMk id="4" creationId="{94AFE1FE-EE9C-25EE-7E6B-068D64FBA4F2}"/>
          </ac:picMkLst>
        </pc:picChg>
        <pc:picChg chg="mod">
          <ac:chgData name="Agnese Aizpuriete" userId="3d087c51-4a12-42f9-ab1e-b85fe8332eb2" providerId="ADAL" clId="{CE9133F2-9452-4F9F-871D-629058E93224}" dt="2023-10-16T08:44:29.570" v="127" actId="1076"/>
          <ac:picMkLst>
            <pc:docMk/>
            <pc:sldMk cId="2797572034" sldId="894"/>
            <ac:picMk id="9" creationId="{4F10D20D-3436-42BD-4571-3F474BA3EDFE}"/>
          </ac:picMkLst>
        </pc:picChg>
      </pc:sldChg>
    </pc:docChg>
  </pc:docChgLst>
  <pc:docChgLst>
    <pc:chgData name="Agnese Aizpuriete" userId="S::agnese.aizpuriete@vvd.gov.lv::3d087c51-4a12-42f9-ab1e-b85fe8332eb2" providerId="AD" clId="Web-{EBC7FC45-C363-897F-76C5-AF5F0435D9AD}"/>
    <pc:docChg chg="modSld">
      <pc:chgData name="Agnese Aizpuriete" userId="S::agnese.aizpuriete@vvd.gov.lv::3d087c51-4a12-42f9-ab1e-b85fe8332eb2" providerId="AD" clId="Web-{EBC7FC45-C363-897F-76C5-AF5F0435D9AD}" dt="2023-07-27T14:04:26.376" v="3"/>
      <pc:docMkLst>
        <pc:docMk/>
      </pc:docMkLst>
      <pc:sldChg chg="delSp delCm">
        <pc:chgData name="Agnese Aizpuriete" userId="S::agnese.aizpuriete@vvd.gov.lv::3d087c51-4a12-42f9-ab1e-b85fe8332eb2" providerId="AD" clId="Web-{EBC7FC45-C363-897F-76C5-AF5F0435D9AD}" dt="2023-07-27T14:04:10.001" v="2"/>
        <pc:sldMkLst>
          <pc:docMk/>
          <pc:sldMk cId="3029990094" sldId="417"/>
        </pc:sldMkLst>
        <pc:picChg chg="del">
          <ac:chgData name="Agnese Aizpuriete" userId="S::agnese.aizpuriete@vvd.gov.lv::3d087c51-4a12-42f9-ab1e-b85fe8332eb2" providerId="AD" clId="Web-{EBC7FC45-C363-897F-76C5-AF5F0435D9AD}" dt="2023-07-27T14:04:10.001" v="2"/>
          <ac:picMkLst>
            <pc:docMk/>
            <pc:sldMk cId="3029990094" sldId="417"/>
            <ac:picMk id="3" creationId="{559A1517-8B03-D6A8-48DF-515090DBFB0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EBC7FC45-C363-897F-76C5-AF5F0435D9AD}" dt="2023-07-27T14:04:08.157" v="1"/>
              <pc2:cmMkLst xmlns:pc2="http://schemas.microsoft.com/office/powerpoint/2019/9/main/command">
                <pc:docMk/>
                <pc:sldMk cId="3029990094" sldId="417"/>
                <pc2:cmMk id="{F199C839-D86F-464C-8D56-AD108C30DEFA}"/>
              </pc2:cmMkLst>
            </pc226:cmChg>
          </p:ext>
        </pc:extLst>
      </pc:sldChg>
      <pc:sldChg chg="delCm">
        <pc:chgData name="Agnese Aizpuriete" userId="S::agnese.aizpuriete@vvd.gov.lv::3d087c51-4a12-42f9-ab1e-b85fe8332eb2" providerId="AD" clId="Web-{EBC7FC45-C363-897F-76C5-AF5F0435D9AD}" dt="2023-07-27T14:04:26.376" v="3"/>
        <pc:sldMkLst>
          <pc:docMk/>
          <pc:sldMk cId="4067089007" sldId="7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EBC7FC45-C363-897F-76C5-AF5F0435D9AD}" dt="2023-07-27T14:04:26.376" v="3"/>
              <pc2:cmMkLst xmlns:pc2="http://schemas.microsoft.com/office/powerpoint/2019/9/main/command">
                <pc:docMk/>
                <pc:sldMk cId="4067089007" sldId="793"/>
                <pc2:cmMk id="{EAEEA333-5D6A-470F-AE55-343942A1E319}"/>
              </pc2:cmMkLst>
            </pc226:cmChg>
          </p:ext>
        </pc:extLst>
      </pc:sldChg>
      <pc:sldChg chg="delCm">
        <pc:chgData name="Agnese Aizpuriete" userId="S::agnese.aizpuriete@vvd.gov.lv::3d087c51-4a12-42f9-ab1e-b85fe8332eb2" providerId="AD" clId="Web-{EBC7FC45-C363-897F-76C5-AF5F0435D9AD}" dt="2023-07-27T14:03:57.907" v="0"/>
        <pc:sldMkLst>
          <pc:docMk/>
          <pc:sldMk cId="1210257848" sldId="8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EBC7FC45-C363-897F-76C5-AF5F0435D9AD}" dt="2023-07-27T14:03:57.907" v="0"/>
              <pc2:cmMkLst xmlns:pc2="http://schemas.microsoft.com/office/powerpoint/2019/9/main/command">
                <pc:docMk/>
                <pc:sldMk cId="1210257848" sldId="848"/>
                <pc2:cmMk id="{00BA9D05-0D50-49BE-8074-C6F5CECB9B37}"/>
              </pc2:cmMkLst>
            </pc226:cmChg>
          </p:ext>
        </pc:extLst>
      </pc:sldChg>
    </pc:docChg>
  </pc:docChgLst>
  <pc:docChgLst>
    <pc:chgData name="Agnese Aizpuriete" userId="S::agnese.aizpuriete@vvd.gov.lv::3d087c51-4a12-42f9-ab1e-b85fe8332eb2" providerId="AD" clId="Web-{6AA9A7EC-C006-F131-8C44-EB78B0A759F6}"/>
    <pc:docChg chg="modSld">
      <pc:chgData name="Agnese Aizpuriete" userId="S::agnese.aizpuriete@vvd.gov.lv::3d087c51-4a12-42f9-ab1e-b85fe8332eb2" providerId="AD" clId="Web-{6AA9A7EC-C006-F131-8C44-EB78B0A759F6}" dt="2023-08-04T14:36:11.047" v="44" actId="20577"/>
      <pc:docMkLst>
        <pc:docMk/>
      </pc:docMkLst>
      <pc:sldChg chg="modSp">
        <pc:chgData name="Agnese Aizpuriete" userId="S::agnese.aizpuriete@vvd.gov.lv::3d087c51-4a12-42f9-ab1e-b85fe8332eb2" providerId="AD" clId="Web-{6AA9A7EC-C006-F131-8C44-EB78B0A759F6}" dt="2023-08-04T14:36:11.047" v="44" actId="20577"/>
        <pc:sldMkLst>
          <pc:docMk/>
          <pc:sldMk cId="1845876866" sldId="371"/>
        </pc:sldMkLst>
        <pc:spChg chg="mod">
          <ac:chgData name="Agnese Aizpuriete" userId="S::agnese.aizpuriete@vvd.gov.lv::3d087c51-4a12-42f9-ab1e-b85fe8332eb2" providerId="AD" clId="Web-{6AA9A7EC-C006-F131-8C44-EB78B0A759F6}" dt="2023-08-04T14:36:11.047" v="44" actId="20577"/>
          <ac:spMkLst>
            <pc:docMk/>
            <pc:sldMk cId="1845876866" sldId="371"/>
            <ac:spMk id="6" creationId="{00000000-0000-0000-0000-000000000000}"/>
          </ac:spMkLst>
        </pc:spChg>
      </pc:sldChg>
      <pc:sldChg chg="modSp delCm modCm">
        <pc:chgData name="Agnese Aizpuriete" userId="S::agnese.aizpuriete@vvd.gov.lv::3d087c51-4a12-42f9-ab1e-b85fe8332eb2" providerId="AD" clId="Web-{6AA9A7EC-C006-F131-8C44-EB78B0A759F6}" dt="2023-08-04T14:34:22.811" v="12" actId="20577"/>
        <pc:sldMkLst>
          <pc:docMk/>
          <pc:sldMk cId="3720124596" sldId="398"/>
        </pc:sldMkLst>
        <pc:spChg chg="mod">
          <ac:chgData name="Agnese Aizpuriete" userId="S::agnese.aizpuriete@vvd.gov.lv::3d087c51-4a12-42f9-ab1e-b85fe8332eb2" providerId="AD" clId="Web-{6AA9A7EC-C006-F131-8C44-EB78B0A759F6}" dt="2023-08-04T14:34:22.811" v="12" actId="20577"/>
          <ac:spMkLst>
            <pc:docMk/>
            <pc:sldMk cId="3720124596" sldId="398"/>
            <ac:spMk id="3" creationId="{D184C821-C77D-A0B5-E38E-AD6E19B9D9F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gnese Aizpuriete" userId="S::agnese.aizpuriete@vvd.gov.lv::3d087c51-4a12-42f9-ab1e-b85fe8332eb2" providerId="AD" clId="Web-{6AA9A7EC-C006-F131-8C44-EB78B0A759F6}" dt="2023-08-04T14:34:02.060" v="10"/>
              <pc2:cmMkLst xmlns:pc2="http://schemas.microsoft.com/office/powerpoint/2019/9/main/command">
                <pc:docMk/>
                <pc:sldMk cId="3720124596" sldId="398"/>
                <pc2:cmMk id="{B3219B45-00F7-4EEC-ACF6-1DD2ECD755AE}"/>
              </pc2:cmMkLst>
            </pc226:cmChg>
          </p:ext>
        </pc:extLst>
      </pc:sldChg>
      <pc:sldChg chg="addSp modSp">
        <pc:chgData name="Agnese Aizpuriete" userId="S::agnese.aizpuriete@vvd.gov.lv::3d087c51-4a12-42f9-ab1e-b85fe8332eb2" providerId="AD" clId="Web-{6AA9A7EC-C006-F131-8C44-EB78B0A759F6}" dt="2023-08-04T14:34:41.764" v="18" actId="20577"/>
        <pc:sldMkLst>
          <pc:docMk/>
          <pc:sldMk cId="1909662224" sldId="761"/>
        </pc:sldMkLst>
        <pc:spChg chg="add mod">
          <ac:chgData name="Agnese Aizpuriete" userId="S::agnese.aizpuriete@vvd.gov.lv::3d087c51-4a12-42f9-ab1e-b85fe8332eb2" providerId="AD" clId="Web-{6AA9A7EC-C006-F131-8C44-EB78B0A759F6}" dt="2023-08-04T14:34:41.764" v="18" actId="20577"/>
          <ac:spMkLst>
            <pc:docMk/>
            <pc:sldMk cId="1909662224" sldId="761"/>
            <ac:spMk id="7" creationId="{68114715-DEC3-E1F4-D81C-38AFBFFF27EB}"/>
          </ac:spMkLst>
        </pc:spChg>
      </pc:sldChg>
      <pc:sldChg chg="addSp modSp">
        <pc:chgData name="Agnese Aizpuriete" userId="S::agnese.aizpuriete@vvd.gov.lv::3d087c51-4a12-42f9-ab1e-b85fe8332eb2" providerId="AD" clId="Web-{6AA9A7EC-C006-F131-8C44-EB78B0A759F6}" dt="2023-08-04T14:34:36.920" v="16" actId="20577"/>
        <pc:sldMkLst>
          <pc:docMk/>
          <pc:sldMk cId="1468000301" sldId="762"/>
        </pc:sldMkLst>
        <pc:spChg chg="add mod">
          <ac:chgData name="Agnese Aizpuriete" userId="S::agnese.aizpuriete@vvd.gov.lv::3d087c51-4a12-42f9-ab1e-b85fe8332eb2" providerId="AD" clId="Web-{6AA9A7EC-C006-F131-8C44-EB78B0A759F6}" dt="2023-08-04T14:34:36.920" v="16" actId="20577"/>
          <ac:spMkLst>
            <pc:docMk/>
            <pc:sldMk cId="1468000301" sldId="762"/>
            <ac:spMk id="3" creationId="{B38A271F-4D4C-9210-D38E-4D880523B7A5}"/>
          </ac:spMkLst>
        </pc:spChg>
      </pc:sldChg>
      <pc:sldChg chg="addSp modSp">
        <pc:chgData name="Agnese Aizpuriete" userId="S::agnese.aizpuriete@vvd.gov.lv::3d087c51-4a12-42f9-ab1e-b85fe8332eb2" providerId="AD" clId="Web-{6AA9A7EC-C006-F131-8C44-EB78B0A759F6}" dt="2023-08-04T14:34:32.514" v="14" actId="20577"/>
        <pc:sldMkLst>
          <pc:docMk/>
          <pc:sldMk cId="3936170869" sldId="764"/>
        </pc:sldMkLst>
        <pc:spChg chg="add mod">
          <ac:chgData name="Agnese Aizpuriete" userId="S::agnese.aizpuriete@vvd.gov.lv::3d087c51-4a12-42f9-ab1e-b85fe8332eb2" providerId="AD" clId="Web-{6AA9A7EC-C006-F131-8C44-EB78B0A759F6}" dt="2023-08-04T14:34:32.514" v="14" actId="20577"/>
          <ac:spMkLst>
            <pc:docMk/>
            <pc:sldMk cId="3936170869" sldId="764"/>
            <ac:spMk id="3" creationId="{63C11CC8-E226-0F0E-5806-6CC7E6C7927F}"/>
          </ac:spMkLst>
        </pc:spChg>
      </pc:sldChg>
    </pc:docChg>
  </pc:docChgLst>
  <pc:docChgLst>
    <pc:chgData name="Agnese Aizpuriete" userId="S::agnese.aizpuriete@vvd.gov.lv::3d087c51-4a12-42f9-ab1e-b85fe8332eb2" providerId="AD" clId="Web-{56217287-4D96-3DB8-5535-2CE28ABCE2FC}"/>
    <pc:docChg chg="addSld delSld modSld">
      <pc:chgData name="Agnese Aizpuriete" userId="S::agnese.aizpuriete@vvd.gov.lv::3d087c51-4a12-42f9-ab1e-b85fe8332eb2" providerId="AD" clId="Web-{56217287-4D96-3DB8-5535-2CE28ABCE2FC}" dt="2023-10-10T06:36:40.252" v="71"/>
      <pc:docMkLst>
        <pc:docMk/>
      </pc:docMkLst>
      <pc:sldChg chg="addCm delCm modCm">
        <pc:chgData name="Agnese Aizpuriete" userId="S::agnese.aizpuriete@vvd.gov.lv::3d087c51-4a12-42f9-ab1e-b85fe8332eb2" providerId="AD" clId="Web-{56217287-4D96-3DB8-5535-2CE28ABCE2FC}" dt="2023-10-10T06:33:26.765" v="11"/>
        <pc:sldMkLst>
          <pc:docMk/>
          <pc:sldMk cId="2004981907" sldId="8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Agnese Aizpuriete" userId="S::agnese.aizpuriete@vvd.gov.lv::3d087c51-4a12-42f9-ab1e-b85fe8332eb2" providerId="AD" clId="Web-{56217287-4D96-3DB8-5535-2CE28ABCE2FC}" dt="2023-10-10T06:33:26.765" v="11"/>
              <pc2:cmMkLst xmlns:pc2="http://schemas.microsoft.com/office/powerpoint/2019/9/main/command">
                <pc:docMk/>
                <pc:sldMk cId="2004981907" sldId="883"/>
                <pc2:cmMk id="{802D3E19-E69E-4B27-B861-7DDC3CA09BAD}"/>
              </pc2:cmMkLst>
              <pc226:cmRplyChg chg="add">
                <pc226:chgData name="Agnese Aizpuriete" userId="S::agnese.aizpuriete@vvd.gov.lv::3d087c51-4a12-42f9-ab1e-b85fe8332eb2" providerId="AD" clId="Web-{56217287-4D96-3DB8-5535-2CE28ABCE2FC}" dt="2023-10-10T06:15:32.511" v="1"/>
                <pc2:cmRplyMkLst xmlns:pc2="http://schemas.microsoft.com/office/powerpoint/2019/9/main/command">
                  <pc:docMk/>
                  <pc:sldMk cId="2004981907" sldId="883"/>
                  <pc2:cmMk id="{802D3E19-E69E-4B27-B861-7DDC3CA09BAD}"/>
                  <pc2:cmRplyMk id="{4D480332-42D5-4E0E-8220-E772D026FA48}"/>
                </pc2:cmRplyMkLst>
              </pc226:cmRplyChg>
              <pc226:cmRplyChg chg="add del">
                <pc226:chgData name="Agnese Aizpuriete" userId="S::agnese.aizpuriete@vvd.gov.lv::3d087c51-4a12-42f9-ab1e-b85fe8332eb2" providerId="AD" clId="Web-{56217287-4D96-3DB8-5535-2CE28ABCE2FC}" dt="2023-10-10T06:32:32.607" v="4"/>
                <pc2:cmRplyMkLst xmlns:pc2="http://schemas.microsoft.com/office/powerpoint/2019/9/main/command">
                  <pc:docMk/>
                  <pc:sldMk cId="2004981907" sldId="883"/>
                  <pc2:cmMk id="{802D3E19-E69E-4B27-B861-7DDC3CA09BAD}"/>
                  <pc2:cmRplyMk id="{F17502F1-C04F-4864-B493-4DD322244AB8}"/>
                </pc2:cmRplyMkLst>
              </pc226:cmRplyChg>
            </pc226:cmChg>
          </p:ext>
        </pc:extLst>
      </pc:sldChg>
      <pc:sldChg chg="addSp delSp modSp new addCm modCm">
        <pc:chgData name="Agnese Aizpuriete" userId="S::agnese.aizpuriete@vvd.gov.lv::3d087c51-4a12-42f9-ab1e-b85fe8332eb2" providerId="AD" clId="Web-{56217287-4D96-3DB8-5535-2CE28ABCE2FC}" dt="2023-10-10T06:36:40.252" v="71"/>
        <pc:sldMkLst>
          <pc:docMk/>
          <pc:sldMk cId="701985049" sldId="895"/>
        </pc:sldMkLst>
        <pc:spChg chg="mod">
          <ac:chgData name="Agnese Aizpuriete" userId="S::agnese.aizpuriete@vvd.gov.lv::3d087c51-4a12-42f9-ab1e-b85fe8332eb2" providerId="AD" clId="Web-{56217287-4D96-3DB8-5535-2CE28ABCE2FC}" dt="2023-10-10T06:33:53.984" v="37" actId="20577"/>
          <ac:spMkLst>
            <pc:docMk/>
            <pc:sldMk cId="701985049" sldId="895"/>
            <ac:spMk id="2" creationId="{A47C3B6C-A216-3FEB-C073-9493AEC34B02}"/>
          </ac:spMkLst>
        </pc:spChg>
        <pc:spChg chg="del">
          <ac:chgData name="Agnese Aizpuriete" userId="S::agnese.aizpuriete@vvd.gov.lv::3d087c51-4a12-42f9-ab1e-b85fe8332eb2" providerId="AD" clId="Web-{56217287-4D96-3DB8-5535-2CE28ABCE2FC}" dt="2023-10-10T06:36:40.252" v="71"/>
          <ac:spMkLst>
            <pc:docMk/>
            <pc:sldMk cId="701985049" sldId="895"/>
            <ac:spMk id="3" creationId="{84FF668E-6AD0-07EB-8998-CCA838BCFA63}"/>
          </ac:spMkLst>
        </pc:spChg>
        <pc:spChg chg="add mod">
          <ac:chgData name="Agnese Aizpuriete" userId="S::agnese.aizpuriete@vvd.gov.lv::3d087c51-4a12-42f9-ab1e-b85fe8332eb2" providerId="AD" clId="Web-{56217287-4D96-3DB8-5535-2CE28ABCE2FC}" dt="2023-10-10T06:36:35.221" v="69" actId="20577"/>
          <ac:spMkLst>
            <pc:docMk/>
            <pc:sldMk cId="701985049" sldId="895"/>
            <ac:spMk id="7" creationId="{44240FE8-23FC-73C4-D0F2-F518BE401A26}"/>
          </ac:spMkLst>
        </pc:spChg>
        <pc:spChg chg="add mod">
          <ac:chgData name="Agnese Aizpuriete" userId="S::agnese.aizpuriete@vvd.gov.lv::3d087c51-4a12-42f9-ab1e-b85fe8332eb2" providerId="AD" clId="Web-{56217287-4D96-3DB8-5535-2CE28ABCE2FC}" dt="2023-10-10T06:36:37.627" v="70" actId="1076"/>
          <ac:spMkLst>
            <pc:docMk/>
            <pc:sldMk cId="701985049" sldId="895"/>
            <ac:spMk id="9" creationId="{B910CDD7-6A68-9F94-F212-624C067D5767}"/>
          </ac:spMkLst>
        </pc:spChg>
        <pc:picChg chg="add mod">
          <ac:chgData name="Agnese Aizpuriete" userId="S::agnese.aizpuriete@vvd.gov.lv::3d087c51-4a12-42f9-ab1e-b85fe8332eb2" providerId="AD" clId="Web-{56217287-4D96-3DB8-5535-2CE28ABCE2FC}" dt="2023-10-10T06:33:46.515" v="29" actId="1076"/>
          <ac:picMkLst>
            <pc:docMk/>
            <pc:sldMk cId="701985049" sldId="895"/>
            <ac:picMk id="5" creationId="{29D614E2-9836-87AC-F23B-67770C232A6F}"/>
          </ac:picMkLst>
        </pc:picChg>
        <pc:picChg chg="add mod">
          <ac:chgData name="Agnese Aizpuriete" userId="S::agnese.aizpuriete@vvd.gov.lv::3d087c51-4a12-42f9-ab1e-b85fe8332eb2" providerId="AD" clId="Web-{56217287-4D96-3DB8-5535-2CE28ABCE2FC}" dt="2023-10-10T06:34:59.173" v="53" actId="1076"/>
          <ac:picMkLst>
            <pc:docMk/>
            <pc:sldMk cId="701985049" sldId="895"/>
            <ac:picMk id="8" creationId="{97BE4D61-97D0-8A15-9E01-1AD13B1B7FD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56217287-4D96-3DB8-5535-2CE28ABCE2FC}" dt="2023-10-10T06:35:53.486" v="66"/>
              <pc2:cmMkLst xmlns:pc2="http://schemas.microsoft.com/office/powerpoint/2019/9/main/command">
                <pc:docMk/>
                <pc:sldMk cId="701985049" sldId="895"/>
                <pc2:cmMk id="{4BA9A83A-3D59-4070-96AA-0E464D873398}"/>
              </pc2:cmMkLst>
              <pc226:cmRplyChg chg="add">
                <pc226:chgData name="Agnese Aizpuriete" userId="S::agnese.aizpuriete@vvd.gov.lv::3d087c51-4a12-42f9-ab1e-b85fe8332eb2" providerId="AD" clId="Web-{56217287-4D96-3DB8-5535-2CE28ABCE2FC}" dt="2023-10-10T06:33:23.296" v="10"/>
                <pc2:cmRplyMkLst xmlns:pc2="http://schemas.microsoft.com/office/powerpoint/2019/9/main/command">
                  <pc:docMk/>
                  <pc:sldMk cId="701985049" sldId="895"/>
                  <pc2:cmMk id="{4BA9A83A-3D59-4070-96AA-0E464D873398}"/>
                  <pc2:cmRplyMk id="{3DCEB943-9432-4EC6-BAA1-A8410A7E047B}"/>
                </pc2:cmRplyMkLst>
              </pc226:cmRplyChg>
              <pc226:cmRplyChg chg="add">
                <pc226:chgData name="Agnese Aizpuriete" userId="S::agnese.aizpuriete@vvd.gov.lv::3d087c51-4a12-42f9-ab1e-b85fe8332eb2" providerId="AD" clId="Web-{56217287-4D96-3DB8-5535-2CE28ABCE2FC}" dt="2023-10-10T06:35:53.486" v="66"/>
                <pc2:cmRplyMkLst xmlns:pc2="http://schemas.microsoft.com/office/powerpoint/2019/9/main/command">
                  <pc:docMk/>
                  <pc:sldMk cId="701985049" sldId="895"/>
                  <pc2:cmMk id="{4BA9A83A-3D59-4070-96AA-0E464D873398}"/>
                  <pc2:cmRplyMk id="{B5EB628D-242F-4824-A86F-C923163B4437}"/>
                </pc2:cmRplyMkLst>
              </pc226:cmRplyChg>
            </pc226:cmChg>
          </p:ext>
        </pc:extLst>
      </pc:sldChg>
      <pc:sldChg chg="add del replId">
        <pc:chgData name="Agnese Aizpuriete" userId="S::agnese.aizpuriete@vvd.gov.lv::3d087c51-4a12-42f9-ab1e-b85fe8332eb2" providerId="AD" clId="Web-{56217287-4D96-3DB8-5535-2CE28ABCE2FC}" dt="2023-10-10T06:33:08.170" v="8"/>
        <pc:sldMkLst>
          <pc:docMk/>
          <pc:sldMk cId="3947319681" sldId="896"/>
        </pc:sldMkLst>
      </pc:sldChg>
    </pc:docChg>
  </pc:docChgLst>
  <pc:docChgLst>
    <pc:chgData name="Agnese Aizpuriete" userId="S::agnese.aizpuriete@vvd.gov.lv::3d087c51-4a12-42f9-ab1e-b85fe8332eb2" providerId="AD" clId="Web-{2BB08251-700F-423F-13DE-BB057FD26B0A}"/>
    <pc:docChg chg="addSld delSld modSld">
      <pc:chgData name="Agnese Aizpuriete" userId="S::agnese.aizpuriete@vvd.gov.lv::3d087c51-4a12-42f9-ab1e-b85fe8332eb2" providerId="AD" clId="Web-{2BB08251-700F-423F-13DE-BB057FD26B0A}" dt="2023-10-18T13:49:55.772" v="6"/>
      <pc:docMkLst>
        <pc:docMk/>
      </pc:docMkLst>
      <pc:sldChg chg="modSp delCm modCm">
        <pc:chgData name="Agnese Aizpuriete" userId="S::agnese.aizpuriete@vvd.gov.lv::3d087c51-4a12-42f9-ab1e-b85fe8332eb2" providerId="AD" clId="Web-{2BB08251-700F-423F-13DE-BB057FD26B0A}" dt="2023-10-18T13:49:55.772" v="6"/>
        <pc:sldMkLst>
          <pc:docMk/>
          <pc:sldMk cId="505247106" sldId="720"/>
        </pc:sldMkLst>
        <pc:picChg chg="mod">
          <ac:chgData name="Agnese Aizpuriete" userId="S::agnese.aizpuriete@vvd.gov.lv::3d087c51-4a12-42f9-ab1e-b85fe8332eb2" providerId="AD" clId="Web-{2BB08251-700F-423F-13DE-BB057FD26B0A}" dt="2023-10-18T13:49:40.507" v="4" actId="14100"/>
          <ac:picMkLst>
            <pc:docMk/>
            <pc:sldMk cId="505247106" sldId="720"/>
            <ac:picMk id="5" creationId="{7C053E0B-F88A-1ACA-061C-8653F6C2D97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2BB08251-700F-423F-13DE-BB057FD26B0A}" dt="2023-10-18T13:49:55.772" v="6"/>
              <pc2:cmMkLst xmlns:pc2="http://schemas.microsoft.com/office/powerpoint/2019/9/main/command">
                <pc:docMk/>
                <pc:sldMk cId="505247106" sldId="720"/>
                <pc2:cmMk id="{30A3BD7E-117A-482A-B204-656F0A4284D0}"/>
              </pc2:cmMkLst>
              <pc226:cmRplyChg chg="add">
                <pc226:chgData name="Agnese Aizpuriete" userId="S::agnese.aizpuriete@vvd.gov.lv::3d087c51-4a12-42f9-ab1e-b85fe8332eb2" providerId="AD" clId="Web-{2BB08251-700F-423F-13DE-BB057FD26B0A}" dt="2023-10-18T13:49:46.694" v="5"/>
                <pc2:cmRplyMkLst xmlns:pc2="http://schemas.microsoft.com/office/powerpoint/2019/9/main/command">
                  <pc:docMk/>
                  <pc:sldMk cId="505247106" sldId="720"/>
                  <pc2:cmMk id="{30A3BD7E-117A-482A-B204-656F0A4284D0}"/>
                  <pc2:cmRplyMk id="{E4091E12-57D6-4442-9B4F-785FACF9E1B6}"/>
                </pc2:cmRplyMkLst>
              </pc226:cmRplyChg>
            </pc226:cmChg>
          </p:ext>
        </pc:extLst>
      </pc:sldChg>
      <pc:sldChg chg="del">
        <pc:chgData name="Agnese Aizpuriete" userId="S::agnese.aizpuriete@vvd.gov.lv::3d087c51-4a12-42f9-ab1e-b85fe8332eb2" providerId="AD" clId="Web-{2BB08251-700F-423F-13DE-BB057FD26B0A}" dt="2023-10-18T12:54:39.139" v="1"/>
        <pc:sldMkLst>
          <pc:docMk/>
          <pc:sldMk cId="701985049" sldId="895"/>
        </pc:sldMkLst>
      </pc:sldChg>
      <pc:sldChg chg="add">
        <pc:chgData name="Agnese Aizpuriete" userId="S::agnese.aizpuriete@vvd.gov.lv::3d087c51-4a12-42f9-ab1e-b85fe8332eb2" providerId="AD" clId="Web-{2BB08251-700F-423F-13DE-BB057FD26B0A}" dt="2023-10-18T12:54:42.967" v="2"/>
        <pc:sldMkLst>
          <pc:docMk/>
          <pc:sldMk cId="3949893730" sldId="895"/>
        </pc:sldMkLst>
      </pc:sldChg>
      <pc:sldChg chg="add">
        <pc:chgData name="Agnese Aizpuriete" userId="S::agnese.aizpuriete@vvd.gov.lv::3d087c51-4a12-42f9-ab1e-b85fe8332eb2" providerId="AD" clId="Web-{2BB08251-700F-423F-13DE-BB057FD26B0A}" dt="2023-10-18T12:54:43.186" v="3"/>
        <pc:sldMkLst>
          <pc:docMk/>
          <pc:sldMk cId="890339788" sldId="896"/>
        </pc:sldMkLst>
      </pc:sldChg>
      <pc:sldChg chg="del">
        <pc:chgData name="Agnese Aizpuriete" userId="S::agnese.aizpuriete@vvd.gov.lv::3d087c51-4a12-42f9-ab1e-b85fe8332eb2" providerId="AD" clId="Web-{2BB08251-700F-423F-13DE-BB057FD26B0A}" dt="2023-10-18T12:54:39.139" v="0"/>
        <pc:sldMkLst>
          <pc:docMk/>
          <pc:sldMk cId="475152007" sldId="898"/>
        </pc:sldMkLst>
      </pc:sldChg>
    </pc:docChg>
  </pc:docChgLst>
  <pc:docChgLst>
    <pc:chgData name="Inese Martinsone" userId="S::inese.martinsone@vvd.gov.lv::350a845a-5871-41d0-9d09-c82305ae62ef" providerId="AD" clId="Web-{997C3B6A-8D2C-C5B9-5C88-BC12C3550A2D}"/>
    <pc:docChg chg="addSld delSld modSld sldOrd">
      <pc:chgData name="Inese Martinsone" userId="S::inese.martinsone@vvd.gov.lv::350a845a-5871-41d0-9d09-c82305ae62ef" providerId="AD" clId="Web-{997C3B6A-8D2C-C5B9-5C88-BC12C3550A2D}" dt="2023-07-18T12:40:11.712" v="83" actId="14100"/>
      <pc:docMkLst>
        <pc:docMk/>
      </pc:docMkLst>
      <pc:sldChg chg="addSp del ord">
        <pc:chgData name="Inese Martinsone" userId="S::inese.martinsone@vvd.gov.lv::350a845a-5871-41d0-9d09-c82305ae62ef" providerId="AD" clId="Web-{997C3B6A-8D2C-C5B9-5C88-BC12C3550A2D}" dt="2023-07-18T12:28:06.352" v="4"/>
        <pc:sldMkLst>
          <pc:docMk/>
          <pc:sldMk cId="647595558" sldId="852"/>
        </pc:sldMkLst>
        <pc:picChg chg="add">
          <ac:chgData name="Inese Martinsone" userId="S::inese.martinsone@vvd.gov.lv::350a845a-5871-41d0-9d09-c82305ae62ef" providerId="AD" clId="Web-{997C3B6A-8D2C-C5B9-5C88-BC12C3550A2D}" dt="2023-07-18T12:27:42.836" v="1"/>
          <ac:picMkLst>
            <pc:docMk/>
            <pc:sldMk cId="647595558" sldId="852"/>
            <ac:picMk id="6" creationId="{558D13C7-CA3C-0AF3-1B80-09A944C5E561}"/>
          </ac:picMkLst>
        </pc:picChg>
        <pc:picChg chg="add">
          <ac:chgData name="Inese Martinsone" userId="S::inese.martinsone@vvd.gov.lv::350a845a-5871-41d0-9d09-c82305ae62ef" providerId="AD" clId="Web-{997C3B6A-8D2C-C5B9-5C88-BC12C3550A2D}" dt="2023-07-18T12:27:55.696" v="3"/>
          <ac:picMkLst>
            <pc:docMk/>
            <pc:sldMk cId="647595558" sldId="852"/>
            <ac:picMk id="8" creationId="{E2EB4426-36D6-3A4D-D7BE-D1420969B432}"/>
          </ac:picMkLst>
        </pc:picChg>
      </pc:sldChg>
      <pc:sldChg chg="modSp add del">
        <pc:chgData name="Inese Martinsone" userId="S::inese.martinsone@vvd.gov.lv::350a845a-5871-41d0-9d09-c82305ae62ef" providerId="AD" clId="Web-{997C3B6A-8D2C-C5B9-5C88-BC12C3550A2D}" dt="2023-07-18T12:32:22.873" v="32"/>
        <pc:sldMkLst>
          <pc:docMk/>
          <pc:sldMk cId="3554990705" sldId="855"/>
        </pc:sldMkLst>
        <pc:spChg chg="mod">
          <ac:chgData name="Inese Martinsone" userId="S::inese.martinsone@vvd.gov.lv::350a845a-5871-41d0-9d09-c82305ae62ef" providerId="AD" clId="Web-{997C3B6A-8D2C-C5B9-5C88-BC12C3550A2D}" dt="2023-07-18T12:28:56.556" v="7" actId="20577"/>
          <ac:spMkLst>
            <pc:docMk/>
            <pc:sldMk cId="3554990705" sldId="855"/>
            <ac:spMk id="5" creationId="{A0F72FD9-E66E-42F7-A1C4-4AA9B26FC765}"/>
          </ac:spMkLst>
        </pc:spChg>
      </pc:sldChg>
      <pc:sldChg chg="new del">
        <pc:chgData name="Inese Martinsone" userId="S::inese.martinsone@vvd.gov.lv::350a845a-5871-41d0-9d09-c82305ae62ef" providerId="AD" clId="Web-{997C3B6A-8D2C-C5B9-5C88-BC12C3550A2D}" dt="2023-07-18T12:29:17.823" v="10"/>
        <pc:sldMkLst>
          <pc:docMk/>
          <pc:sldMk cId="3114722601" sldId="856"/>
        </pc:sldMkLst>
      </pc:sldChg>
      <pc:sldChg chg="delSp add">
        <pc:chgData name="Inese Martinsone" userId="S::inese.martinsone@vvd.gov.lv::350a845a-5871-41d0-9d09-c82305ae62ef" providerId="AD" clId="Web-{997C3B6A-8D2C-C5B9-5C88-BC12C3550A2D}" dt="2023-07-18T12:39:18.304" v="77"/>
        <pc:sldMkLst>
          <pc:docMk/>
          <pc:sldMk cId="1560141616" sldId="857"/>
        </pc:sldMkLst>
        <pc:spChg chg="del">
          <ac:chgData name="Inese Martinsone" userId="S::inese.martinsone@vvd.gov.lv::350a845a-5871-41d0-9d09-c82305ae62ef" providerId="AD" clId="Web-{997C3B6A-8D2C-C5B9-5C88-BC12C3550A2D}" dt="2023-07-18T12:39:18.304" v="77"/>
          <ac:spMkLst>
            <pc:docMk/>
            <pc:sldMk cId="1560141616" sldId="857"/>
            <ac:spMk id="7" creationId="{60737222-E73F-403F-BD38-E437B2ECD7DE}"/>
          </ac:spMkLst>
        </pc:spChg>
      </pc:sldChg>
      <pc:sldChg chg="addSp delSp modSp add replId">
        <pc:chgData name="Inese Martinsone" userId="S::inese.martinsone@vvd.gov.lv::350a845a-5871-41d0-9d09-c82305ae62ef" providerId="AD" clId="Web-{997C3B6A-8D2C-C5B9-5C88-BC12C3550A2D}" dt="2023-07-18T12:32:43.686" v="41" actId="20577"/>
        <pc:sldMkLst>
          <pc:docMk/>
          <pc:sldMk cId="1612997290" sldId="858"/>
        </pc:sldMkLst>
        <pc:spChg chg="mod">
          <ac:chgData name="Inese Martinsone" userId="S::inese.martinsone@vvd.gov.lv::350a845a-5871-41d0-9d09-c82305ae62ef" providerId="AD" clId="Web-{997C3B6A-8D2C-C5B9-5C88-BC12C3550A2D}" dt="2023-07-18T12:32:43.686" v="41" actId="20577"/>
          <ac:spMkLst>
            <pc:docMk/>
            <pc:sldMk cId="1612997290" sldId="858"/>
            <ac:spMk id="5" creationId="{A0F72FD9-E66E-42F7-A1C4-4AA9B26FC765}"/>
          </ac:spMkLst>
        </pc:spChg>
        <pc:graphicFrameChg chg="del mod modGraphic">
          <ac:chgData name="Inese Martinsone" userId="S::inese.martinsone@vvd.gov.lv::350a845a-5871-41d0-9d09-c82305ae62ef" providerId="AD" clId="Web-{997C3B6A-8D2C-C5B9-5C88-BC12C3550A2D}" dt="2023-07-18T12:31:54.498" v="26"/>
          <ac:graphicFrameMkLst>
            <pc:docMk/>
            <pc:sldMk cId="1612997290" sldId="858"/>
            <ac:graphicFrameMk id="2" creationId="{00000000-0000-0000-0000-000000000000}"/>
          </ac:graphicFrameMkLst>
        </pc:graphicFrameChg>
        <pc:picChg chg="del">
          <ac:chgData name="Inese Martinsone" userId="S::inese.martinsone@vvd.gov.lv::350a845a-5871-41d0-9d09-c82305ae62ef" providerId="AD" clId="Web-{997C3B6A-8D2C-C5B9-5C88-BC12C3550A2D}" dt="2023-07-18T12:30:03.261" v="12"/>
          <ac:picMkLst>
            <pc:docMk/>
            <pc:sldMk cId="1612997290" sldId="858"/>
            <ac:picMk id="3" creationId="{BA122C45-BA40-0822-75C2-0036F359572D}"/>
          </ac:picMkLst>
        </pc:picChg>
        <pc:picChg chg="add mod">
          <ac:chgData name="Inese Martinsone" userId="S::inese.martinsone@vvd.gov.lv::350a845a-5871-41d0-9d09-c82305ae62ef" providerId="AD" clId="Web-{997C3B6A-8D2C-C5B9-5C88-BC12C3550A2D}" dt="2023-07-18T12:32:13.108" v="31" actId="14100"/>
          <ac:picMkLst>
            <pc:docMk/>
            <pc:sldMk cId="1612997290" sldId="858"/>
            <ac:picMk id="7" creationId="{3ACB0FE2-8E01-FCDC-459F-1CC279A797FC}"/>
          </ac:picMkLst>
        </pc:picChg>
      </pc:sldChg>
      <pc:sldChg chg="addSp delSp modSp add mod replId modClrScheme chgLayout">
        <pc:chgData name="Inese Martinsone" userId="S::inese.martinsone@vvd.gov.lv::350a845a-5871-41d0-9d09-c82305ae62ef" providerId="AD" clId="Web-{997C3B6A-8D2C-C5B9-5C88-BC12C3550A2D}" dt="2023-07-18T12:40:11.712" v="83" actId="14100"/>
        <pc:sldMkLst>
          <pc:docMk/>
          <pc:sldMk cId="2287375214" sldId="859"/>
        </pc:sldMkLst>
        <pc:spChg chg="add del mod">
          <ac:chgData name="Inese Martinsone" userId="S::inese.martinsone@vvd.gov.lv::350a845a-5871-41d0-9d09-c82305ae62ef" providerId="AD" clId="Web-{997C3B6A-8D2C-C5B9-5C88-BC12C3550A2D}" dt="2023-07-18T12:34:52.517" v="58"/>
          <ac:spMkLst>
            <pc:docMk/>
            <pc:sldMk cId="2287375214" sldId="859"/>
            <ac:spMk id="2" creationId="{4F686E16-6C57-3688-0B26-938DB5D52DF4}"/>
          </ac:spMkLst>
        </pc:spChg>
        <pc:spChg chg="mod ord">
          <ac:chgData name="Inese Martinsone" userId="S::inese.martinsone@vvd.gov.lv::350a845a-5871-41d0-9d09-c82305ae62ef" providerId="AD" clId="Web-{997C3B6A-8D2C-C5B9-5C88-BC12C3550A2D}" dt="2023-07-18T12:34:52.517" v="58"/>
          <ac:spMkLst>
            <pc:docMk/>
            <pc:sldMk cId="2287375214" sldId="859"/>
            <ac:spMk id="4" creationId="{D0B581DA-8118-4508-A4F2-F5B9C0A7B26B}"/>
          </ac:spMkLst>
        </pc:spChg>
        <pc:spChg chg="mod">
          <ac:chgData name="Inese Martinsone" userId="S::inese.martinsone@vvd.gov.lv::350a845a-5871-41d0-9d09-c82305ae62ef" providerId="AD" clId="Web-{997C3B6A-8D2C-C5B9-5C88-BC12C3550A2D}" dt="2023-07-18T12:40:11.712" v="83" actId="14100"/>
          <ac:spMkLst>
            <pc:docMk/>
            <pc:sldMk cId="2287375214" sldId="859"/>
            <ac:spMk id="5" creationId="{A0F72FD9-E66E-42F7-A1C4-4AA9B26FC765}"/>
          </ac:spMkLst>
        </pc:spChg>
        <pc:spChg chg="add del mod">
          <ac:chgData name="Inese Martinsone" userId="S::inese.martinsone@vvd.gov.lv::350a845a-5871-41d0-9d09-c82305ae62ef" providerId="AD" clId="Web-{997C3B6A-8D2C-C5B9-5C88-BC12C3550A2D}" dt="2023-07-18T12:33:39.922" v="49"/>
          <ac:spMkLst>
            <pc:docMk/>
            <pc:sldMk cId="2287375214" sldId="859"/>
            <ac:spMk id="10" creationId="{8A177277-5B8B-FAA5-9FC8-6ACB0A50989D}"/>
          </ac:spMkLst>
        </pc:spChg>
        <pc:spChg chg="add del mod">
          <ac:chgData name="Inese Martinsone" userId="S::inese.martinsone@vvd.gov.lv::350a845a-5871-41d0-9d09-c82305ae62ef" providerId="AD" clId="Web-{997C3B6A-8D2C-C5B9-5C88-BC12C3550A2D}" dt="2023-07-18T12:34:52.486" v="57"/>
          <ac:spMkLst>
            <pc:docMk/>
            <pc:sldMk cId="2287375214" sldId="859"/>
            <ac:spMk id="11" creationId="{5A8098E2-4771-1D44-70D6-7F8B2E51DD29}"/>
          </ac:spMkLst>
        </pc:spChg>
        <pc:spChg chg="add del mod">
          <ac:chgData name="Inese Martinsone" userId="S::inese.martinsone@vvd.gov.lv::350a845a-5871-41d0-9d09-c82305ae62ef" providerId="AD" clId="Web-{997C3B6A-8D2C-C5B9-5C88-BC12C3550A2D}" dt="2023-07-18T12:33:39.922" v="49"/>
          <ac:spMkLst>
            <pc:docMk/>
            <pc:sldMk cId="2287375214" sldId="859"/>
            <ac:spMk id="12" creationId="{5161CEEB-8002-83B7-FDA8-A01F93AF34AE}"/>
          </ac:spMkLst>
        </pc:spChg>
        <pc:spChg chg="add del mod">
          <ac:chgData name="Inese Martinsone" userId="S::inese.martinsone@vvd.gov.lv::350a845a-5871-41d0-9d09-c82305ae62ef" providerId="AD" clId="Web-{997C3B6A-8D2C-C5B9-5C88-BC12C3550A2D}" dt="2023-07-18T12:34:52.486" v="57"/>
          <ac:spMkLst>
            <pc:docMk/>
            <pc:sldMk cId="2287375214" sldId="859"/>
            <ac:spMk id="13" creationId="{819FB611-632F-05C0-0427-E38D10EA2730}"/>
          </ac:spMkLst>
        </pc:spChg>
        <pc:spChg chg="add del mod">
          <ac:chgData name="Inese Martinsone" userId="S::inese.martinsone@vvd.gov.lv::350a845a-5871-41d0-9d09-c82305ae62ef" providerId="AD" clId="Web-{997C3B6A-8D2C-C5B9-5C88-BC12C3550A2D}" dt="2023-07-18T12:36:02.206" v="61"/>
          <ac:spMkLst>
            <pc:docMk/>
            <pc:sldMk cId="2287375214" sldId="859"/>
            <ac:spMk id="15" creationId="{65FF6BEE-E11A-2A10-4863-AAFC01504134}"/>
          </ac:spMkLst>
        </pc:spChg>
        <pc:spChg chg="add del mod">
          <ac:chgData name="Inese Martinsone" userId="S::inese.martinsone@vvd.gov.lv::350a845a-5871-41d0-9d09-c82305ae62ef" providerId="AD" clId="Web-{997C3B6A-8D2C-C5B9-5C88-BC12C3550A2D}" dt="2023-07-18T12:36:02.206" v="61"/>
          <ac:spMkLst>
            <pc:docMk/>
            <pc:sldMk cId="2287375214" sldId="859"/>
            <ac:spMk id="16" creationId="{97FBE516-BFA6-C3E0-CA70-7087DBA7A431}"/>
          </ac:spMkLst>
        </pc:spChg>
        <pc:spChg chg="add del">
          <ac:chgData name="Inese Martinsone" userId="S::inese.martinsone@vvd.gov.lv::350a845a-5871-41d0-9d09-c82305ae62ef" providerId="AD" clId="Web-{997C3B6A-8D2C-C5B9-5C88-BC12C3550A2D}" dt="2023-07-18T12:36:35.410" v="63"/>
          <ac:spMkLst>
            <pc:docMk/>
            <pc:sldMk cId="2287375214" sldId="859"/>
            <ac:spMk id="22" creationId="{583E2E18-934B-289B-C993-F1E0DFBC5578}"/>
          </ac:spMkLst>
        </pc:spChg>
        <pc:spChg chg="add del">
          <ac:chgData name="Inese Martinsone" userId="S::inese.martinsone@vvd.gov.lv::350a845a-5871-41d0-9d09-c82305ae62ef" providerId="AD" clId="Web-{997C3B6A-8D2C-C5B9-5C88-BC12C3550A2D}" dt="2023-07-18T12:36:35.410" v="63"/>
          <ac:spMkLst>
            <pc:docMk/>
            <pc:sldMk cId="2287375214" sldId="859"/>
            <ac:spMk id="24" creationId="{E6CFF78D-6574-AB8A-9921-EAEFFBB99726}"/>
          </ac:spMkLst>
        </pc:spChg>
        <pc:spChg chg="add del">
          <ac:chgData name="Inese Martinsone" userId="S::inese.martinsone@vvd.gov.lv::350a845a-5871-41d0-9d09-c82305ae62ef" providerId="AD" clId="Web-{997C3B6A-8D2C-C5B9-5C88-BC12C3550A2D}" dt="2023-07-18T12:39:25.757" v="79"/>
          <ac:spMkLst>
            <pc:docMk/>
            <pc:sldMk cId="2287375214" sldId="859"/>
            <ac:spMk id="29" creationId="{BBA5B928-88FC-E159-2E78-F23B4C573E7B}"/>
          </ac:spMkLst>
        </pc:spChg>
        <pc:spChg chg="add del">
          <ac:chgData name="Inese Martinsone" userId="S::inese.martinsone@vvd.gov.lv::350a845a-5871-41d0-9d09-c82305ae62ef" providerId="AD" clId="Web-{997C3B6A-8D2C-C5B9-5C88-BC12C3550A2D}" dt="2023-07-18T12:39:30.664" v="80"/>
          <ac:spMkLst>
            <pc:docMk/>
            <pc:sldMk cId="2287375214" sldId="859"/>
            <ac:spMk id="31" creationId="{11848ED8-12B0-43D5-758E-3949AADDF83D}"/>
          </ac:spMkLst>
        </pc:spChg>
        <pc:spChg chg="add mod">
          <ac:chgData name="Inese Martinsone" userId="S::inese.martinsone@vvd.gov.lv::350a845a-5871-41d0-9d09-c82305ae62ef" providerId="AD" clId="Web-{997C3B6A-8D2C-C5B9-5C88-BC12C3550A2D}" dt="2023-07-18T12:40:07.071" v="82" actId="20577"/>
          <ac:spMkLst>
            <pc:docMk/>
            <pc:sldMk cId="2287375214" sldId="859"/>
            <ac:spMk id="189" creationId="{D96B8BE4-1733-E039-9790-F93D02F2E0F3}"/>
          </ac:spMkLst>
        </pc:spChg>
        <pc:graphicFrameChg chg="add del">
          <ac:chgData name="Inese Martinsone" userId="S::inese.martinsone@vvd.gov.lv::350a845a-5871-41d0-9d09-c82305ae62ef" providerId="AD" clId="Web-{997C3B6A-8D2C-C5B9-5C88-BC12C3550A2D}" dt="2023-07-18T12:34:52.486" v="57"/>
          <ac:graphicFrameMkLst>
            <pc:docMk/>
            <pc:sldMk cId="2287375214" sldId="859"/>
            <ac:graphicFrameMk id="8" creationId="{017FE4FD-EE0B-2AA7-8202-16CCAD9C88E7}"/>
          </ac:graphicFrameMkLst>
        </pc:graphicFrameChg>
        <pc:graphicFrameChg chg="add del mod modGraphic">
          <ac:chgData name="Inese Martinsone" userId="S::inese.martinsone@vvd.gov.lv::350a845a-5871-41d0-9d09-c82305ae62ef" providerId="AD" clId="Web-{997C3B6A-8D2C-C5B9-5C88-BC12C3550A2D}" dt="2023-07-18T12:39:12.742" v="76"/>
          <ac:graphicFrameMkLst>
            <pc:docMk/>
            <pc:sldMk cId="2287375214" sldId="859"/>
            <ac:graphicFrameMk id="17" creationId="{A07383E8-1F72-8371-2083-ADFBF43873B7}"/>
          </ac:graphicFrameMkLst>
        </pc:graphicFrameChg>
        <pc:picChg chg="del">
          <ac:chgData name="Inese Martinsone" userId="S::inese.martinsone@vvd.gov.lv::350a845a-5871-41d0-9d09-c82305ae62ef" providerId="AD" clId="Web-{997C3B6A-8D2C-C5B9-5C88-BC12C3550A2D}" dt="2023-07-18T12:33:07.624" v="43"/>
          <ac:picMkLst>
            <pc:docMk/>
            <pc:sldMk cId="2287375214" sldId="859"/>
            <ac:picMk id="7" creationId="{3ACB0FE2-8E01-FCDC-459F-1CC279A797FC}"/>
          </ac:picMkLst>
        </pc:picChg>
      </pc:sldChg>
      <pc:sldMasterChg chg="addSldLayout">
        <pc:chgData name="Inese Martinsone" userId="S::inese.martinsone@vvd.gov.lv::350a845a-5871-41d0-9d09-c82305ae62ef" providerId="AD" clId="Web-{997C3B6A-8D2C-C5B9-5C88-BC12C3550A2D}" dt="2023-07-18T12:27:09.632" v="0"/>
        <pc:sldMasterMkLst>
          <pc:docMk/>
          <pc:sldMasterMk cId="0" sldId="2147484040"/>
        </pc:sldMasterMkLst>
        <pc:sldLayoutChg chg="add">
          <pc:chgData name="Inese Martinsone" userId="S::inese.martinsone@vvd.gov.lv::350a845a-5871-41d0-9d09-c82305ae62ef" providerId="AD" clId="Web-{997C3B6A-8D2C-C5B9-5C88-BC12C3550A2D}" dt="2023-07-18T12:27:09.632" v="0"/>
          <pc:sldLayoutMkLst>
            <pc:docMk/>
            <pc:sldMasterMk cId="0" sldId="2147484040"/>
            <pc:sldLayoutMk cId="1655790326" sldId="2147485499"/>
          </pc:sldLayoutMkLst>
        </pc:sldLayoutChg>
        <pc:sldLayoutChg chg="add">
          <pc:chgData name="Inese Martinsone" userId="S::inese.martinsone@vvd.gov.lv::350a845a-5871-41d0-9d09-c82305ae62ef" providerId="AD" clId="Web-{997C3B6A-8D2C-C5B9-5C88-BC12C3550A2D}" dt="2023-07-18T12:27:09.632" v="0"/>
          <pc:sldLayoutMkLst>
            <pc:docMk/>
            <pc:sldMasterMk cId="0" sldId="2147484040"/>
            <pc:sldLayoutMk cId="3474297920" sldId="2147485500"/>
          </pc:sldLayoutMkLst>
        </pc:sldLayoutChg>
        <pc:sldLayoutChg chg="add">
          <pc:chgData name="Inese Martinsone" userId="S::inese.martinsone@vvd.gov.lv::350a845a-5871-41d0-9d09-c82305ae62ef" providerId="AD" clId="Web-{997C3B6A-8D2C-C5B9-5C88-BC12C3550A2D}" dt="2023-07-18T12:27:09.632" v="0"/>
          <pc:sldLayoutMkLst>
            <pc:docMk/>
            <pc:sldMasterMk cId="0" sldId="2147484040"/>
            <pc:sldLayoutMk cId="3978441030" sldId="2147485501"/>
          </pc:sldLayoutMkLst>
        </pc:sldLayoutChg>
        <pc:sldLayoutChg chg="add">
          <pc:chgData name="Inese Martinsone" userId="S::inese.martinsone@vvd.gov.lv::350a845a-5871-41d0-9d09-c82305ae62ef" providerId="AD" clId="Web-{997C3B6A-8D2C-C5B9-5C88-BC12C3550A2D}" dt="2023-07-18T12:27:09.632" v="0"/>
          <pc:sldLayoutMkLst>
            <pc:docMk/>
            <pc:sldMasterMk cId="0" sldId="2147484040"/>
            <pc:sldLayoutMk cId="3045008187" sldId="2147485502"/>
          </pc:sldLayoutMkLst>
        </pc:sldLayoutChg>
        <pc:sldLayoutChg chg="add">
          <pc:chgData name="Inese Martinsone" userId="S::inese.martinsone@vvd.gov.lv::350a845a-5871-41d0-9d09-c82305ae62ef" providerId="AD" clId="Web-{997C3B6A-8D2C-C5B9-5C88-BC12C3550A2D}" dt="2023-07-18T12:27:09.632" v="0"/>
          <pc:sldLayoutMkLst>
            <pc:docMk/>
            <pc:sldMasterMk cId="0" sldId="2147484040"/>
            <pc:sldLayoutMk cId="1946578840" sldId="2147485503"/>
          </pc:sldLayoutMkLst>
        </pc:sldLayoutChg>
        <pc:sldLayoutChg chg="add">
          <pc:chgData name="Inese Martinsone" userId="S::inese.martinsone@vvd.gov.lv::350a845a-5871-41d0-9d09-c82305ae62ef" providerId="AD" clId="Web-{997C3B6A-8D2C-C5B9-5C88-BC12C3550A2D}" dt="2023-07-18T12:27:09.632" v="0"/>
          <pc:sldLayoutMkLst>
            <pc:docMk/>
            <pc:sldMasterMk cId="0" sldId="2147484040"/>
            <pc:sldLayoutMk cId="3164116120" sldId="2147485504"/>
          </pc:sldLayoutMkLst>
        </pc:sldLayoutChg>
        <pc:sldLayoutChg chg="add">
          <pc:chgData name="Inese Martinsone" userId="S::inese.martinsone@vvd.gov.lv::350a845a-5871-41d0-9d09-c82305ae62ef" providerId="AD" clId="Web-{997C3B6A-8D2C-C5B9-5C88-BC12C3550A2D}" dt="2023-07-18T12:27:09.632" v="0"/>
          <pc:sldLayoutMkLst>
            <pc:docMk/>
            <pc:sldMasterMk cId="0" sldId="2147484040"/>
            <pc:sldLayoutMk cId="771657552" sldId="2147485505"/>
          </pc:sldLayoutMkLst>
        </pc:sldLayoutChg>
        <pc:sldLayoutChg chg="add">
          <pc:chgData name="Inese Martinsone" userId="S::inese.martinsone@vvd.gov.lv::350a845a-5871-41d0-9d09-c82305ae62ef" providerId="AD" clId="Web-{997C3B6A-8D2C-C5B9-5C88-BC12C3550A2D}" dt="2023-07-18T12:27:09.632" v="0"/>
          <pc:sldLayoutMkLst>
            <pc:docMk/>
            <pc:sldMasterMk cId="0" sldId="2147484040"/>
            <pc:sldLayoutMk cId="4144629298" sldId="2147485506"/>
          </pc:sldLayoutMkLst>
        </pc:sldLayoutChg>
        <pc:sldLayoutChg chg="add">
          <pc:chgData name="Inese Martinsone" userId="S::inese.martinsone@vvd.gov.lv::350a845a-5871-41d0-9d09-c82305ae62ef" providerId="AD" clId="Web-{997C3B6A-8D2C-C5B9-5C88-BC12C3550A2D}" dt="2023-07-18T12:27:09.632" v="0"/>
          <pc:sldLayoutMkLst>
            <pc:docMk/>
            <pc:sldMasterMk cId="0" sldId="2147484040"/>
            <pc:sldLayoutMk cId="3195073383" sldId="2147485507"/>
          </pc:sldLayoutMkLst>
        </pc:sldLayoutChg>
      </pc:sldMasterChg>
    </pc:docChg>
  </pc:docChgLst>
  <pc:docChgLst>
    <pc:chgData name="Agnese Aizpuriete" userId="S::agnese.aizpuriete@vvd.gov.lv::3d087c51-4a12-42f9-ab1e-b85fe8332eb2" providerId="AD" clId="Web-{39CCB483-3A78-991D-73E2-64866BE7D0CC}"/>
    <pc:docChg chg="modSld">
      <pc:chgData name="Agnese Aizpuriete" userId="S::agnese.aizpuriete@vvd.gov.lv::3d087c51-4a12-42f9-ab1e-b85fe8332eb2" providerId="AD" clId="Web-{39CCB483-3A78-991D-73E2-64866BE7D0CC}" dt="2023-07-26T16:01:10.385" v="40"/>
      <pc:docMkLst>
        <pc:docMk/>
      </pc:docMkLst>
      <pc:sldChg chg="addCm">
        <pc:chgData name="Agnese Aizpuriete" userId="S::agnese.aizpuriete@vvd.gov.lv::3d087c51-4a12-42f9-ab1e-b85fe8332eb2" providerId="AD" clId="Web-{39CCB483-3A78-991D-73E2-64866BE7D0CC}" dt="2023-07-26T15:59:05.806" v="34"/>
        <pc:sldMkLst>
          <pc:docMk/>
          <pc:sldMk cId="3958565994" sldId="3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39CCB483-3A78-991D-73E2-64866BE7D0CC}" dt="2023-07-26T15:59:05.806" v="34"/>
              <pc2:cmMkLst xmlns:pc2="http://schemas.microsoft.com/office/powerpoint/2019/9/main/command">
                <pc:docMk/>
                <pc:sldMk cId="3958565994" sldId="397"/>
                <pc2:cmMk id="{68261230-A499-41AB-A005-228A31EA2025}"/>
              </pc2:cmMkLst>
            </pc226:cmChg>
          </p:ext>
        </pc:extLst>
      </pc:sldChg>
      <pc:sldChg chg="addCm">
        <pc:chgData name="Agnese Aizpuriete" userId="S::agnese.aizpuriete@vvd.gov.lv::3d087c51-4a12-42f9-ab1e-b85fe8332eb2" providerId="AD" clId="Web-{39CCB483-3A78-991D-73E2-64866BE7D0CC}" dt="2023-07-26T15:57:03.844" v="0"/>
        <pc:sldMkLst>
          <pc:docMk/>
          <pc:sldMk cId="2262793250" sldId="7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39CCB483-3A78-991D-73E2-64866BE7D0CC}" dt="2023-07-26T15:57:03.844" v="0"/>
              <pc2:cmMkLst xmlns:pc2="http://schemas.microsoft.com/office/powerpoint/2019/9/main/command">
                <pc:docMk/>
                <pc:sldMk cId="2262793250" sldId="711"/>
                <pc2:cmMk id="{A49BA0E3-7F2D-4487-A010-EF059B892D3D}"/>
              </pc2:cmMkLst>
            </pc226:cmChg>
          </p:ext>
        </pc:extLst>
      </pc:sldChg>
      <pc:sldChg chg="addCm">
        <pc:chgData name="Agnese Aizpuriete" userId="S::agnese.aizpuriete@vvd.gov.lv::3d087c51-4a12-42f9-ab1e-b85fe8332eb2" providerId="AD" clId="Web-{39CCB483-3A78-991D-73E2-64866BE7D0CC}" dt="2023-07-26T15:59:27.603" v="35"/>
        <pc:sldMkLst>
          <pc:docMk/>
          <pc:sldMk cId="2955108682" sldId="7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39CCB483-3A78-991D-73E2-64866BE7D0CC}" dt="2023-07-26T15:59:27.603" v="35"/>
              <pc2:cmMkLst xmlns:pc2="http://schemas.microsoft.com/office/powerpoint/2019/9/main/command">
                <pc:docMk/>
                <pc:sldMk cId="2955108682" sldId="723"/>
                <pc2:cmMk id="{AB82AF8F-63E3-4F06-B526-2D4CB168EEBE}"/>
              </pc2:cmMkLst>
            </pc226:cmChg>
          </p:ext>
        </pc:extLst>
      </pc:sldChg>
      <pc:sldChg chg="modSp">
        <pc:chgData name="Agnese Aizpuriete" userId="S::agnese.aizpuriete@vvd.gov.lv::3d087c51-4a12-42f9-ab1e-b85fe8332eb2" providerId="AD" clId="Web-{39CCB483-3A78-991D-73E2-64866BE7D0CC}" dt="2023-07-26T16:00:14.072" v="37" actId="14100"/>
        <pc:sldMkLst>
          <pc:docMk/>
          <pc:sldMk cId="3811099313" sldId="726"/>
        </pc:sldMkLst>
        <pc:spChg chg="mod">
          <ac:chgData name="Agnese Aizpuriete" userId="S::agnese.aizpuriete@vvd.gov.lv::3d087c51-4a12-42f9-ab1e-b85fe8332eb2" providerId="AD" clId="Web-{39CCB483-3A78-991D-73E2-64866BE7D0CC}" dt="2023-07-26T16:00:14.072" v="37" actId="14100"/>
          <ac:spMkLst>
            <pc:docMk/>
            <pc:sldMk cId="3811099313" sldId="726"/>
            <ac:spMk id="20" creationId="{81042752-2793-45FD-935B-45C98146A9E1}"/>
          </ac:spMkLst>
        </pc:spChg>
      </pc:sldChg>
      <pc:sldChg chg="addCm">
        <pc:chgData name="Agnese Aizpuriete" userId="S::agnese.aizpuriete@vvd.gov.lv::3d087c51-4a12-42f9-ab1e-b85fe8332eb2" providerId="AD" clId="Web-{39CCB483-3A78-991D-73E2-64866BE7D0CC}" dt="2023-07-26T15:59:56.541" v="36"/>
        <pc:sldMkLst>
          <pc:docMk/>
          <pc:sldMk cId="1631149555" sldId="7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39CCB483-3A78-991D-73E2-64866BE7D0CC}" dt="2023-07-26T15:59:56.541" v="36"/>
              <pc2:cmMkLst xmlns:pc2="http://schemas.microsoft.com/office/powerpoint/2019/9/main/command">
                <pc:docMk/>
                <pc:sldMk cId="1631149555" sldId="736"/>
                <pc2:cmMk id="{6C6DD2A5-263B-4AC4-B5DE-E2D00A5EA93C}"/>
              </pc2:cmMkLst>
            </pc226:cmChg>
          </p:ext>
        </pc:extLst>
      </pc:sldChg>
      <pc:sldChg chg="modSp">
        <pc:chgData name="Agnese Aizpuriete" userId="S::agnese.aizpuriete@vvd.gov.lv::3d087c51-4a12-42f9-ab1e-b85fe8332eb2" providerId="AD" clId="Web-{39CCB483-3A78-991D-73E2-64866BE7D0CC}" dt="2023-07-26T15:58:51.822" v="33" actId="20577"/>
        <pc:sldMkLst>
          <pc:docMk/>
          <pc:sldMk cId="4067089007" sldId="793"/>
        </pc:sldMkLst>
        <pc:spChg chg="mod">
          <ac:chgData name="Agnese Aizpuriete" userId="S::agnese.aizpuriete@vvd.gov.lv::3d087c51-4a12-42f9-ab1e-b85fe8332eb2" providerId="AD" clId="Web-{39CCB483-3A78-991D-73E2-64866BE7D0CC}" dt="2023-07-26T15:58:51.822" v="33" actId="20577"/>
          <ac:spMkLst>
            <pc:docMk/>
            <pc:sldMk cId="4067089007" sldId="793"/>
            <ac:spMk id="18435" creationId="{8A20AEF8-D725-539B-80E0-7210A5263843}"/>
          </ac:spMkLst>
        </pc:spChg>
        <pc:graphicFrameChg chg="mod modGraphic">
          <ac:chgData name="Agnese Aizpuriete" userId="S::agnese.aizpuriete@vvd.gov.lv::3d087c51-4a12-42f9-ab1e-b85fe8332eb2" providerId="AD" clId="Web-{39CCB483-3A78-991D-73E2-64866BE7D0CC}" dt="2023-07-26T15:58:43.821" v="32"/>
          <ac:graphicFrameMkLst>
            <pc:docMk/>
            <pc:sldMk cId="4067089007" sldId="793"/>
            <ac:graphicFrameMk id="4" creationId="{822A8EC3-135F-D8A6-C079-DDC0A244F4FE}"/>
          </ac:graphicFrameMkLst>
        </pc:graphicFrameChg>
      </pc:sldChg>
      <pc:sldChg chg="modSp">
        <pc:chgData name="Agnese Aizpuriete" userId="S::agnese.aizpuriete@vvd.gov.lv::3d087c51-4a12-42f9-ab1e-b85fe8332eb2" providerId="AD" clId="Web-{39CCB483-3A78-991D-73E2-64866BE7D0CC}" dt="2023-07-26T16:00:50.604" v="39" actId="1076"/>
        <pc:sldMkLst>
          <pc:docMk/>
          <pc:sldMk cId="1391324943" sldId="820"/>
        </pc:sldMkLst>
        <pc:picChg chg="mod">
          <ac:chgData name="Agnese Aizpuriete" userId="S::agnese.aizpuriete@vvd.gov.lv::3d087c51-4a12-42f9-ab1e-b85fe8332eb2" providerId="AD" clId="Web-{39CCB483-3A78-991D-73E2-64866BE7D0CC}" dt="2023-07-26T16:00:50.604" v="39" actId="1076"/>
          <ac:picMkLst>
            <pc:docMk/>
            <pc:sldMk cId="1391324943" sldId="820"/>
            <ac:picMk id="7" creationId="{EE759455-1B51-4205-9D93-DE8FB42FB84B}"/>
          </ac:picMkLst>
        </pc:picChg>
      </pc:sldChg>
      <pc:sldChg chg="delCm">
        <pc:chgData name="Agnese Aizpuriete" userId="S::agnese.aizpuriete@vvd.gov.lv::3d087c51-4a12-42f9-ab1e-b85fe8332eb2" providerId="AD" clId="Web-{39CCB483-3A78-991D-73E2-64866BE7D0CC}" dt="2023-07-26T16:00:35.541" v="38"/>
        <pc:sldMkLst>
          <pc:docMk/>
          <pc:sldMk cId="3121705026" sldId="8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39CCB483-3A78-991D-73E2-64866BE7D0CC}" dt="2023-07-26T16:00:35.541" v="38"/>
              <pc2:cmMkLst xmlns:pc2="http://schemas.microsoft.com/office/powerpoint/2019/9/main/command">
                <pc:docMk/>
                <pc:sldMk cId="3121705026" sldId="846"/>
                <pc2:cmMk id="{AC46FC92-F3B3-4152-A9AE-B5E215312F9C}"/>
              </pc2:cmMkLst>
            </pc226:cmChg>
          </p:ext>
        </pc:extLst>
      </pc:sldChg>
      <pc:sldChg chg="addCm">
        <pc:chgData name="Agnese Aizpuriete" userId="S::agnese.aizpuriete@vvd.gov.lv::3d087c51-4a12-42f9-ab1e-b85fe8332eb2" providerId="AD" clId="Web-{39CCB483-3A78-991D-73E2-64866BE7D0CC}" dt="2023-07-26T16:01:10.385" v="40"/>
        <pc:sldMkLst>
          <pc:docMk/>
          <pc:sldMk cId="3934577254" sldId="8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39CCB483-3A78-991D-73E2-64866BE7D0CC}" dt="2023-07-26T16:01:10.385" v="40"/>
              <pc2:cmMkLst xmlns:pc2="http://schemas.microsoft.com/office/powerpoint/2019/9/main/command">
                <pc:docMk/>
                <pc:sldMk cId="3934577254" sldId="863"/>
                <pc2:cmMk id="{7EBDEED3-2E9F-4E8B-A3E1-76DD9BD96D90}"/>
              </pc2:cmMkLst>
            </pc226:cmChg>
          </p:ext>
        </pc:extLst>
      </pc:sldChg>
    </pc:docChg>
  </pc:docChgLst>
  <pc:docChgLst>
    <pc:chgData name="Agnese Aizpuriete" userId="3d087c51-4a12-42f9-ab1e-b85fe8332eb2" providerId="ADAL" clId="{0FF69107-DECF-4B98-8EE0-AF980E0B5E7D}"/>
    <pc:docChg chg="custSel modSld">
      <pc:chgData name="Agnese Aizpuriete" userId="3d087c51-4a12-42f9-ab1e-b85fe8332eb2" providerId="ADAL" clId="{0FF69107-DECF-4B98-8EE0-AF980E0B5E7D}" dt="2024-09-12T07:43:44.816" v="64" actId="1076"/>
      <pc:docMkLst>
        <pc:docMk/>
      </pc:docMkLst>
      <pc:sldChg chg="addSp modSp">
        <pc:chgData name="Agnese Aizpuriete" userId="3d087c51-4a12-42f9-ab1e-b85fe8332eb2" providerId="ADAL" clId="{0FF69107-DECF-4B98-8EE0-AF980E0B5E7D}" dt="2024-09-12T07:35:17.316" v="56" actId="164"/>
        <pc:sldMkLst>
          <pc:docMk/>
          <pc:sldMk cId="3958565994" sldId="397"/>
        </pc:sldMkLst>
        <pc:spChg chg="mod">
          <ac:chgData name="Agnese Aizpuriete" userId="3d087c51-4a12-42f9-ab1e-b85fe8332eb2" providerId="ADAL" clId="{0FF69107-DECF-4B98-8EE0-AF980E0B5E7D}" dt="2024-09-12T07:35:17.316" v="56" actId="164"/>
          <ac:spMkLst>
            <pc:docMk/>
            <pc:sldMk cId="3958565994" sldId="397"/>
            <ac:spMk id="5" creationId="{4B715C51-19FC-AC99-C0E9-3B5AFFE3936B}"/>
          </ac:spMkLst>
        </pc:spChg>
        <pc:grpChg chg="add mod">
          <ac:chgData name="Agnese Aizpuriete" userId="3d087c51-4a12-42f9-ab1e-b85fe8332eb2" providerId="ADAL" clId="{0FF69107-DECF-4B98-8EE0-AF980E0B5E7D}" dt="2024-09-12T07:35:17.316" v="56" actId="164"/>
          <ac:grpSpMkLst>
            <pc:docMk/>
            <pc:sldMk cId="3958565994" sldId="397"/>
            <ac:grpSpMk id="8" creationId="{8A8CBD53-A998-1902-390E-C48DE0135EB7}"/>
          </ac:grpSpMkLst>
        </pc:grpChg>
        <pc:picChg chg="mod">
          <ac:chgData name="Agnese Aizpuriete" userId="3d087c51-4a12-42f9-ab1e-b85fe8332eb2" providerId="ADAL" clId="{0FF69107-DECF-4B98-8EE0-AF980E0B5E7D}" dt="2024-09-12T07:35:17.316" v="56" actId="164"/>
          <ac:picMkLst>
            <pc:docMk/>
            <pc:sldMk cId="3958565994" sldId="397"/>
            <ac:picMk id="6" creationId="{F0BD91A0-3834-223E-2BCE-C57EDA3ACA3F}"/>
          </ac:picMkLst>
        </pc:picChg>
      </pc:sldChg>
      <pc:sldChg chg="delSp mod">
        <pc:chgData name="Agnese Aizpuriete" userId="3d087c51-4a12-42f9-ab1e-b85fe8332eb2" providerId="ADAL" clId="{0FF69107-DECF-4B98-8EE0-AF980E0B5E7D}" dt="2024-09-12T07:36:10.843" v="57" actId="478"/>
        <pc:sldMkLst>
          <pc:docMk/>
          <pc:sldMk cId="1659140219" sldId="699"/>
        </pc:sldMkLst>
        <pc:spChg chg="del">
          <ac:chgData name="Agnese Aizpuriete" userId="3d087c51-4a12-42f9-ab1e-b85fe8332eb2" providerId="ADAL" clId="{0FF69107-DECF-4B98-8EE0-AF980E0B5E7D}" dt="2024-09-12T07:36:10.843" v="57" actId="478"/>
          <ac:spMkLst>
            <pc:docMk/>
            <pc:sldMk cId="1659140219" sldId="699"/>
            <ac:spMk id="32" creationId="{22C5E440-BBF5-91F8-3BBC-51649F2C47F6}"/>
          </ac:spMkLst>
        </pc:spChg>
      </pc:sldChg>
      <pc:sldChg chg="delSp modSp mod">
        <pc:chgData name="Agnese Aizpuriete" userId="3d087c51-4a12-42f9-ab1e-b85fe8332eb2" providerId="ADAL" clId="{0FF69107-DECF-4B98-8EE0-AF980E0B5E7D}" dt="2024-09-12T07:18:20.610" v="12" actId="478"/>
        <pc:sldMkLst>
          <pc:docMk/>
          <pc:sldMk cId="1349365092" sldId="700"/>
        </pc:sldMkLst>
        <pc:spChg chg="del mod">
          <ac:chgData name="Agnese Aizpuriete" userId="3d087c51-4a12-42f9-ab1e-b85fe8332eb2" providerId="ADAL" clId="{0FF69107-DECF-4B98-8EE0-AF980E0B5E7D}" dt="2024-09-12T07:18:20.610" v="12" actId="478"/>
          <ac:spMkLst>
            <pc:docMk/>
            <pc:sldMk cId="1349365092" sldId="700"/>
            <ac:spMk id="32" creationId="{22C5E440-BBF5-91F8-3BBC-51649F2C47F6}"/>
          </ac:spMkLst>
        </pc:spChg>
      </pc:sldChg>
      <pc:sldChg chg="modSp mod">
        <pc:chgData name="Agnese Aizpuriete" userId="3d087c51-4a12-42f9-ab1e-b85fe8332eb2" providerId="ADAL" clId="{0FF69107-DECF-4B98-8EE0-AF980E0B5E7D}" dt="2024-09-12T07:16:08.235" v="10" actId="14100"/>
        <pc:sldMkLst>
          <pc:docMk/>
          <pc:sldMk cId="4184796798" sldId="703"/>
        </pc:sldMkLst>
        <pc:spChg chg="mod">
          <ac:chgData name="Agnese Aizpuriete" userId="3d087c51-4a12-42f9-ab1e-b85fe8332eb2" providerId="ADAL" clId="{0FF69107-DECF-4B98-8EE0-AF980E0B5E7D}" dt="2024-09-12T07:15:54.002" v="7" actId="2085"/>
          <ac:spMkLst>
            <pc:docMk/>
            <pc:sldMk cId="4184796798" sldId="703"/>
            <ac:spMk id="5" creationId="{06C45209-8F8C-99DB-A113-FD1A18AC5241}"/>
          </ac:spMkLst>
        </pc:spChg>
        <pc:picChg chg="mod">
          <ac:chgData name="Agnese Aizpuriete" userId="3d087c51-4a12-42f9-ab1e-b85fe8332eb2" providerId="ADAL" clId="{0FF69107-DECF-4B98-8EE0-AF980E0B5E7D}" dt="2024-09-12T07:16:08.235" v="10" actId="14100"/>
          <ac:picMkLst>
            <pc:docMk/>
            <pc:sldMk cId="4184796798" sldId="703"/>
            <ac:picMk id="4" creationId="{A4334C97-722C-5DAE-9781-9B427F0038E4}"/>
          </ac:picMkLst>
        </pc:picChg>
      </pc:sldChg>
      <pc:sldChg chg="modSp mod">
        <pc:chgData name="Agnese Aizpuriete" userId="3d087c51-4a12-42f9-ab1e-b85fe8332eb2" providerId="ADAL" clId="{0FF69107-DECF-4B98-8EE0-AF980E0B5E7D}" dt="2024-09-12T07:24:54.010" v="28" actId="1076"/>
        <pc:sldMkLst>
          <pc:docMk/>
          <pc:sldMk cId="865176852" sldId="718"/>
        </pc:sldMkLst>
        <pc:spChg chg="mod">
          <ac:chgData name="Agnese Aizpuriete" userId="3d087c51-4a12-42f9-ab1e-b85fe8332eb2" providerId="ADAL" clId="{0FF69107-DECF-4B98-8EE0-AF980E0B5E7D}" dt="2024-09-12T07:24:54.010" v="28" actId="1076"/>
          <ac:spMkLst>
            <pc:docMk/>
            <pc:sldMk cId="865176852" sldId="718"/>
            <ac:spMk id="5" creationId="{DC3DA405-A2F6-377D-6957-FF5F7AC45AFC}"/>
          </ac:spMkLst>
        </pc:spChg>
        <pc:picChg chg="mod">
          <ac:chgData name="Agnese Aizpuriete" userId="3d087c51-4a12-42f9-ab1e-b85fe8332eb2" providerId="ADAL" clId="{0FF69107-DECF-4B98-8EE0-AF980E0B5E7D}" dt="2024-09-12T07:24:29.086" v="24" actId="14100"/>
          <ac:picMkLst>
            <pc:docMk/>
            <pc:sldMk cId="865176852" sldId="718"/>
            <ac:picMk id="8" creationId="{AD3A6FBA-8AA0-F79E-953B-674865AF04DB}"/>
          </ac:picMkLst>
        </pc:picChg>
      </pc:sldChg>
      <pc:sldChg chg="modSp mod">
        <pc:chgData name="Agnese Aizpuriete" userId="3d087c51-4a12-42f9-ab1e-b85fe8332eb2" providerId="ADAL" clId="{0FF69107-DECF-4B98-8EE0-AF980E0B5E7D}" dt="2024-09-12T07:43:44.816" v="64" actId="1076"/>
        <pc:sldMkLst>
          <pc:docMk/>
          <pc:sldMk cId="676489386" sldId="720"/>
        </pc:sldMkLst>
        <pc:picChg chg="mod">
          <ac:chgData name="Agnese Aizpuriete" userId="3d087c51-4a12-42f9-ab1e-b85fe8332eb2" providerId="ADAL" clId="{0FF69107-DECF-4B98-8EE0-AF980E0B5E7D}" dt="2024-09-12T07:43:20.840" v="61" actId="1076"/>
          <ac:picMkLst>
            <pc:docMk/>
            <pc:sldMk cId="676489386" sldId="720"/>
            <ac:picMk id="5" creationId="{79A00356-E5ED-6CCF-A955-720BDDEFBC98}"/>
          </ac:picMkLst>
        </pc:picChg>
        <pc:picChg chg="mod modCrop">
          <ac:chgData name="Agnese Aizpuriete" userId="3d087c51-4a12-42f9-ab1e-b85fe8332eb2" providerId="ADAL" clId="{0FF69107-DECF-4B98-8EE0-AF980E0B5E7D}" dt="2024-09-12T07:43:44.816" v="64" actId="1076"/>
          <ac:picMkLst>
            <pc:docMk/>
            <pc:sldMk cId="676489386" sldId="720"/>
            <ac:picMk id="6" creationId="{FF606CB6-5E44-FCE4-906C-FFAA55E12509}"/>
          </ac:picMkLst>
        </pc:picChg>
      </pc:sldChg>
      <pc:sldChg chg="modSp mod">
        <pc:chgData name="Agnese Aizpuriete" userId="3d087c51-4a12-42f9-ab1e-b85fe8332eb2" providerId="ADAL" clId="{0FF69107-DECF-4B98-8EE0-AF980E0B5E7D}" dt="2024-09-12T07:38:00.247" v="59" actId="14100"/>
        <pc:sldMkLst>
          <pc:docMk/>
          <pc:sldMk cId="2668689300" sldId="825"/>
        </pc:sldMkLst>
        <pc:picChg chg="mod">
          <ac:chgData name="Agnese Aizpuriete" userId="3d087c51-4a12-42f9-ab1e-b85fe8332eb2" providerId="ADAL" clId="{0FF69107-DECF-4B98-8EE0-AF980E0B5E7D}" dt="2024-09-12T07:38:00.247" v="59" actId="14100"/>
          <ac:picMkLst>
            <pc:docMk/>
            <pc:sldMk cId="2668689300" sldId="825"/>
            <ac:picMk id="6" creationId="{CE527B24-5CFF-FB07-6887-5C9292FFE818}"/>
          </ac:picMkLst>
        </pc:picChg>
      </pc:sldChg>
      <pc:sldChg chg="modSp mod">
        <pc:chgData name="Agnese Aizpuriete" userId="3d087c51-4a12-42f9-ab1e-b85fe8332eb2" providerId="ADAL" clId="{0FF69107-DECF-4B98-8EE0-AF980E0B5E7D}" dt="2024-09-12T07:23:24.008" v="20" actId="1076"/>
        <pc:sldMkLst>
          <pc:docMk/>
          <pc:sldMk cId="1210257848" sldId="848"/>
        </pc:sldMkLst>
        <pc:picChg chg="mod">
          <ac:chgData name="Agnese Aizpuriete" userId="3d087c51-4a12-42f9-ab1e-b85fe8332eb2" providerId="ADAL" clId="{0FF69107-DECF-4B98-8EE0-AF980E0B5E7D}" dt="2024-09-12T07:23:18.101" v="18" actId="1076"/>
          <ac:picMkLst>
            <pc:docMk/>
            <pc:sldMk cId="1210257848" sldId="848"/>
            <ac:picMk id="2" creationId="{8878CF9B-CB24-9648-C6BE-1E249292EAA1}"/>
          </ac:picMkLst>
        </pc:picChg>
        <pc:picChg chg="mod">
          <ac:chgData name="Agnese Aizpuriete" userId="3d087c51-4a12-42f9-ab1e-b85fe8332eb2" providerId="ADAL" clId="{0FF69107-DECF-4B98-8EE0-AF980E0B5E7D}" dt="2024-09-12T07:23:24.008" v="20" actId="1076"/>
          <ac:picMkLst>
            <pc:docMk/>
            <pc:sldMk cId="1210257848" sldId="848"/>
            <ac:picMk id="7" creationId="{2A3ADCE1-353A-5DA7-A72A-7BF218ADA300}"/>
          </ac:picMkLst>
        </pc:picChg>
        <pc:picChg chg="mod">
          <ac:chgData name="Agnese Aizpuriete" userId="3d087c51-4a12-42f9-ab1e-b85fe8332eb2" providerId="ADAL" clId="{0FF69107-DECF-4B98-8EE0-AF980E0B5E7D}" dt="2024-09-12T07:23:20.751" v="19" actId="1076"/>
          <ac:picMkLst>
            <pc:docMk/>
            <pc:sldMk cId="1210257848" sldId="848"/>
            <ac:picMk id="16" creationId="{5FBD9C57-01E2-F5D5-A991-24FE7C862DB7}"/>
          </ac:picMkLst>
        </pc:picChg>
      </pc:sldChg>
      <pc:sldChg chg="modSp mod">
        <pc:chgData name="Agnese Aizpuriete" userId="3d087c51-4a12-42f9-ab1e-b85fe8332eb2" providerId="ADAL" clId="{0FF69107-DECF-4B98-8EE0-AF980E0B5E7D}" dt="2024-09-12T07:19:57.526" v="16" actId="1076"/>
        <pc:sldMkLst>
          <pc:docMk/>
          <pc:sldMk cId="3424136245" sldId="872"/>
        </pc:sldMkLst>
        <pc:picChg chg="mod">
          <ac:chgData name="Agnese Aizpuriete" userId="3d087c51-4a12-42f9-ab1e-b85fe8332eb2" providerId="ADAL" clId="{0FF69107-DECF-4B98-8EE0-AF980E0B5E7D}" dt="2024-09-12T07:19:57.526" v="16" actId="1076"/>
          <ac:picMkLst>
            <pc:docMk/>
            <pc:sldMk cId="3424136245" sldId="872"/>
            <ac:picMk id="7" creationId="{3044A964-3FDC-FF0E-58A9-7633D3D33D19}"/>
          </ac:picMkLst>
        </pc:picChg>
        <pc:picChg chg="mod">
          <ac:chgData name="Agnese Aizpuriete" userId="3d087c51-4a12-42f9-ab1e-b85fe8332eb2" providerId="ADAL" clId="{0FF69107-DECF-4B98-8EE0-AF980E0B5E7D}" dt="2024-09-12T07:19:52.668" v="15" actId="1076"/>
          <ac:picMkLst>
            <pc:docMk/>
            <pc:sldMk cId="3424136245" sldId="872"/>
            <ac:picMk id="9" creationId="{6BC4B776-92E7-743E-C216-29CBB13CA531}"/>
          </ac:picMkLst>
        </pc:picChg>
        <pc:picChg chg="mod">
          <ac:chgData name="Agnese Aizpuriete" userId="3d087c51-4a12-42f9-ab1e-b85fe8332eb2" providerId="ADAL" clId="{0FF69107-DECF-4B98-8EE0-AF980E0B5E7D}" dt="2024-09-12T07:19:44.698" v="14" actId="14100"/>
          <ac:picMkLst>
            <pc:docMk/>
            <pc:sldMk cId="3424136245" sldId="872"/>
            <ac:picMk id="10" creationId="{2D11A012-6178-7C13-1218-59DC1651AB3D}"/>
          </ac:picMkLst>
        </pc:picChg>
      </pc:sldChg>
      <pc:sldChg chg="modSp">
        <pc:chgData name="Agnese Aizpuriete" userId="3d087c51-4a12-42f9-ab1e-b85fe8332eb2" providerId="ADAL" clId="{0FF69107-DECF-4B98-8EE0-AF980E0B5E7D}" dt="2024-09-12T07:31:31.406" v="47" actId="1076"/>
        <pc:sldMkLst>
          <pc:docMk/>
          <pc:sldMk cId="2091996100" sldId="879"/>
        </pc:sldMkLst>
        <pc:picChg chg="mod">
          <ac:chgData name="Agnese Aizpuriete" userId="3d087c51-4a12-42f9-ab1e-b85fe8332eb2" providerId="ADAL" clId="{0FF69107-DECF-4B98-8EE0-AF980E0B5E7D}" dt="2024-09-12T07:31:14.368" v="44" actId="1076"/>
          <ac:picMkLst>
            <pc:docMk/>
            <pc:sldMk cId="2091996100" sldId="879"/>
            <ac:picMk id="2050" creationId="{874D5CA1-A849-61D2-4AC5-3FC00C0E24AA}"/>
          </ac:picMkLst>
        </pc:picChg>
        <pc:picChg chg="mod">
          <ac:chgData name="Agnese Aizpuriete" userId="3d087c51-4a12-42f9-ab1e-b85fe8332eb2" providerId="ADAL" clId="{0FF69107-DECF-4B98-8EE0-AF980E0B5E7D}" dt="2024-09-12T07:31:31.406" v="47" actId="1076"/>
          <ac:picMkLst>
            <pc:docMk/>
            <pc:sldMk cId="2091996100" sldId="879"/>
            <ac:picMk id="2052" creationId="{0AAF5DB2-B7D7-7FB2-0AC6-00698B1E144E}"/>
          </ac:picMkLst>
        </pc:picChg>
      </pc:sldChg>
      <pc:sldChg chg="modSp mod">
        <pc:chgData name="Agnese Aizpuriete" userId="3d087c51-4a12-42f9-ab1e-b85fe8332eb2" providerId="ADAL" clId="{0FF69107-DECF-4B98-8EE0-AF980E0B5E7D}" dt="2024-09-12T07:33:10.507" v="53" actId="20577"/>
        <pc:sldMkLst>
          <pc:docMk/>
          <pc:sldMk cId="790932189" sldId="880"/>
        </pc:sldMkLst>
        <pc:spChg chg="mod">
          <ac:chgData name="Agnese Aizpuriete" userId="3d087c51-4a12-42f9-ab1e-b85fe8332eb2" providerId="ADAL" clId="{0FF69107-DECF-4B98-8EE0-AF980E0B5E7D}" dt="2024-09-12T07:33:10.507" v="53" actId="20577"/>
          <ac:spMkLst>
            <pc:docMk/>
            <pc:sldMk cId="790932189" sldId="880"/>
            <ac:spMk id="44035" creationId="{00000000-0000-0000-0000-000000000000}"/>
          </ac:spMkLst>
        </pc:spChg>
        <pc:picChg chg="mod">
          <ac:chgData name="Agnese Aizpuriete" userId="3d087c51-4a12-42f9-ab1e-b85fe8332eb2" providerId="ADAL" clId="{0FF69107-DECF-4B98-8EE0-AF980E0B5E7D}" dt="2024-09-12T07:32:57.165" v="49" actId="1076"/>
          <ac:picMkLst>
            <pc:docMk/>
            <pc:sldMk cId="790932189" sldId="880"/>
            <ac:picMk id="44037" creationId="{00000000-0000-0000-0000-000000000000}"/>
          </ac:picMkLst>
        </pc:picChg>
      </pc:sldChg>
      <pc:sldChg chg="modSp mod">
        <pc:chgData name="Agnese Aizpuriete" userId="3d087c51-4a12-42f9-ab1e-b85fe8332eb2" providerId="ADAL" clId="{0FF69107-DECF-4B98-8EE0-AF980E0B5E7D}" dt="2024-09-12T07:33:29.837" v="55" actId="1076"/>
        <pc:sldMkLst>
          <pc:docMk/>
          <pc:sldMk cId="1285854171" sldId="881"/>
        </pc:sldMkLst>
        <pc:picChg chg="mod">
          <ac:chgData name="Agnese Aizpuriete" userId="3d087c51-4a12-42f9-ab1e-b85fe8332eb2" providerId="ADAL" clId="{0FF69107-DECF-4B98-8EE0-AF980E0B5E7D}" dt="2024-09-12T07:33:25.382" v="54" actId="1076"/>
          <ac:picMkLst>
            <pc:docMk/>
            <pc:sldMk cId="1285854171" sldId="881"/>
            <ac:picMk id="3" creationId="{00000000-0000-0000-0000-000000000000}"/>
          </ac:picMkLst>
        </pc:picChg>
        <pc:picChg chg="mod">
          <ac:chgData name="Agnese Aizpuriete" userId="3d087c51-4a12-42f9-ab1e-b85fe8332eb2" providerId="ADAL" clId="{0FF69107-DECF-4B98-8EE0-AF980E0B5E7D}" dt="2024-09-12T07:33:29.837" v="55" actId="1076"/>
          <ac:picMkLst>
            <pc:docMk/>
            <pc:sldMk cId="1285854171" sldId="881"/>
            <ac:picMk id="1026" creationId="{00000000-0000-0000-0000-000000000000}"/>
          </ac:picMkLst>
        </pc:picChg>
      </pc:sldChg>
      <pc:sldChg chg="modSp mod">
        <pc:chgData name="Agnese Aizpuriete" userId="3d087c51-4a12-42f9-ab1e-b85fe8332eb2" providerId="ADAL" clId="{0FF69107-DECF-4B98-8EE0-AF980E0B5E7D}" dt="2024-09-12T07:27:08.621" v="43" actId="20577"/>
        <pc:sldMkLst>
          <pc:docMk/>
          <pc:sldMk cId="1344394344" sldId="890"/>
        </pc:sldMkLst>
        <pc:spChg chg="mod">
          <ac:chgData name="Agnese Aizpuriete" userId="3d087c51-4a12-42f9-ab1e-b85fe8332eb2" providerId="ADAL" clId="{0FF69107-DECF-4B98-8EE0-AF980E0B5E7D}" dt="2024-09-12T07:27:08.621" v="43" actId="20577"/>
          <ac:spMkLst>
            <pc:docMk/>
            <pc:sldMk cId="1344394344" sldId="890"/>
            <ac:spMk id="2" creationId="{F0A74112-250E-CF29-130F-DBE2D345B161}"/>
          </ac:spMkLst>
        </pc:spChg>
        <pc:spChg chg="mod">
          <ac:chgData name="Agnese Aizpuriete" userId="3d087c51-4a12-42f9-ab1e-b85fe8332eb2" providerId="ADAL" clId="{0FF69107-DECF-4B98-8EE0-AF980E0B5E7D}" dt="2024-09-12T07:26:40.160" v="38" actId="1076"/>
          <ac:spMkLst>
            <pc:docMk/>
            <pc:sldMk cId="1344394344" sldId="890"/>
            <ac:spMk id="3" creationId="{E35E2C51-6C22-7DC5-C2C0-01E167176055}"/>
          </ac:spMkLst>
        </pc:spChg>
        <pc:picChg chg="mod">
          <ac:chgData name="Agnese Aizpuriete" userId="3d087c51-4a12-42f9-ab1e-b85fe8332eb2" providerId="ADAL" clId="{0FF69107-DECF-4B98-8EE0-AF980E0B5E7D}" dt="2024-09-12T07:26:46.636" v="39" actId="1076"/>
          <ac:picMkLst>
            <pc:docMk/>
            <pc:sldMk cId="1344394344" sldId="890"/>
            <ac:picMk id="6" creationId="{89A21D94-51EF-4CBA-1436-ADBA61D68A6D}"/>
          </ac:picMkLst>
        </pc:picChg>
        <pc:picChg chg="mod">
          <ac:chgData name="Agnese Aizpuriete" userId="3d087c51-4a12-42f9-ab1e-b85fe8332eb2" providerId="ADAL" clId="{0FF69107-DECF-4B98-8EE0-AF980E0B5E7D}" dt="2024-09-12T07:26:33.266" v="37" actId="1076"/>
          <ac:picMkLst>
            <pc:docMk/>
            <pc:sldMk cId="1344394344" sldId="890"/>
            <ac:picMk id="1028" creationId="{093F646E-3D9D-28C9-8D02-1779E809B645}"/>
          </ac:picMkLst>
        </pc:picChg>
      </pc:sldChg>
    </pc:docChg>
  </pc:docChgLst>
  <pc:docChgLst>
    <pc:chgData name="Dace Šatrovska" userId="cfad09f3-8d9a-4cb2-8422-69cc16034956" providerId="ADAL" clId="{03B31E82-BED7-4ED3-9956-5F5AF3FE6777}"/>
    <pc:docChg chg="custSel modSld">
      <pc:chgData name="Dace Šatrovska" userId="cfad09f3-8d9a-4cb2-8422-69cc16034956" providerId="ADAL" clId="{03B31E82-BED7-4ED3-9956-5F5AF3FE6777}" dt="2024-04-23T09:45:52.260" v="7" actId="1076"/>
      <pc:docMkLst>
        <pc:docMk/>
      </pc:docMkLst>
      <pc:sldChg chg="delSp mod">
        <pc:chgData name="Dace Šatrovska" userId="cfad09f3-8d9a-4cb2-8422-69cc16034956" providerId="ADAL" clId="{03B31E82-BED7-4ED3-9956-5F5AF3FE6777}" dt="2024-04-23T09:45:25.764" v="0" actId="21"/>
        <pc:sldMkLst>
          <pc:docMk/>
          <pc:sldMk cId="865176852" sldId="718"/>
        </pc:sldMkLst>
        <pc:picChg chg="del">
          <ac:chgData name="Dace Šatrovska" userId="cfad09f3-8d9a-4cb2-8422-69cc16034956" providerId="ADAL" clId="{03B31E82-BED7-4ED3-9956-5F5AF3FE6777}" dt="2024-04-23T09:45:25.764" v="0" actId="21"/>
          <ac:picMkLst>
            <pc:docMk/>
            <pc:sldMk cId="865176852" sldId="718"/>
            <ac:picMk id="6" creationId="{94195DCD-E8C2-5A90-00AA-4037045DBD0D}"/>
          </ac:picMkLst>
        </pc:picChg>
      </pc:sldChg>
      <pc:sldChg chg="addSp delSp modSp mod">
        <pc:chgData name="Dace Šatrovska" userId="cfad09f3-8d9a-4cb2-8422-69cc16034956" providerId="ADAL" clId="{03B31E82-BED7-4ED3-9956-5F5AF3FE6777}" dt="2024-04-23T09:45:52.260" v="7" actId="1076"/>
        <pc:sldMkLst>
          <pc:docMk/>
          <pc:sldMk cId="1344394344" sldId="890"/>
        </pc:sldMkLst>
        <pc:spChg chg="mod">
          <ac:chgData name="Dace Šatrovska" userId="cfad09f3-8d9a-4cb2-8422-69cc16034956" providerId="ADAL" clId="{03B31E82-BED7-4ED3-9956-5F5AF3FE6777}" dt="2024-04-23T09:45:43.052" v="6" actId="1076"/>
          <ac:spMkLst>
            <pc:docMk/>
            <pc:sldMk cId="1344394344" sldId="890"/>
            <ac:spMk id="2" creationId="{F0A74112-250E-CF29-130F-DBE2D345B161}"/>
          </ac:spMkLst>
        </pc:spChg>
        <pc:picChg chg="add mod">
          <ac:chgData name="Dace Šatrovska" userId="cfad09f3-8d9a-4cb2-8422-69cc16034956" providerId="ADAL" clId="{03B31E82-BED7-4ED3-9956-5F5AF3FE6777}" dt="2024-04-23T09:45:52.260" v="7" actId="1076"/>
          <ac:picMkLst>
            <pc:docMk/>
            <pc:sldMk cId="1344394344" sldId="890"/>
            <ac:picMk id="6" creationId="{89A21D94-51EF-4CBA-1436-ADBA61D68A6D}"/>
          </ac:picMkLst>
        </pc:picChg>
        <pc:picChg chg="del">
          <ac:chgData name="Dace Šatrovska" userId="cfad09f3-8d9a-4cb2-8422-69cc16034956" providerId="ADAL" clId="{03B31E82-BED7-4ED3-9956-5F5AF3FE6777}" dt="2024-04-23T09:45:30.237" v="1" actId="478"/>
          <ac:picMkLst>
            <pc:docMk/>
            <pc:sldMk cId="1344394344" sldId="890"/>
            <ac:picMk id="1026" creationId="{05965BA8-61CB-99FC-B311-28A0BABC4528}"/>
          </ac:picMkLst>
        </pc:picChg>
      </pc:sldChg>
    </pc:docChg>
  </pc:docChgLst>
  <pc:docChgLst>
    <pc:chgData name="Agnese Aizpuriete" userId="S::agnese.aizpuriete@vvd.gov.lv::3d087c51-4a12-42f9-ab1e-b85fe8332eb2" providerId="AD" clId="Web-{1DA8ABAA-2904-1222-D49E-3EC571A4000A}"/>
    <pc:docChg chg="delSld modSld">
      <pc:chgData name="Agnese Aizpuriete" userId="S::agnese.aizpuriete@vvd.gov.lv::3d087c51-4a12-42f9-ab1e-b85fe8332eb2" providerId="AD" clId="Web-{1DA8ABAA-2904-1222-D49E-3EC571A4000A}" dt="2023-11-10T13:41:03.102" v="36"/>
      <pc:docMkLst>
        <pc:docMk/>
      </pc:docMkLst>
      <pc:sldChg chg="mod modShow">
        <pc:chgData name="Agnese Aizpuriete" userId="S::agnese.aizpuriete@vvd.gov.lv::3d087c51-4a12-42f9-ab1e-b85fe8332eb2" providerId="AD" clId="Web-{1DA8ABAA-2904-1222-D49E-3EC571A4000A}" dt="2023-11-10T13:39:46.491" v="21"/>
        <pc:sldMkLst>
          <pc:docMk/>
          <pc:sldMk cId="3958565994" sldId="397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40:48.023" v="31"/>
        <pc:sldMkLst>
          <pc:docMk/>
          <pc:sldMk cId="197442591" sldId="466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41:03.102" v="36"/>
        <pc:sldMkLst>
          <pc:docMk/>
          <pc:sldMk cId="787846550" sldId="467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40:35.570" v="30"/>
        <pc:sldMkLst>
          <pc:docMk/>
          <pc:sldMk cId="3340609707" sldId="468"/>
        </pc:sldMkLst>
      </pc:sldChg>
      <pc:sldChg chg="del">
        <pc:chgData name="Agnese Aizpuriete" userId="S::agnese.aizpuriete@vvd.gov.lv::3d087c51-4a12-42f9-ab1e-b85fe8332eb2" providerId="AD" clId="Web-{1DA8ABAA-2904-1222-D49E-3EC571A4000A}" dt="2023-11-10T13:40:53.039" v="33"/>
        <pc:sldMkLst>
          <pc:docMk/>
          <pc:sldMk cId="2347520530" sldId="691"/>
        </pc:sldMkLst>
      </pc:sldChg>
      <pc:sldChg chg="del">
        <pc:chgData name="Agnese Aizpuriete" userId="S::agnese.aizpuriete@vvd.gov.lv::3d087c51-4a12-42f9-ab1e-b85fe8332eb2" providerId="AD" clId="Web-{1DA8ABAA-2904-1222-D49E-3EC571A4000A}" dt="2023-11-10T13:40:55.008" v="34"/>
        <pc:sldMkLst>
          <pc:docMk/>
          <pc:sldMk cId="1141083352" sldId="693"/>
        </pc:sldMkLst>
      </pc:sldChg>
      <pc:sldChg chg="del">
        <pc:chgData name="Agnese Aizpuriete" userId="S::agnese.aizpuriete@vvd.gov.lv::3d087c51-4a12-42f9-ab1e-b85fe8332eb2" providerId="AD" clId="Web-{1DA8ABAA-2904-1222-D49E-3EC571A4000A}" dt="2023-11-10T13:40:56.727" v="35"/>
        <pc:sldMkLst>
          <pc:docMk/>
          <pc:sldMk cId="224034710" sldId="697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39:11.365" v="14"/>
        <pc:sldMkLst>
          <pc:docMk/>
          <pc:sldMk cId="1349365092" sldId="700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40:00.554" v="25"/>
        <pc:sldMkLst>
          <pc:docMk/>
          <pc:sldMk cId="2955108682" sldId="723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40:13.335" v="28"/>
        <pc:sldMkLst>
          <pc:docMk/>
          <pc:sldMk cId="1762887455" sldId="731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40:07.054" v="27"/>
        <pc:sldMkLst>
          <pc:docMk/>
          <pc:sldMk cId="1720206386" sldId="733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40:04.429" v="26"/>
        <pc:sldMkLst>
          <pc:docMk/>
          <pc:sldMk cId="1197605235" sldId="735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39:57.038" v="24"/>
        <pc:sldMkLst>
          <pc:docMk/>
          <pc:sldMk cId="1909662224" sldId="761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39:54.507" v="23"/>
        <pc:sldMkLst>
          <pc:docMk/>
          <pc:sldMk cId="1468000301" sldId="762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39:50.350" v="22"/>
        <pc:sldMkLst>
          <pc:docMk/>
          <pc:sldMk cId="3936170869" sldId="764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39:43.475" v="20"/>
        <pc:sldMkLst>
          <pc:docMk/>
          <pc:sldMk cId="4067089007" sldId="793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40:21.460" v="29"/>
        <pc:sldMkLst>
          <pc:docMk/>
          <pc:sldMk cId="1391324943" sldId="820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39:38.256" v="19"/>
        <pc:sldMkLst>
          <pc:docMk/>
          <pc:sldMk cId="1398493334" sldId="850"/>
        </pc:sldMkLst>
      </pc:sldChg>
      <pc:sldChg chg="modSp">
        <pc:chgData name="Agnese Aizpuriete" userId="S::agnese.aizpuriete@vvd.gov.lv::3d087c51-4a12-42f9-ab1e-b85fe8332eb2" providerId="AD" clId="Web-{1DA8ABAA-2904-1222-D49E-3EC571A4000A}" dt="2023-11-10T13:39:00.068" v="13"/>
        <pc:sldMkLst>
          <pc:docMk/>
          <pc:sldMk cId="2276401701" sldId="854"/>
        </pc:sldMkLst>
        <pc:spChg chg="mod">
          <ac:chgData name="Agnese Aizpuriete" userId="S::agnese.aizpuriete@vvd.gov.lv::3d087c51-4a12-42f9-ab1e-b85fe8332eb2" providerId="AD" clId="Web-{1DA8ABAA-2904-1222-D49E-3EC571A4000A}" dt="2023-11-10T13:39:00.068" v="13"/>
          <ac:spMkLst>
            <pc:docMk/>
            <pc:sldMk cId="2276401701" sldId="854"/>
            <ac:spMk id="41987" creationId="{00000000-0000-0000-0000-000000000000}"/>
          </ac:spMkLst>
        </pc:spChg>
      </pc:sldChg>
      <pc:sldChg chg="mod modShow">
        <pc:chgData name="Agnese Aizpuriete" userId="S::agnese.aizpuriete@vvd.gov.lv::3d087c51-4a12-42f9-ab1e-b85fe8332eb2" providerId="AD" clId="Web-{1DA8ABAA-2904-1222-D49E-3EC571A4000A}" dt="2023-11-10T13:39:31.912" v="18"/>
        <pc:sldMkLst>
          <pc:docMk/>
          <pc:sldMk cId="1746537063" sldId="878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39:25.334" v="17"/>
        <pc:sldMkLst>
          <pc:docMk/>
          <pc:sldMk cId="3189680946" sldId="892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39:20.209" v="16"/>
        <pc:sldMkLst>
          <pc:docMk/>
          <pc:sldMk cId="3949893730" sldId="895"/>
        </pc:sldMkLst>
      </pc:sldChg>
      <pc:sldChg chg="mod modShow">
        <pc:chgData name="Agnese Aizpuriete" userId="S::agnese.aizpuriete@vvd.gov.lv::3d087c51-4a12-42f9-ab1e-b85fe8332eb2" providerId="AD" clId="Web-{1DA8ABAA-2904-1222-D49E-3EC571A4000A}" dt="2023-11-10T13:39:17.709" v="15"/>
        <pc:sldMkLst>
          <pc:docMk/>
          <pc:sldMk cId="890339788" sldId="896"/>
        </pc:sldMkLst>
      </pc:sldChg>
      <pc:sldChg chg="del">
        <pc:chgData name="Agnese Aizpuriete" userId="S::agnese.aizpuriete@vvd.gov.lv::3d087c51-4a12-42f9-ab1e-b85fe8332eb2" providerId="AD" clId="Web-{1DA8ABAA-2904-1222-D49E-3EC571A4000A}" dt="2023-11-10T13:40:51.430" v="32"/>
        <pc:sldMkLst>
          <pc:docMk/>
          <pc:sldMk cId="477455767" sldId="897"/>
        </pc:sldMkLst>
      </pc:sldChg>
    </pc:docChg>
  </pc:docChgLst>
  <pc:docChgLst>
    <pc:chgData name="Agnese Aizpuriete" userId="S::agnese.aizpuriete@vvd.gov.lv::3d087c51-4a12-42f9-ab1e-b85fe8332eb2" providerId="AD" clId="Web-{0A889F3C-CE01-67E8-A7B7-33D63D3AC680}"/>
    <pc:docChg chg="addSld modSld">
      <pc:chgData name="Agnese Aizpuriete" userId="S::agnese.aizpuriete@vvd.gov.lv::3d087c51-4a12-42f9-ab1e-b85fe8332eb2" providerId="AD" clId="Web-{0A889F3C-CE01-67E8-A7B7-33D63D3AC680}" dt="2023-09-29T09:36:46.564" v="12" actId="1076"/>
      <pc:docMkLst>
        <pc:docMk/>
      </pc:docMkLst>
      <pc:sldChg chg="addSp modSp">
        <pc:chgData name="Agnese Aizpuriete" userId="S::agnese.aizpuriete@vvd.gov.lv::3d087c51-4a12-42f9-ab1e-b85fe8332eb2" providerId="AD" clId="Web-{0A889F3C-CE01-67E8-A7B7-33D63D3AC680}" dt="2023-09-29T09:36:46.564" v="12" actId="1076"/>
        <pc:sldMkLst>
          <pc:docMk/>
          <pc:sldMk cId="505247106" sldId="720"/>
        </pc:sldMkLst>
        <pc:spChg chg="mod">
          <ac:chgData name="Agnese Aizpuriete" userId="S::agnese.aizpuriete@vvd.gov.lv::3d087c51-4a12-42f9-ab1e-b85fe8332eb2" providerId="AD" clId="Web-{0A889F3C-CE01-67E8-A7B7-33D63D3AC680}" dt="2023-09-29T09:36:46.564" v="12" actId="1076"/>
          <ac:spMkLst>
            <pc:docMk/>
            <pc:sldMk cId="505247106" sldId="720"/>
            <ac:spMk id="12" creationId="{58E951F9-4622-734A-6746-B49B0A69AFCE}"/>
          </ac:spMkLst>
        </pc:spChg>
        <pc:picChg chg="add mod">
          <ac:chgData name="Agnese Aizpuriete" userId="S::agnese.aizpuriete@vvd.gov.lv::3d087c51-4a12-42f9-ab1e-b85fe8332eb2" providerId="AD" clId="Web-{0A889F3C-CE01-67E8-A7B7-33D63D3AC680}" dt="2023-09-29T09:36:46.502" v="11" actId="1076"/>
          <ac:picMkLst>
            <pc:docMk/>
            <pc:sldMk cId="505247106" sldId="720"/>
            <ac:picMk id="3" creationId="{62FDC091-CD07-77AD-AD9E-CE1DAD8E0B40}"/>
          </ac:picMkLst>
        </pc:picChg>
      </pc:sldChg>
      <pc:sldChg chg="addSp modSp new">
        <pc:chgData name="Agnese Aizpuriete" userId="S::agnese.aizpuriete@vvd.gov.lv::3d087c51-4a12-42f9-ab1e-b85fe8332eb2" providerId="AD" clId="Web-{0A889F3C-CE01-67E8-A7B7-33D63D3AC680}" dt="2023-09-29T09:33:04.074" v="7" actId="1076"/>
        <pc:sldMkLst>
          <pc:docMk/>
          <pc:sldMk cId="3511032988" sldId="893"/>
        </pc:sldMkLst>
        <pc:picChg chg="add mod">
          <ac:chgData name="Agnese Aizpuriete" userId="S::agnese.aizpuriete@vvd.gov.lv::3d087c51-4a12-42f9-ab1e-b85fe8332eb2" providerId="AD" clId="Web-{0A889F3C-CE01-67E8-A7B7-33D63D3AC680}" dt="2023-09-29T09:13:18.074" v="1"/>
          <ac:picMkLst>
            <pc:docMk/>
            <pc:sldMk cId="3511032988" sldId="893"/>
            <ac:picMk id="5" creationId="{5BEB4DB1-201D-F476-4D68-98408871A6AB}"/>
          </ac:picMkLst>
        </pc:picChg>
        <pc:picChg chg="add mod">
          <ac:chgData name="Agnese Aizpuriete" userId="S::agnese.aizpuriete@vvd.gov.lv::3d087c51-4a12-42f9-ab1e-b85fe8332eb2" providerId="AD" clId="Web-{0A889F3C-CE01-67E8-A7B7-33D63D3AC680}" dt="2023-09-29T09:25:36.219" v="3" actId="1076"/>
          <ac:picMkLst>
            <pc:docMk/>
            <pc:sldMk cId="3511032988" sldId="893"/>
            <ac:picMk id="6" creationId="{8D5E2D92-F48D-A027-467E-EE6549C3A8BB}"/>
          </ac:picMkLst>
        </pc:picChg>
        <pc:picChg chg="add mod">
          <ac:chgData name="Agnese Aizpuriete" userId="S::agnese.aizpuriete@vvd.gov.lv::3d087c51-4a12-42f9-ab1e-b85fe8332eb2" providerId="AD" clId="Web-{0A889F3C-CE01-67E8-A7B7-33D63D3AC680}" dt="2023-09-29T09:27:46.035" v="5" actId="1076"/>
          <ac:picMkLst>
            <pc:docMk/>
            <pc:sldMk cId="3511032988" sldId="893"/>
            <ac:picMk id="7" creationId="{B58256C2-C1B6-C3D5-74C0-BC0EFC53B02D}"/>
          </ac:picMkLst>
        </pc:picChg>
        <pc:picChg chg="add mod">
          <ac:chgData name="Agnese Aizpuriete" userId="S::agnese.aizpuriete@vvd.gov.lv::3d087c51-4a12-42f9-ab1e-b85fe8332eb2" providerId="AD" clId="Web-{0A889F3C-CE01-67E8-A7B7-33D63D3AC680}" dt="2023-09-29T09:33:04.074" v="7" actId="1076"/>
          <ac:picMkLst>
            <pc:docMk/>
            <pc:sldMk cId="3511032988" sldId="893"/>
            <ac:picMk id="8" creationId="{32696237-4E71-A84F-B588-5D42F2562361}"/>
          </ac:picMkLst>
        </pc:picChg>
      </pc:sldChg>
    </pc:docChg>
  </pc:docChgLst>
  <pc:docChgLst>
    <pc:chgData name="Agnese Aizpuriete" userId="S::agnese.aizpuriete@vvd.gov.lv::3d087c51-4a12-42f9-ab1e-b85fe8332eb2" providerId="AD" clId="Web-{EA75B093-39D7-E2A6-0BD2-1D71F1F41A93}"/>
    <pc:docChg chg="addSld delSld modSld sldOrd addMainMaster modMainMaster">
      <pc:chgData name="Agnese Aizpuriete" userId="S::agnese.aizpuriete@vvd.gov.lv::3d087c51-4a12-42f9-ab1e-b85fe8332eb2" providerId="AD" clId="Web-{EA75B093-39D7-E2A6-0BD2-1D71F1F41A93}" dt="2023-05-08T10:43:15.276" v="69"/>
      <pc:docMkLst>
        <pc:docMk/>
      </pc:docMkLst>
      <pc:sldChg chg="ord">
        <pc:chgData name="Agnese Aizpuriete" userId="S::agnese.aizpuriete@vvd.gov.lv::3d087c51-4a12-42f9-ab1e-b85fe8332eb2" providerId="AD" clId="Web-{EA75B093-39D7-E2A6-0BD2-1D71F1F41A93}" dt="2023-05-08T10:28:53.745" v="13"/>
        <pc:sldMkLst>
          <pc:docMk/>
          <pc:sldMk cId="386829117" sldId="418"/>
        </pc:sldMkLst>
      </pc:sldChg>
      <pc:sldChg chg="del">
        <pc:chgData name="Agnese Aizpuriete" userId="S::agnese.aizpuriete@vvd.gov.lv::3d087c51-4a12-42f9-ab1e-b85fe8332eb2" providerId="AD" clId="Web-{EA75B093-39D7-E2A6-0BD2-1D71F1F41A93}" dt="2023-05-08T10:28:36.244" v="12"/>
        <pc:sldMkLst>
          <pc:docMk/>
          <pc:sldMk cId="1317215692" sldId="464"/>
        </pc:sldMkLst>
      </pc:sldChg>
      <pc:sldChg chg="del">
        <pc:chgData name="Agnese Aizpuriete" userId="S::agnese.aizpuriete@vvd.gov.lv::3d087c51-4a12-42f9-ab1e-b85fe8332eb2" providerId="AD" clId="Web-{EA75B093-39D7-E2A6-0BD2-1D71F1F41A93}" dt="2023-05-08T10:30:02.027" v="16"/>
        <pc:sldMkLst>
          <pc:docMk/>
          <pc:sldMk cId="4152886774" sldId="482"/>
        </pc:sldMkLst>
      </pc:sldChg>
      <pc:sldChg chg="del">
        <pc:chgData name="Agnese Aizpuriete" userId="S::agnese.aizpuriete@vvd.gov.lv::3d087c51-4a12-42f9-ab1e-b85fe8332eb2" providerId="AD" clId="Web-{EA75B093-39D7-E2A6-0BD2-1D71F1F41A93}" dt="2023-05-08T10:29:54.496" v="14"/>
        <pc:sldMkLst>
          <pc:docMk/>
          <pc:sldMk cId="2894458682" sldId="702"/>
        </pc:sldMkLst>
      </pc:sldChg>
      <pc:sldChg chg="modSp">
        <pc:chgData name="Agnese Aizpuriete" userId="S::agnese.aizpuriete@vvd.gov.lv::3d087c51-4a12-42f9-ab1e-b85fe8332eb2" providerId="AD" clId="Web-{EA75B093-39D7-E2A6-0BD2-1D71F1F41A93}" dt="2023-05-08T10:27:45.384" v="11" actId="20577"/>
        <pc:sldMkLst>
          <pc:docMk/>
          <pc:sldMk cId="4184796798" sldId="703"/>
        </pc:sldMkLst>
        <pc:spChg chg="mod">
          <ac:chgData name="Agnese Aizpuriete" userId="S::agnese.aizpuriete@vvd.gov.lv::3d087c51-4a12-42f9-ab1e-b85fe8332eb2" providerId="AD" clId="Web-{EA75B093-39D7-E2A6-0BD2-1D71F1F41A93}" dt="2023-05-08T10:27:45.384" v="11" actId="20577"/>
          <ac:spMkLst>
            <pc:docMk/>
            <pc:sldMk cId="4184796798" sldId="703"/>
            <ac:spMk id="6" creationId="{65C39AF8-47FB-C4EE-2C13-28FD64CC7897}"/>
          </ac:spMkLst>
        </pc:spChg>
        <pc:spChg chg="mod">
          <ac:chgData name="Agnese Aizpuriete" userId="S::agnese.aizpuriete@vvd.gov.lv::3d087c51-4a12-42f9-ab1e-b85fe8332eb2" providerId="AD" clId="Web-{EA75B093-39D7-E2A6-0BD2-1D71F1F41A93}" dt="2023-05-08T10:27:42.712" v="10" actId="20577"/>
          <ac:spMkLst>
            <pc:docMk/>
            <pc:sldMk cId="4184796798" sldId="703"/>
            <ac:spMk id="11" creationId="{00000000-0000-0000-0000-000000000000}"/>
          </ac:spMkLst>
        </pc:spChg>
      </pc:sldChg>
      <pc:sldChg chg="del">
        <pc:chgData name="Agnese Aizpuriete" userId="S::agnese.aizpuriete@vvd.gov.lv::3d087c51-4a12-42f9-ab1e-b85fe8332eb2" providerId="AD" clId="Web-{EA75B093-39D7-E2A6-0BD2-1D71F1F41A93}" dt="2023-05-08T10:29:59.715" v="15"/>
        <pc:sldMkLst>
          <pc:docMk/>
          <pc:sldMk cId="2544536207" sldId="708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0:58.981" v="17"/>
        <pc:sldMkLst>
          <pc:docMk/>
          <pc:sldMk cId="801900405" sldId="717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1:43.029" v="18"/>
        <pc:sldMkLst>
          <pc:docMk/>
          <pc:sldMk cId="865176852" sldId="718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1:51.201" v="19"/>
        <pc:sldMkLst>
          <pc:docMk/>
          <pc:sldMk cId="3385837145" sldId="719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2:08.404" v="20"/>
        <pc:sldMkLst>
          <pc:docMk/>
          <pc:sldMk cId="505247106" sldId="720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2:30.389" v="21"/>
        <pc:sldMkLst>
          <pc:docMk/>
          <pc:sldMk cId="1381543046" sldId="721"/>
        </pc:sldMkLst>
      </pc:sldChg>
      <pc:sldChg chg="delSp add delAnim">
        <pc:chgData name="Agnese Aizpuriete" userId="S::agnese.aizpuriete@vvd.gov.lv::3d087c51-4a12-42f9-ab1e-b85fe8332eb2" providerId="AD" clId="Web-{EA75B093-39D7-E2A6-0BD2-1D71F1F41A93}" dt="2023-05-08T10:33:47.562" v="23"/>
        <pc:sldMkLst>
          <pc:docMk/>
          <pc:sldMk cId="3516708765" sldId="722"/>
        </pc:sldMkLst>
        <pc:picChg chg="del">
          <ac:chgData name="Agnese Aizpuriete" userId="S::agnese.aizpuriete@vvd.gov.lv::3d087c51-4a12-42f9-ab1e-b85fe8332eb2" providerId="AD" clId="Web-{EA75B093-39D7-E2A6-0BD2-1D71F1F41A93}" dt="2023-05-08T10:33:47.562" v="23"/>
          <ac:picMkLst>
            <pc:docMk/>
            <pc:sldMk cId="3516708765" sldId="722"/>
            <ac:picMk id="16" creationId="{32C1F1C9-3A2A-F92C-5C32-01075B202F01}"/>
          </ac:picMkLst>
        </pc:picChg>
      </pc:sldChg>
      <pc:sldChg chg="add">
        <pc:chgData name="Agnese Aizpuriete" userId="S::agnese.aizpuriete@vvd.gov.lv::3d087c51-4a12-42f9-ab1e-b85fe8332eb2" providerId="AD" clId="Web-{EA75B093-39D7-E2A6-0BD2-1D71F1F41A93}" dt="2023-05-08T10:34:41.032" v="24"/>
        <pc:sldMkLst>
          <pc:docMk/>
          <pc:sldMk cId="2955108682" sldId="723"/>
        </pc:sldMkLst>
      </pc:sldChg>
      <pc:sldChg chg="add ord">
        <pc:chgData name="Agnese Aizpuriete" userId="S::agnese.aizpuriete@vvd.gov.lv::3d087c51-4a12-42f9-ab1e-b85fe8332eb2" providerId="AD" clId="Web-{EA75B093-39D7-E2A6-0BD2-1D71F1F41A93}" dt="2023-05-08T10:36:31.300" v="34"/>
        <pc:sldMkLst>
          <pc:docMk/>
          <pc:sldMk cId="965775002" sldId="724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5:15.080" v="26"/>
        <pc:sldMkLst>
          <pc:docMk/>
          <pc:sldMk cId="4043303077" sldId="725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5:34.830" v="27"/>
        <pc:sldMkLst>
          <pc:docMk/>
          <pc:sldMk cId="3811099313" sldId="726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5:39.518" v="28"/>
        <pc:sldMkLst>
          <pc:docMk/>
          <pc:sldMk cId="2915337249" sldId="727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5:44.565" v="29"/>
        <pc:sldMkLst>
          <pc:docMk/>
          <pc:sldMk cId="1269659505" sldId="728"/>
        </pc:sldMkLst>
      </pc:sldChg>
      <pc:sldChg chg="delSp add delAnim">
        <pc:chgData name="Agnese Aizpuriete" userId="S::agnese.aizpuriete@vvd.gov.lv::3d087c51-4a12-42f9-ab1e-b85fe8332eb2" providerId="AD" clId="Web-{EA75B093-39D7-E2A6-0BD2-1D71F1F41A93}" dt="2023-05-08T10:36:26.003" v="33"/>
        <pc:sldMkLst>
          <pc:docMk/>
          <pc:sldMk cId="622133679" sldId="729"/>
        </pc:sldMkLst>
        <pc:picChg chg="del">
          <ac:chgData name="Agnese Aizpuriete" userId="S::agnese.aizpuriete@vvd.gov.lv::3d087c51-4a12-42f9-ab1e-b85fe8332eb2" providerId="AD" clId="Web-{EA75B093-39D7-E2A6-0BD2-1D71F1F41A93}" dt="2023-05-08T10:36:26.003" v="33"/>
          <ac:picMkLst>
            <pc:docMk/>
            <pc:sldMk cId="622133679" sldId="729"/>
            <ac:picMk id="5" creationId="{5EAF747B-D211-AA2D-139F-ACD40C8BCF7E}"/>
          </ac:picMkLst>
        </pc:picChg>
      </pc:sldChg>
      <pc:sldChg chg="delSp add delAnim">
        <pc:chgData name="Agnese Aizpuriete" userId="S::agnese.aizpuriete@vvd.gov.lv::3d087c51-4a12-42f9-ab1e-b85fe8332eb2" providerId="AD" clId="Web-{EA75B093-39D7-E2A6-0BD2-1D71F1F41A93}" dt="2023-05-08T10:36:22.487" v="32"/>
        <pc:sldMkLst>
          <pc:docMk/>
          <pc:sldMk cId="2192060437" sldId="730"/>
        </pc:sldMkLst>
        <pc:picChg chg="del">
          <ac:chgData name="Agnese Aizpuriete" userId="S::agnese.aizpuriete@vvd.gov.lv::3d087c51-4a12-42f9-ab1e-b85fe8332eb2" providerId="AD" clId="Web-{EA75B093-39D7-E2A6-0BD2-1D71F1F41A93}" dt="2023-05-08T10:36:22.487" v="32"/>
          <ac:picMkLst>
            <pc:docMk/>
            <pc:sldMk cId="2192060437" sldId="730"/>
            <ac:picMk id="6" creationId="{C26680DE-2AC3-99F5-EB23-B9B627B5F02C}"/>
          </ac:picMkLst>
        </pc:picChg>
      </pc:sldChg>
      <pc:sldChg chg="delSp add delAnim">
        <pc:chgData name="Agnese Aizpuriete" userId="S::agnese.aizpuriete@vvd.gov.lv::3d087c51-4a12-42f9-ab1e-b85fe8332eb2" providerId="AD" clId="Web-{EA75B093-39D7-E2A6-0BD2-1D71F1F41A93}" dt="2023-05-08T10:37:59.520" v="46"/>
        <pc:sldMkLst>
          <pc:docMk/>
          <pc:sldMk cId="1762887455" sldId="731"/>
        </pc:sldMkLst>
        <pc:picChg chg="del">
          <ac:chgData name="Agnese Aizpuriete" userId="S::agnese.aizpuriete@vvd.gov.lv::3d087c51-4a12-42f9-ab1e-b85fe8332eb2" providerId="AD" clId="Web-{EA75B093-39D7-E2A6-0BD2-1D71F1F41A93}" dt="2023-05-08T10:37:59.520" v="46"/>
          <ac:picMkLst>
            <pc:docMk/>
            <pc:sldMk cId="1762887455" sldId="731"/>
            <ac:picMk id="10" creationId="{2BCC8C4D-0E9F-9846-E76F-150E3B2B2F8E}"/>
          </ac:picMkLst>
        </pc:picChg>
      </pc:sldChg>
      <pc:sldChg chg="delSp add delAnim">
        <pc:chgData name="Agnese Aizpuriete" userId="S::agnese.aizpuriete@vvd.gov.lv::3d087c51-4a12-42f9-ab1e-b85fe8332eb2" providerId="AD" clId="Web-{EA75B093-39D7-E2A6-0BD2-1D71F1F41A93}" dt="2023-05-08T10:37:55.864" v="45"/>
        <pc:sldMkLst>
          <pc:docMk/>
          <pc:sldMk cId="318855912" sldId="732"/>
        </pc:sldMkLst>
        <pc:picChg chg="del">
          <ac:chgData name="Agnese Aizpuriete" userId="S::agnese.aizpuriete@vvd.gov.lv::3d087c51-4a12-42f9-ab1e-b85fe8332eb2" providerId="AD" clId="Web-{EA75B093-39D7-E2A6-0BD2-1D71F1F41A93}" dt="2023-05-08T10:37:55.864" v="45"/>
          <ac:picMkLst>
            <pc:docMk/>
            <pc:sldMk cId="318855912" sldId="732"/>
            <ac:picMk id="8" creationId="{44E202FF-4EFA-8EC7-4D61-9B90D68FD377}"/>
          </ac:picMkLst>
        </pc:picChg>
      </pc:sldChg>
      <pc:sldChg chg="delSp add delAnim">
        <pc:chgData name="Agnese Aizpuriete" userId="S::agnese.aizpuriete@vvd.gov.lv::3d087c51-4a12-42f9-ab1e-b85fe8332eb2" providerId="AD" clId="Web-{EA75B093-39D7-E2A6-0BD2-1D71F1F41A93}" dt="2023-05-08T10:37:53.020" v="44"/>
        <pc:sldMkLst>
          <pc:docMk/>
          <pc:sldMk cId="1720206386" sldId="733"/>
        </pc:sldMkLst>
        <pc:picChg chg="del">
          <ac:chgData name="Agnese Aizpuriete" userId="S::agnese.aizpuriete@vvd.gov.lv::3d087c51-4a12-42f9-ab1e-b85fe8332eb2" providerId="AD" clId="Web-{EA75B093-39D7-E2A6-0BD2-1D71F1F41A93}" dt="2023-05-08T10:37:53.020" v="44"/>
          <ac:picMkLst>
            <pc:docMk/>
            <pc:sldMk cId="1720206386" sldId="733"/>
            <ac:picMk id="4" creationId="{C2CF4969-AF23-FF09-EC35-B1265530AD67}"/>
          </ac:picMkLst>
        </pc:picChg>
      </pc:sldChg>
      <pc:sldChg chg="delSp add delAnim">
        <pc:chgData name="Agnese Aizpuriete" userId="S::agnese.aizpuriete@vvd.gov.lv::3d087c51-4a12-42f9-ab1e-b85fe8332eb2" providerId="AD" clId="Web-{EA75B093-39D7-E2A6-0BD2-1D71F1F41A93}" dt="2023-05-08T10:37:48.910" v="43"/>
        <pc:sldMkLst>
          <pc:docMk/>
          <pc:sldMk cId="2207009978" sldId="734"/>
        </pc:sldMkLst>
        <pc:picChg chg="del">
          <ac:chgData name="Agnese Aizpuriete" userId="S::agnese.aizpuriete@vvd.gov.lv::3d087c51-4a12-42f9-ab1e-b85fe8332eb2" providerId="AD" clId="Web-{EA75B093-39D7-E2A6-0BD2-1D71F1F41A93}" dt="2023-05-08T10:37:48.910" v="43"/>
          <ac:picMkLst>
            <pc:docMk/>
            <pc:sldMk cId="2207009978" sldId="734"/>
            <ac:picMk id="4" creationId="{74998B70-C91D-AD80-6A7C-C9F16309B052}"/>
          </ac:picMkLst>
        </pc:picChg>
      </pc:sldChg>
      <pc:sldChg chg="delSp add delAnim">
        <pc:chgData name="Agnese Aizpuriete" userId="S::agnese.aizpuriete@vvd.gov.lv::3d087c51-4a12-42f9-ab1e-b85fe8332eb2" providerId="AD" clId="Web-{EA75B093-39D7-E2A6-0BD2-1D71F1F41A93}" dt="2023-05-08T10:37:45.567" v="42"/>
        <pc:sldMkLst>
          <pc:docMk/>
          <pc:sldMk cId="1197605235" sldId="735"/>
        </pc:sldMkLst>
        <pc:picChg chg="del">
          <ac:chgData name="Agnese Aizpuriete" userId="S::agnese.aizpuriete@vvd.gov.lv::3d087c51-4a12-42f9-ab1e-b85fe8332eb2" providerId="AD" clId="Web-{EA75B093-39D7-E2A6-0BD2-1D71F1F41A93}" dt="2023-05-08T10:37:45.567" v="42"/>
          <ac:picMkLst>
            <pc:docMk/>
            <pc:sldMk cId="1197605235" sldId="735"/>
            <ac:picMk id="3" creationId="{E7E2B232-23BC-5995-F994-FBCDAD166A3F}"/>
          </ac:picMkLst>
        </pc:picChg>
      </pc:sldChg>
      <pc:sldChg chg="delSp add delAnim">
        <pc:chgData name="Agnese Aizpuriete" userId="S::agnese.aizpuriete@vvd.gov.lv::3d087c51-4a12-42f9-ab1e-b85fe8332eb2" providerId="AD" clId="Web-{EA75B093-39D7-E2A6-0BD2-1D71F1F41A93}" dt="2023-05-08T10:37:42.348" v="41"/>
        <pc:sldMkLst>
          <pc:docMk/>
          <pc:sldMk cId="1631149555" sldId="736"/>
        </pc:sldMkLst>
        <pc:picChg chg="del">
          <ac:chgData name="Agnese Aizpuriete" userId="S::agnese.aizpuriete@vvd.gov.lv::3d087c51-4a12-42f9-ab1e-b85fe8332eb2" providerId="AD" clId="Web-{EA75B093-39D7-E2A6-0BD2-1D71F1F41A93}" dt="2023-05-08T10:37:42.348" v="41"/>
          <ac:picMkLst>
            <pc:docMk/>
            <pc:sldMk cId="1631149555" sldId="736"/>
            <ac:picMk id="4" creationId="{92F7633D-D400-5ED3-F7D8-1254B3E4D017}"/>
          </ac:picMkLst>
        </pc:picChg>
      </pc:sldChg>
      <pc:sldChg chg="add">
        <pc:chgData name="Agnese Aizpuriete" userId="S::agnese.aizpuriete@vvd.gov.lv::3d087c51-4a12-42f9-ab1e-b85fe8332eb2" providerId="AD" clId="Web-{EA75B093-39D7-E2A6-0BD2-1D71F1F41A93}" dt="2023-05-08T10:39:43.631" v="47"/>
        <pc:sldMkLst>
          <pc:docMk/>
          <pc:sldMk cId="1786197483" sldId="737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9:43.834" v="48"/>
        <pc:sldMkLst>
          <pc:docMk/>
          <pc:sldMk cId="1698990627" sldId="738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9:44.053" v="49"/>
        <pc:sldMkLst>
          <pc:docMk/>
          <pc:sldMk cId="4071271310" sldId="739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9:44.209" v="50"/>
        <pc:sldMkLst>
          <pc:docMk/>
          <pc:sldMk cId="1547781036" sldId="740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39:44.444" v="51"/>
        <pc:sldMkLst>
          <pc:docMk/>
          <pc:sldMk cId="4249872845" sldId="741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0:05.054" v="52"/>
        <pc:sldMkLst>
          <pc:docMk/>
          <pc:sldMk cId="3582899577" sldId="742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0:05.225" v="53"/>
        <pc:sldMkLst>
          <pc:docMk/>
          <pc:sldMk cId="1718471373" sldId="743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1:32.524" v="54"/>
        <pc:sldMkLst>
          <pc:docMk/>
          <pc:sldMk cId="2928723782" sldId="744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1:32.743" v="55"/>
        <pc:sldMkLst>
          <pc:docMk/>
          <pc:sldMk cId="623506098" sldId="745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1:32.993" v="56"/>
        <pc:sldMkLst>
          <pc:docMk/>
          <pc:sldMk cId="353909259" sldId="746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1:33.274" v="57"/>
        <pc:sldMkLst>
          <pc:docMk/>
          <pc:sldMk cId="2721520172" sldId="747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1:33.539" v="58"/>
        <pc:sldMkLst>
          <pc:docMk/>
          <pc:sldMk cId="2737561358" sldId="748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1:33.883" v="59"/>
        <pc:sldMkLst>
          <pc:docMk/>
          <pc:sldMk cId="2246368407" sldId="749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1:34.055" v="60"/>
        <pc:sldMkLst>
          <pc:docMk/>
          <pc:sldMk cId="216452745" sldId="750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1:34.196" v="61"/>
        <pc:sldMkLst>
          <pc:docMk/>
          <pc:sldMk cId="2283030471" sldId="751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2:37.244" v="62"/>
        <pc:sldMkLst>
          <pc:docMk/>
          <pc:sldMk cId="2771940871" sldId="752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2:37.416" v="63"/>
        <pc:sldMkLst>
          <pc:docMk/>
          <pc:sldMk cId="2673460636" sldId="753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2:37.541" v="64"/>
        <pc:sldMkLst>
          <pc:docMk/>
          <pc:sldMk cId="1690937418" sldId="754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3:14.744" v="65"/>
        <pc:sldMkLst>
          <pc:docMk/>
          <pc:sldMk cId="1557946976" sldId="755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3:14.869" v="66"/>
        <pc:sldMkLst>
          <pc:docMk/>
          <pc:sldMk cId="1213605703" sldId="756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3:14.994" v="67"/>
        <pc:sldMkLst>
          <pc:docMk/>
          <pc:sldMk cId="3926421502" sldId="757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3:15.119" v="68"/>
        <pc:sldMkLst>
          <pc:docMk/>
          <pc:sldMk cId="2188939936" sldId="758"/>
        </pc:sldMkLst>
      </pc:sldChg>
      <pc:sldChg chg="add">
        <pc:chgData name="Agnese Aizpuriete" userId="S::agnese.aizpuriete@vvd.gov.lv::3d087c51-4a12-42f9-ab1e-b85fe8332eb2" providerId="AD" clId="Web-{EA75B093-39D7-E2A6-0BD2-1D71F1F41A93}" dt="2023-05-08T10:43:15.276" v="69"/>
        <pc:sldMkLst>
          <pc:docMk/>
          <pc:sldMk cId="3865797132" sldId="759"/>
        </pc:sldMkLst>
      </pc:sldChg>
      <pc:sldMasterChg chg="add addSldLayout">
        <pc:chgData name="Agnese Aizpuriete" userId="S::agnese.aizpuriete@vvd.gov.lv::3d087c51-4a12-42f9-ab1e-b85fe8332eb2" providerId="AD" clId="Web-{EA75B093-39D7-E2A6-0BD2-1D71F1F41A93}" dt="2023-05-08T10:39:43.631" v="47"/>
        <pc:sldMasterMkLst>
          <pc:docMk/>
          <pc:sldMasterMk cId="0" sldId="2147483648"/>
        </pc:sldMasterMkLst>
        <pc:sldLayoutChg chg="add">
          <pc:chgData name="Agnese Aizpuriete" userId="S::agnese.aizpuriete@vvd.gov.lv::3d087c51-4a12-42f9-ab1e-b85fe8332eb2" providerId="AD" clId="Web-{EA75B093-39D7-E2A6-0BD2-1D71F1F41A93}" dt="2023-05-08T10:39:43.631" v="47"/>
          <pc:sldLayoutMkLst>
            <pc:docMk/>
            <pc:sldMasterMk cId="0" sldId="2147484040"/>
            <pc:sldLayoutMk cId="2092657727" sldId="2147484264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9:43.631" v="47"/>
          <pc:sldLayoutMkLst>
            <pc:docMk/>
            <pc:sldMasterMk cId="0" sldId="2147484040"/>
            <pc:sldLayoutMk cId="2747310374" sldId="2147484265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9:43.631" v="47"/>
          <pc:sldLayoutMkLst>
            <pc:docMk/>
            <pc:sldMasterMk cId="0" sldId="2147484040"/>
            <pc:sldLayoutMk cId="2166112226" sldId="2147484266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9:43.631" v="47"/>
          <pc:sldLayoutMkLst>
            <pc:docMk/>
            <pc:sldMasterMk cId="0" sldId="2147484040"/>
            <pc:sldLayoutMk cId="1513582636" sldId="2147484267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9:43.631" v="47"/>
          <pc:sldLayoutMkLst>
            <pc:docMk/>
            <pc:sldMasterMk cId="0" sldId="2147484040"/>
            <pc:sldLayoutMk cId="300989790" sldId="2147484268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9:43.631" v="47"/>
          <pc:sldLayoutMkLst>
            <pc:docMk/>
            <pc:sldMasterMk cId="0" sldId="2147484040"/>
            <pc:sldLayoutMk cId="1481280396" sldId="2147484269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9:43.631" v="47"/>
          <pc:sldLayoutMkLst>
            <pc:docMk/>
            <pc:sldMasterMk cId="0" sldId="2147483648"/>
            <pc:sldLayoutMk cId="2675863145" sldId="2147484270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9:43.631" v="47"/>
          <pc:sldLayoutMkLst>
            <pc:docMk/>
            <pc:sldMasterMk cId="0" sldId="2147484040"/>
            <pc:sldLayoutMk cId="1851483310" sldId="2147485508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9:43.631" v="47"/>
          <pc:sldLayoutMkLst>
            <pc:docMk/>
            <pc:sldMasterMk cId="0" sldId="2147484040"/>
            <pc:sldLayoutMk cId="4292852000" sldId="2147485509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9:43.631" v="47"/>
          <pc:sldLayoutMkLst>
            <pc:docMk/>
            <pc:sldMasterMk cId="0" sldId="2147484040"/>
            <pc:sldLayoutMk cId="2159744767" sldId="2147485510"/>
          </pc:sldLayoutMkLst>
        </pc:sldLayoutChg>
      </pc:sldMasterChg>
      <pc:sldMasterChg chg="addSldLayout modSldLayout">
        <pc:chgData name="Agnese Aizpuriete" userId="S::agnese.aizpuriete@vvd.gov.lv::3d087c51-4a12-42f9-ab1e-b85fe8332eb2" providerId="AD" clId="Web-{EA75B093-39D7-E2A6-0BD2-1D71F1F41A93}" dt="2023-05-08T10:34:41.032" v="24"/>
        <pc:sldMasterMkLst>
          <pc:docMk/>
          <pc:sldMasterMk cId="0" sldId="2147484040"/>
        </pc:sldMasterMkLst>
        <pc:sldLayoutChg chg="replId">
          <pc:chgData name="Agnese Aizpuriete" userId="S::agnese.aizpuriete@vvd.gov.lv::3d087c51-4a12-42f9-ab1e-b85fe8332eb2" providerId="AD" clId="Web-{EA75B093-39D7-E2A6-0BD2-1D71F1F41A93}" dt="2023-05-08T10:30:58.981" v="17"/>
          <pc:sldLayoutMkLst>
            <pc:docMk/>
            <pc:sldMasterMk cId="0" sldId="2147484040"/>
            <pc:sldLayoutMk cId="1018627666" sldId="2147484041"/>
          </pc:sldLayoutMkLst>
        </pc:sldLayoutChg>
        <pc:sldLayoutChg chg="add replId">
          <pc:chgData name="Agnese Aizpuriete" userId="S::agnese.aizpuriete@vvd.gov.lv::3d087c51-4a12-42f9-ab1e-b85fe8332eb2" providerId="AD" clId="Web-{EA75B093-39D7-E2A6-0BD2-1D71F1F41A93}" dt="2023-05-08T10:33:41.453" v="22"/>
          <pc:sldLayoutMkLst>
            <pc:docMk/>
            <pc:sldMasterMk cId="0" sldId="2147484040"/>
            <pc:sldLayoutMk cId="2591924913" sldId="2147484042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4:41.032" v="24"/>
          <pc:sldLayoutMkLst>
            <pc:docMk/>
            <pc:sldMasterMk cId="0" sldId="2147484040"/>
            <pc:sldLayoutMk cId="1655790326" sldId="2147484043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4:41.032" v="24"/>
          <pc:sldLayoutMkLst>
            <pc:docMk/>
            <pc:sldMasterMk cId="0" sldId="2147484040"/>
            <pc:sldLayoutMk cId="3474297920" sldId="2147484044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4:41.032" v="24"/>
          <pc:sldLayoutMkLst>
            <pc:docMk/>
            <pc:sldMasterMk cId="0" sldId="2147484040"/>
            <pc:sldLayoutMk cId="3978441030" sldId="2147484045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4:41.032" v="24"/>
          <pc:sldLayoutMkLst>
            <pc:docMk/>
            <pc:sldMasterMk cId="0" sldId="2147484040"/>
            <pc:sldLayoutMk cId="3045008187" sldId="2147484046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4:41.032" v="24"/>
          <pc:sldLayoutMkLst>
            <pc:docMk/>
            <pc:sldMasterMk cId="0" sldId="2147484040"/>
            <pc:sldLayoutMk cId="1946578840" sldId="2147484047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4:41.032" v="24"/>
          <pc:sldLayoutMkLst>
            <pc:docMk/>
            <pc:sldMasterMk cId="0" sldId="2147484040"/>
            <pc:sldLayoutMk cId="3164116120" sldId="2147484048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4:41.032" v="24"/>
          <pc:sldLayoutMkLst>
            <pc:docMk/>
            <pc:sldMasterMk cId="0" sldId="2147484040"/>
            <pc:sldLayoutMk cId="771657552" sldId="2147484049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4:41.032" v="24"/>
          <pc:sldLayoutMkLst>
            <pc:docMk/>
            <pc:sldMasterMk cId="0" sldId="2147484040"/>
            <pc:sldLayoutMk cId="4144629298" sldId="2147484050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4:41.032" v="24"/>
          <pc:sldLayoutMkLst>
            <pc:docMk/>
            <pc:sldMasterMk cId="0" sldId="2147484040"/>
            <pc:sldLayoutMk cId="3195073383" sldId="2147484051"/>
          </pc:sldLayoutMkLst>
        </pc:sldLayoutChg>
        <pc:sldLayoutChg chg="add">
          <pc:chgData name="Agnese Aizpuriete" userId="S::agnese.aizpuriete@vvd.gov.lv::3d087c51-4a12-42f9-ab1e-b85fe8332eb2" providerId="AD" clId="Web-{EA75B093-39D7-E2A6-0BD2-1D71F1F41A93}" dt="2023-05-08T10:33:41.453" v="22"/>
          <pc:sldLayoutMkLst>
            <pc:docMk/>
            <pc:sldMasterMk cId="0" sldId="2147484040"/>
            <pc:sldLayoutMk cId="3554829021" sldId="2147485498"/>
          </pc:sldLayoutMkLst>
        </pc:sldLayoutChg>
      </pc:sldMasterChg>
      <pc:sldMasterChg chg="replId">
        <pc:chgData name="Agnese Aizpuriete" userId="S::agnese.aizpuriete@vvd.gov.lv::3d087c51-4a12-42f9-ab1e-b85fe8332eb2" providerId="AD" clId="Web-{EA75B093-39D7-E2A6-0BD2-1D71F1F41A93}" dt="2023-05-08T10:39:43.631" v="47"/>
        <pc:sldMasterMkLst>
          <pc:docMk/>
          <pc:sldMasterMk cId="4190294157" sldId="2147484271"/>
        </pc:sldMasterMkLst>
      </pc:sldMasterChg>
    </pc:docChg>
  </pc:docChgLst>
  <pc:docChgLst>
    <pc:chgData name="Agnese Aizpuriete" userId="S::agnese.aizpuriete@vvd.gov.lv::3d087c51-4a12-42f9-ab1e-b85fe8332eb2" providerId="AD" clId="Web-{CD6ECE06-140A-721E-7A37-3CF0CD3106B6}"/>
    <pc:docChg chg="addSld modSld">
      <pc:chgData name="Agnese Aizpuriete" userId="S::agnese.aizpuriete@vvd.gov.lv::3d087c51-4a12-42f9-ab1e-b85fe8332eb2" providerId="AD" clId="Web-{CD6ECE06-140A-721E-7A37-3CF0CD3106B6}" dt="2022-12-06T18:44:15.626" v="203"/>
      <pc:docMkLst>
        <pc:docMk/>
      </pc:docMkLst>
      <pc:sldChg chg="addSp modSp addCm modCm">
        <pc:chgData name="Agnese Aizpuriete" userId="S::agnese.aizpuriete@vvd.gov.lv::3d087c51-4a12-42f9-ab1e-b85fe8332eb2" providerId="AD" clId="Web-{CD6ECE06-140A-721E-7A37-3CF0CD3106B6}" dt="2022-12-06T18:43:02.737" v="202"/>
        <pc:sldMkLst>
          <pc:docMk/>
          <pc:sldMk cId="713676297" sldId="394"/>
        </pc:sldMkLst>
        <pc:spChg chg="mod">
          <ac:chgData name="Agnese Aizpuriete" userId="S::agnese.aizpuriete@vvd.gov.lv::3d087c51-4a12-42f9-ab1e-b85fe8332eb2" providerId="AD" clId="Web-{CD6ECE06-140A-721E-7A37-3CF0CD3106B6}" dt="2022-12-06T18:40:04.285" v="200" actId="1076"/>
          <ac:spMkLst>
            <pc:docMk/>
            <pc:sldMk cId="713676297" sldId="394"/>
            <ac:spMk id="5" creationId="{A0F72FD9-E66E-42F7-A1C4-4AA9B26FC765}"/>
          </ac:spMkLst>
        </pc:spChg>
        <pc:picChg chg="add mod">
          <ac:chgData name="Agnese Aizpuriete" userId="S::agnese.aizpuriete@vvd.gov.lv::3d087c51-4a12-42f9-ab1e-b85fe8332eb2" providerId="AD" clId="Web-{CD6ECE06-140A-721E-7A37-3CF0CD3106B6}" dt="2022-12-06T18:39:54.848" v="197" actId="1076"/>
          <ac:picMkLst>
            <pc:docMk/>
            <pc:sldMk cId="713676297" sldId="394"/>
            <ac:picMk id="2" creationId="{95252083-59D6-2AF7-9C72-61B8C3D49F09}"/>
          </ac:picMkLst>
        </pc:picChg>
        <pc:picChg chg="add mod modCrop">
          <ac:chgData name="Agnese Aizpuriete" userId="S::agnese.aizpuriete@vvd.gov.lv::3d087c51-4a12-42f9-ab1e-b85fe8332eb2" providerId="AD" clId="Web-{CD6ECE06-140A-721E-7A37-3CF0CD3106B6}" dt="2022-12-06T18:39:59.785" v="199" actId="1076"/>
          <ac:picMkLst>
            <pc:docMk/>
            <pc:sldMk cId="713676297" sldId="394"/>
            <ac:picMk id="3" creationId="{7EBC7A74-D578-1F3B-2907-CC0C7E13F669}"/>
          </ac:picMkLst>
        </pc:picChg>
      </pc:sldChg>
      <pc:sldChg chg="addSp delSp modSp addCm">
        <pc:chgData name="Agnese Aizpuriete" userId="S::agnese.aizpuriete@vvd.gov.lv::3d087c51-4a12-42f9-ab1e-b85fe8332eb2" providerId="AD" clId="Web-{CD6ECE06-140A-721E-7A37-3CF0CD3106B6}" dt="2022-12-06T18:09:58.084" v="176" actId="1076"/>
        <pc:sldMkLst>
          <pc:docMk/>
          <pc:sldMk cId="2262793250" sldId="711"/>
        </pc:sldMkLst>
        <pc:spChg chg="del">
          <ac:chgData name="Agnese Aizpuriete" userId="S::agnese.aizpuriete@vvd.gov.lv::3d087c51-4a12-42f9-ab1e-b85fe8332eb2" providerId="AD" clId="Web-{CD6ECE06-140A-721E-7A37-3CF0CD3106B6}" dt="2022-12-06T18:03:06.682" v="118"/>
          <ac:spMkLst>
            <pc:docMk/>
            <pc:sldMk cId="2262793250" sldId="711"/>
            <ac:spMk id="3" creationId="{21AE947E-B4A9-BC1F-5343-012B00B5CBDC}"/>
          </ac:spMkLst>
        </pc:spChg>
        <pc:spChg chg="add mod">
          <ac:chgData name="Agnese Aizpuriete" userId="S::agnese.aizpuriete@vvd.gov.lv::3d087c51-4a12-42f9-ab1e-b85fe8332eb2" providerId="AD" clId="Web-{CD6ECE06-140A-721E-7A37-3CF0CD3106B6}" dt="2022-12-06T18:07:51.945" v="132" actId="14100"/>
          <ac:spMkLst>
            <pc:docMk/>
            <pc:sldMk cId="2262793250" sldId="711"/>
            <ac:spMk id="8" creationId="{AF43A240-DC89-01F8-5FFF-8072AE48AB20}"/>
          </ac:spMkLst>
        </pc:spChg>
        <pc:graphicFrameChg chg="mod modGraphic">
          <ac:chgData name="Agnese Aizpuriete" userId="S::agnese.aizpuriete@vvd.gov.lv::3d087c51-4a12-42f9-ab1e-b85fe8332eb2" providerId="AD" clId="Web-{CD6ECE06-140A-721E-7A37-3CF0CD3106B6}" dt="2022-12-06T18:09:50.475" v="174"/>
          <ac:graphicFrameMkLst>
            <pc:docMk/>
            <pc:sldMk cId="2262793250" sldId="711"/>
            <ac:graphicFrameMk id="2" creationId="{00000000-0000-0000-0000-000000000000}"/>
          </ac:graphicFrameMkLst>
        </pc:graphicFrameChg>
        <pc:picChg chg="add del">
          <ac:chgData name="Agnese Aizpuriete" userId="S::agnese.aizpuriete@vvd.gov.lv::3d087c51-4a12-42f9-ab1e-b85fe8332eb2" providerId="AD" clId="Web-{CD6ECE06-140A-721E-7A37-3CF0CD3106B6}" dt="2022-12-06T18:03:52.088" v="123"/>
          <ac:picMkLst>
            <pc:docMk/>
            <pc:sldMk cId="2262793250" sldId="711"/>
            <ac:picMk id="10" creationId="{17B4A759-7655-EEF1-4257-8129E36BB3D6}"/>
          </ac:picMkLst>
        </pc:picChg>
        <pc:picChg chg="add mod">
          <ac:chgData name="Agnese Aizpuriete" userId="S::agnese.aizpuriete@vvd.gov.lv::3d087c51-4a12-42f9-ab1e-b85fe8332eb2" providerId="AD" clId="Web-{CD6ECE06-140A-721E-7A37-3CF0CD3106B6}" dt="2022-12-06T18:09:58.084" v="176" actId="1076"/>
          <ac:picMkLst>
            <pc:docMk/>
            <pc:sldMk cId="2262793250" sldId="711"/>
            <ac:picMk id="11" creationId="{87669D1A-D8FD-E507-C786-21E5DFDB405E}"/>
          </ac:picMkLst>
        </pc:picChg>
      </pc:sldChg>
      <pc:sldChg chg="addSp delSp modSp addCm modCm">
        <pc:chgData name="Agnese Aizpuriete" userId="S::agnese.aizpuriete@vvd.gov.lv::3d087c51-4a12-42f9-ab1e-b85fe8332eb2" providerId="AD" clId="Web-{CD6ECE06-140A-721E-7A37-3CF0CD3106B6}" dt="2022-12-06T18:44:15.626" v="203"/>
        <pc:sldMkLst>
          <pc:docMk/>
          <pc:sldMk cId="2464000242" sldId="713"/>
        </pc:sldMkLst>
        <pc:spChg chg="mod">
          <ac:chgData name="Agnese Aizpuriete" userId="S::agnese.aizpuriete@vvd.gov.lv::3d087c51-4a12-42f9-ab1e-b85fe8332eb2" providerId="AD" clId="Web-{CD6ECE06-140A-721E-7A37-3CF0CD3106B6}" dt="2022-12-06T17:59:21.073" v="88" actId="1076"/>
          <ac:spMkLst>
            <pc:docMk/>
            <pc:sldMk cId="2464000242" sldId="713"/>
            <ac:spMk id="6" creationId="{A7907E8E-937E-4CFD-8D2F-C6471F6FC2C9}"/>
          </ac:spMkLst>
        </pc:spChg>
        <pc:spChg chg="mod topLvl">
          <ac:chgData name="Agnese Aizpuriete" userId="S::agnese.aizpuriete@vvd.gov.lv::3d087c51-4a12-42f9-ab1e-b85fe8332eb2" providerId="AD" clId="Web-{CD6ECE06-140A-721E-7A37-3CF0CD3106B6}" dt="2022-12-06T18:00:01.854" v="97" actId="1076"/>
          <ac:spMkLst>
            <pc:docMk/>
            <pc:sldMk cId="2464000242" sldId="713"/>
            <ac:spMk id="8" creationId="{C7B70221-A6C2-4385-AC4C-99FF42CEE4F3}"/>
          </ac:spMkLst>
        </pc:spChg>
        <pc:spChg chg="add del mod topLvl">
          <ac:chgData name="Agnese Aizpuriete" userId="S::agnese.aizpuriete@vvd.gov.lv::3d087c51-4a12-42f9-ab1e-b85fe8332eb2" providerId="AD" clId="Web-{CD6ECE06-140A-721E-7A37-3CF0CD3106B6}" dt="2022-12-06T17:58:33.652" v="81"/>
          <ac:spMkLst>
            <pc:docMk/>
            <pc:sldMk cId="2464000242" sldId="713"/>
            <ac:spMk id="9" creationId="{387B234F-C96F-4A61-B39F-780171A9413A}"/>
          </ac:spMkLst>
        </pc:spChg>
        <pc:spChg chg="mod topLvl">
          <ac:chgData name="Agnese Aizpuriete" userId="S::agnese.aizpuriete@vvd.gov.lv::3d087c51-4a12-42f9-ab1e-b85fe8332eb2" providerId="AD" clId="Web-{CD6ECE06-140A-721E-7A37-3CF0CD3106B6}" dt="2022-12-06T18:00:07.041" v="98" actId="1076"/>
          <ac:spMkLst>
            <pc:docMk/>
            <pc:sldMk cId="2464000242" sldId="713"/>
            <ac:spMk id="11" creationId="{CE5E64A2-CC76-4125-8120-AD1B99D846D4}"/>
          </ac:spMkLst>
        </pc:spChg>
        <pc:spChg chg="del topLvl">
          <ac:chgData name="Agnese Aizpuriete" userId="S::agnese.aizpuriete@vvd.gov.lv::3d087c51-4a12-42f9-ab1e-b85fe8332eb2" providerId="AD" clId="Web-{CD6ECE06-140A-721E-7A37-3CF0CD3106B6}" dt="2022-12-06T17:57:20.511" v="70"/>
          <ac:spMkLst>
            <pc:docMk/>
            <pc:sldMk cId="2464000242" sldId="713"/>
            <ac:spMk id="12" creationId="{93A72D25-4C7C-4E6E-AB47-0F29DC6ADD70}"/>
          </ac:spMkLst>
        </pc:spChg>
        <pc:spChg chg="mod topLvl">
          <ac:chgData name="Agnese Aizpuriete" userId="S::agnese.aizpuriete@vvd.gov.lv::3d087c51-4a12-42f9-ab1e-b85fe8332eb2" providerId="AD" clId="Web-{CD6ECE06-140A-721E-7A37-3CF0CD3106B6}" dt="2022-12-06T18:00:13.260" v="99" actId="1076"/>
          <ac:spMkLst>
            <pc:docMk/>
            <pc:sldMk cId="2464000242" sldId="713"/>
            <ac:spMk id="14" creationId="{53A324B0-9CEA-4ECD-9462-A82E3F046EDE}"/>
          </ac:spMkLst>
        </pc:spChg>
        <pc:spChg chg="del topLvl">
          <ac:chgData name="Agnese Aizpuriete" userId="S::agnese.aizpuriete@vvd.gov.lv::3d087c51-4a12-42f9-ab1e-b85fe8332eb2" providerId="AD" clId="Web-{CD6ECE06-140A-721E-7A37-3CF0CD3106B6}" dt="2022-12-06T17:56:49.824" v="65"/>
          <ac:spMkLst>
            <pc:docMk/>
            <pc:sldMk cId="2464000242" sldId="713"/>
            <ac:spMk id="15" creationId="{06B5D794-95A5-44BB-AADF-78107EACBD31}"/>
          </ac:spMkLst>
        </pc:spChg>
        <pc:spChg chg="mod">
          <ac:chgData name="Agnese Aizpuriete" userId="S::agnese.aizpuriete@vvd.gov.lv::3d087c51-4a12-42f9-ab1e-b85fe8332eb2" providerId="AD" clId="Web-{CD6ECE06-140A-721E-7A37-3CF0CD3106B6}" dt="2022-12-06T17:59:21.073" v="89" actId="1076"/>
          <ac:spMkLst>
            <pc:docMk/>
            <pc:sldMk cId="2464000242" sldId="713"/>
            <ac:spMk id="20" creationId="{81042752-2793-45FD-935B-45C98146A9E1}"/>
          </ac:spMkLst>
        </pc:spChg>
        <pc:grpChg chg="add del mod">
          <ac:chgData name="Agnese Aizpuriete" userId="S::agnese.aizpuriete@vvd.gov.lv::3d087c51-4a12-42f9-ab1e-b85fe8332eb2" providerId="AD" clId="Web-{CD6ECE06-140A-721E-7A37-3CF0CD3106B6}" dt="2022-12-06T17:58:33.652" v="81"/>
          <ac:grpSpMkLst>
            <pc:docMk/>
            <pc:sldMk cId="2464000242" sldId="713"/>
            <ac:grpSpMk id="7" creationId="{3EEBBC4B-69BC-495F-A47F-0980DC5F4E3B}"/>
          </ac:grpSpMkLst>
        </pc:grpChg>
        <pc:grpChg chg="add del">
          <ac:chgData name="Agnese Aizpuriete" userId="S::agnese.aizpuriete@vvd.gov.lv::3d087c51-4a12-42f9-ab1e-b85fe8332eb2" providerId="AD" clId="Web-{CD6ECE06-140A-721E-7A37-3CF0CD3106B6}" dt="2022-12-06T17:57:20.511" v="70"/>
          <ac:grpSpMkLst>
            <pc:docMk/>
            <pc:sldMk cId="2464000242" sldId="713"/>
            <ac:grpSpMk id="10" creationId="{8AF6D381-9EF9-4AE4-B778-121518023257}"/>
          </ac:grpSpMkLst>
        </pc:grpChg>
        <pc:grpChg chg="del">
          <ac:chgData name="Agnese Aizpuriete" userId="S::agnese.aizpuriete@vvd.gov.lv::3d087c51-4a12-42f9-ab1e-b85fe8332eb2" providerId="AD" clId="Web-{CD6ECE06-140A-721E-7A37-3CF0CD3106B6}" dt="2022-12-06T17:56:49.824" v="65"/>
          <ac:grpSpMkLst>
            <pc:docMk/>
            <pc:sldMk cId="2464000242" sldId="713"/>
            <ac:grpSpMk id="13" creationId="{F50678BF-624D-4F19-BF2A-F685A552A9C9}"/>
          </ac:grpSpMkLst>
        </pc:grpChg>
        <pc:picChg chg="add mod">
          <ac:chgData name="Agnese Aizpuriete" userId="S::agnese.aizpuriete@vvd.gov.lv::3d087c51-4a12-42f9-ab1e-b85fe8332eb2" providerId="AD" clId="Web-{CD6ECE06-140A-721E-7A37-3CF0CD3106B6}" dt="2022-12-06T18:00:28.869" v="106" actId="1076"/>
          <ac:picMkLst>
            <pc:docMk/>
            <pc:sldMk cId="2464000242" sldId="713"/>
            <ac:picMk id="3" creationId="{5E5F5EB6-3233-9612-5E28-8ACCD5525810}"/>
          </ac:picMkLst>
        </pc:picChg>
        <pc:picChg chg="add del mod">
          <ac:chgData name="Agnese Aizpuriete" userId="S::agnese.aizpuriete@vvd.gov.lv::3d087c51-4a12-42f9-ab1e-b85fe8332eb2" providerId="AD" clId="Web-{CD6ECE06-140A-721E-7A37-3CF0CD3106B6}" dt="2022-12-06T17:51:50.405" v="13"/>
          <ac:picMkLst>
            <pc:docMk/>
            <pc:sldMk cId="2464000242" sldId="713"/>
            <ac:picMk id="5" creationId="{01EE5A97-1B77-C73E-F46D-F0F478FEA872}"/>
          </ac:picMkLst>
        </pc:picChg>
        <pc:picChg chg="del">
          <ac:chgData name="Agnese Aizpuriete" userId="S::agnese.aizpuriete@vvd.gov.lv::3d087c51-4a12-42f9-ab1e-b85fe8332eb2" providerId="AD" clId="Web-{CD6ECE06-140A-721E-7A37-3CF0CD3106B6}" dt="2022-12-06T17:52:58.045" v="19"/>
          <ac:picMkLst>
            <pc:docMk/>
            <pc:sldMk cId="2464000242" sldId="713"/>
            <ac:picMk id="16" creationId="{6B67A3B5-E0CA-40DD-8C62-5D73C7BFEE83}"/>
          </ac:picMkLst>
        </pc:picChg>
        <pc:picChg chg="add mod">
          <ac:chgData name="Agnese Aizpuriete" userId="S::agnese.aizpuriete@vvd.gov.lv::3d087c51-4a12-42f9-ab1e-b85fe8332eb2" providerId="AD" clId="Web-{CD6ECE06-140A-721E-7A37-3CF0CD3106B6}" dt="2022-12-06T18:00:28.869" v="107" actId="1076"/>
          <ac:picMkLst>
            <pc:docMk/>
            <pc:sldMk cId="2464000242" sldId="713"/>
            <ac:picMk id="17" creationId="{FCFD992A-F960-5C34-BC25-1F32E6A31A12}"/>
          </ac:picMkLst>
        </pc:picChg>
        <pc:picChg chg="del">
          <ac:chgData name="Agnese Aizpuriete" userId="S::agnese.aizpuriete@vvd.gov.lv::3d087c51-4a12-42f9-ab1e-b85fe8332eb2" providerId="AD" clId="Web-{CD6ECE06-140A-721E-7A37-3CF0CD3106B6}" dt="2022-12-06T17:52:59.936" v="20"/>
          <ac:picMkLst>
            <pc:docMk/>
            <pc:sldMk cId="2464000242" sldId="713"/>
            <ac:picMk id="18" creationId="{F5834B01-1C97-42A7-95D4-9BEC320CF120}"/>
          </ac:picMkLst>
        </pc:picChg>
        <pc:picChg chg="del">
          <ac:chgData name="Agnese Aizpuriete" userId="S::agnese.aizpuriete@vvd.gov.lv::3d087c51-4a12-42f9-ab1e-b85fe8332eb2" providerId="AD" clId="Web-{CD6ECE06-140A-721E-7A37-3CF0CD3106B6}" dt="2022-12-06T17:53:01.670" v="21"/>
          <ac:picMkLst>
            <pc:docMk/>
            <pc:sldMk cId="2464000242" sldId="713"/>
            <ac:picMk id="19" creationId="{02626A26-D404-4E3F-95DC-F37098EC894B}"/>
          </ac:picMkLst>
        </pc:picChg>
        <pc:picChg chg="add mod">
          <ac:chgData name="Agnese Aizpuriete" userId="S::agnese.aizpuriete@vvd.gov.lv::3d087c51-4a12-42f9-ab1e-b85fe8332eb2" providerId="AD" clId="Web-{CD6ECE06-140A-721E-7A37-3CF0CD3106B6}" dt="2022-12-06T18:00:28.885" v="108" actId="1076"/>
          <ac:picMkLst>
            <pc:docMk/>
            <pc:sldMk cId="2464000242" sldId="713"/>
            <ac:picMk id="21" creationId="{9ED73370-65DC-F791-AB82-B6092307FF19}"/>
          </ac:picMkLst>
        </pc:picChg>
        <pc:picChg chg="add mod">
          <ac:chgData name="Agnese Aizpuriete" userId="S::agnese.aizpuriete@vvd.gov.lv::3d087c51-4a12-42f9-ab1e-b85fe8332eb2" providerId="AD" clId="Web-{CD6ECE06-140A-721E-7A37-3CF0CD3106B6}" dt="2022-12-06T18:02:04.822" v="114"/>
          <ac:picMkLst>
            <pc:docMk/>
            <pc:sldMk cId="2464000242" sldId="713"/>
            <ac:picMk id="23" creationId="{1FAB0661-241F-7824-664D-9FD2EBD3A4C5}"/>
          </ac:picMkLst>
        </pc:picChg>
        <pc:picChg chg="add del mod">
          <ac:chgData name="Agnese Aizpuriete" userId="S::agnese.aizpuriete@vvd.gov.lv::3d087c51-4a12-42f9-ab1e-b85fe8332eb2" providerId="AD" clId="Web-{CD6ECE06-140A-721E-7A37-3CF0CD3106B6}" dt="2022-12-06T18:36:44.256" v="181"/>
          <ac:picMkLst>
            <pc:docMk/>
            <pc:sldMk cId="2464000242" sldId="713"/>
            <ac:picMk id="24" creationId="{CC2F7533-5173-2441-6BC5-951B2D74AF22}"/>
          </ac:picMkLst>
        </pc:picChg>
        <pc:picChg chg="add del mod">
          <ac:chgData name="Agnese Aizpuriete" userId="S::agnese.aizpuriete@vvd.gov.lv::3d087c51-4a12-42f9-ab1e-b85fe8332eb2" providerId="AD" clId="Web-{CD6ECE06-140A-721E-7A37-3CF0CD3106B6}" dt="2022-12-06T18:36:42.225" v="180"/>
          <ac:picMkLst>
            <pc:docMk/>
            <pc:sldMk cId="2464000242" sldId="713"/>
            <ac:picMk id="25" creationId="{C16E00C3-E7A9-0122-2D1D-F57A9BE5A707}"/>
          </ac:picMkLst>
        </pc:picChg>
      </pc:sldChg>
      <pc:sldChg chg="modSp">
        <pc:chgData name="Agnese Aizpuriete" userId="S::agnese.aizpuriete@vvd.gov.lv::3d087c51-4a12-42f9-ab1e-b85fe8332eb2" providerId="AD" clId="Web-{CD6ECE06-140A-721E-7A37-3CF0CD3106B6}" dt="2022-12-06T18:09:27.038" v="164"/>
        <pc:sldMkLst>
          <pc:docMk/>
          <pc:sldMk cId="1133447093" sldId="714"/>
        </pc:sldMkLst>
        <pc:graphicFrameChg chg="mod modGraphic">
          <ac:chgData name="Agnese Aizpuriete" userId="S::agnese.aizpuriete@vvd.gov.lv::3d087c51-4a12-42f9-ab1e-b85fe8332eb2" providerId="AD" clId="Web-{CD6ECE06-140A-721E-7A37-3CF0CD3106B6}" dt="2022-12-06T18:09:27.038" v="164"/>
          <ac:graphicFrameMkLst>
            <pc:docMk/>
            <pc:sldMk cId="1133447093" sldId="714"/>
            <ac:graphicFrameMk id="2" creationId="{00000000-0000-0000-0000-000000000000}"/>
          </ac:graphicFrameMkLst>
        </pc:graphicFrameChg>
      </pc:sldChg>
      <pc:sldChg chg="modSp">
        <pc:chgData name="Agnese Aizpuriete" userId="S::agnese.aizpuriete@vvd.gov.lv::3d087c51-4a12-42f9-ab1e-b85fe8332eb2" providerId="AD" clId="Web-{CD6ECE06-140A-721E-7A37-3CF0CD3106B6}" dt="2022-12-06T18:09:16.788" v="146"/>
        <pc:sldMkLst>
          <pc:docMk/>
          <pc:sldMk cId="4070608392" sldId="715"/>
        </pc:sldMkLst>
        <pc:graphicFrameChg chg="mod modGraphic">
          <ac:chgData name="Agnese Aizpuriete" userId="S::agnese.aizpuriete@vvd.gov.lv::3d087c51-4a12-42f9-ab1e-b85fe8332eb2" providerId="AD" clId="Web-{CD6ECE06-140A-721E-7A37-3CF0CD3106B6}" dt="2022-12-06T18:09:16.788" v="146"/>
          <ac:graphicFrameMkLst>
            <pc:docMk/>
            <pc:sldMk cId="4070608392" sldId="715"/>
            <ac:graphicFrameMk id="2" creationId="{00000000-0000-0000-0000-000000000000}"/>
          </ac:graphicFrameMkLst>
        </pc:graphicFrameChg>
      </pc:sldChg>
      <pc:sldChg chg="add replId">
        <pc:chgData name="Agnese Aizpuriete" userId="S::agnese.aizpuriete@vvd.gov.lv::3d087c51-4a12-42f9-ab1e-b85fe8332eb2" providerId="AD" clId="Web-{CD6ECE06-140A-721E-7A37-3CF0CD3106B6}" dt="2022-12-06T17:45:24.378" v="0"/>
        <pc:sldMkLst>
          <pc:docMk/>
          <pc:sldMk cId="3567870288" sldId="716"/>
        </pc:sldMkLst>
      </pc:sldChg>
      <pc:sldChg chg="add replId">
        <pc:chgData name="Agnese Aizpuriete" userId="S::agnese.aizpuriete@vvd.gov.lv::3d087c51-4a12-42f9-ab1e-b85fe8332eb2" providerId="AD" clId="Web-{CD6ECE06-140A-721E-7A37-3CF0CD3106B6}" dt="2022-12-06T18:02:37.056" v="115"/>
        <pc:sldMkLst>
          <pc:docMk/>
          <pc:sldMk cId="295780800" sldId="717"/>
        </pc:sldMkLst>
      </pc:sldChg>
      <pc:sldChg chg="add replId">
        <pc:chgData name="Agnese Aizpuriete" userId="S::agnese.aizpuriete@vvd.gov.lv::3d087c51-4a12-42f9-ab1e-b85fe8332eb2" providerId="AD" clId="Web-{CD6ECE06-140A-721E-7A37-3CF0CD3106B6}" dt="2022-12-06T18:13:01.926" v="177"/>
        <pc:sldMkLst>
          <pc:docMk/>
          <pc:sldMk cId="167590634" sldId="718"/>
        </pc:sldMkLst>
      </pc:sldChg>
    </pc:docChg>
  </pc:docChgLst>
  <pc:docChgLst>
    <pc:chgData name="Agnese Aizpuriete" userId="S::agnese.aizpuriete@vvd.gov.lv::3d087c51-4a12-42f9-ab1e-b85fe8332eb2" providerId="AD" clId="Web-{2141F2FB-8238-DF57-6467-BAB738AE8542}"/>
    <pc:docChg chg="modSld">
      <pc:chgData name="Agnese Aizpuriete" userId="S::agnese.aizpuriete@vvd.gov.lv::3d087c51-4a12-42f9-ab1e-b85fe8332eb2" providerId="AD" clId="Web-{2141F2FB-8238-DF57-6467-BAB738AE8542}" dt="2023-10-12T11:28:26.087" v="1" actId="20577"/>
      <pc:docMkLst>
        <pc:docMk/>
      </pc:docMkLst>
      <pc:sldChg chg="delSp">
        <pc:chgData name="Agnese Aizpuriete" userId="S::agnese.aizpuriete@vvd.gov.lv::3d087c51-4a12-42f9-ab1e-b85fe8332eb2" providerId="AD" clId="Web-{2141F2FB-8238-DF57-6467-BAB738AE8542}" dt="2023-10-12T11:27:43.602" v="0"/>
        <pc:sldMkLst>
          <pc:docMk/>
          <pc:sldMk cId="4239905301" sldId="451"/>
        </pc:sldMkLst>
        <pc:spChg chg="del">
          <ac:chgData name="Agnese Aizpuriete" userId="S::agnese.aizpuriete@vvd.gov.lv::3d087c51-4a12-42f9-ab1e-b85fe8332eb2" providerId="AD" clId="Web-{2141F2FB-8238-DF57-6467-BAB738AE8542}" dt="2023-10-12T11:27:43.602" v="0"/>
          <ac:spMkLst>
            <pc:docMk/>
            <pc:sldMk cId="4239905301" sldId="451"/>
            <ac:spMk id="22" creationId="{F2F34FFE-C47E-22D0-F266-CC737C6C2A04}"/>
          </ac:spMkLst>
        </pc:spChg>
      </pc:sldChg>
      <pc:sldChg chg="modSp">
        <pc:chgData name="Agnese Aizpuriete" userId="S::agnese.aizpuriete@vvd.gov.lv::3d087c51-4a12-42f9-ab1e-b85fe8332eb2" providerId="AD" clId="Web-{2141F2FB-8238-DF57-6467-BAB738AE8542}" dt="2023-10-12T11:28:26.087" v="1" actId="20577"/>
        <pc:sldMkLst>
          <pc:docMk/>
          <pc:sldMk cId="2797572034" sldId="894"/>
        </pc:sldMkLst>
        <pc:spChg chg="mod">
          <ac:chgData name="Agnese Aizpuriete" userId="S::agnese.aizpuriete@vvd.gov.lv::3d087c51-4a12-42f9-ab1e-b85fe8332eb2" providerId="AD" clId="Web-{2141F2FB-8238-DF57-6467-BAB738AE8542}" dt="2023-10-12T11:28:26.087" v="1" actId="20577"/>
          <ac:spMkLst>
            <pc:docMk/>
            <pc:sldMk cId="2797572034" sldId="894"/>
            <ac:spMk id="41987" creationId="{00000000-0000-0000-0000-000000000000}"/>
          </ac:spMkLst>
        </pc:spChg>
      </pc:sldChg>
    </pc:docChg>
  </pc:docChgLst>
  <pc:docChgLst>
    <pc:chgData name="Agnese Aizpuriete" userId="3d087c51-4a12-42f9-ab1e-b85fe8332eb2" providerId="ADAL" clId="{A9224F57-7196-4FB7-94B9-40BEEBF87B73}"/>
    <pc:docChg chg="undo custSel addSld delSld modSld sldOrd">
      <pc:chgData name="Agnese Aizpuriete" userId="3d087c51-4a12-42f9-ab1e-b85fe8332eb2" providerId="ADAL" clId="{A9224F57-7196-4FB7-94B9-40BEEBF87B73}" dt="2023-10-02T10:02:25.902" v="503" actId="14100"/>
      <pc:docMkLst>
        <pc:docMk/>
      </pc:docMkLst>
      <pc:sldChg chg="modSp delCm">
        <pc:chgData name="Agnese Aizpuriete" userId="3d087c51-4a12-42f9-ab1e-b85fe8332eb2" providerId="ADAL" clId="{A9224F57-7196-4FB7-94B9-40BEEBF87B73}" dt="2023-10-02T09:17:52.373" v="62"/>
        <pc:sldMkLst>
          <pc:docMk/>
          <pc:sldMk cId="3720124596" sldId="398"/>
        </pc:sldMkLst>
        <pc:spChg chg="mod">
          <ac:chgData name="Agnese Aizpuriete" userId="3d087c51-4a12-42f9-ab1e-b85fe8332eb2" providerId="ADAL" clId="{A9224F57-7196-4FB7-94B9-40BEEBF87B73}" dt="2023-10-02T09:13:10.774" v="4" actId="1076"/>
          <ac:spMkLst>
            <pc:docMk/>
            <pc:sldMk cId="3720124596" sldId="398"/>
            <ac:spMk id="6" creationId="{2D02F609-12F6-6DF3-C035-495A9BF1A42C}"/>
          </ac:spMkLst>
        </pc:spChg>
        <pc:picChg chg="mod">
          <ac:chgData name="Agnese Aizpuriete" userId="3d087c51-4a12-42f9-ab1e-b85fe8332eb2" providerId="ADAL" clId="{A9224F57-7196-4FB7-94B9-40BEEBF87B73}" dt="2023-10-02T09:17:34.720" v="61" actId="1076"/>
          <ac:picMkLst>
            <pc:docMk/>
            <pc:sldMk cId="3720124596" sldId="398"/>
            <ac:picMk id="7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9224F57-7196-4FB7-94B9-40BEEBF87B73}" dt="2023-10-02T09:17:52.373" v="62"/>
              <pc2:cmMkLst xmlns:pc2="http://schemas.microsoft.com/office/powerpoint/2019/9/main/command">
                <pc:docMk/>
                <pc:sldMk cId="3720124596" sldId="398"/>
                <pc2:cmMk id="{CE99D085-220D-4A32-9741-6245FD46797B}"/>
              </pc2:cmMkLst>
            </pc226:cmChg>
          </p:ext>
        </pc:extLst>
      </pc:sldChg>
      <pc:sldChg chg="modSp mod">
        <pc:chgData name="Agnese Aizpuriete" userId="3d087c51-4a12-42f9-ab1e-b85fe8332eb2" providerId="ADAL" clId="{A9224F57-7196-4FB7-94B9-40BEEBF87B73}" dt="2023-10-02T09:18:46.985" v="66" actId="13822"/>
        <pc:sldMkLst>
          <pc:docMk/>
          <pc:sldMk cId="1794444828" sldId="429"/>
        </pc:sldMkLst>
        <pc:spChg chg="mod">
          <ac:chgData name="Agnese Aizpuriete" userId="3d087c51-4a12-42f9-ab1e-b85fe8332eb2" providerId="ADAL" clId="{A9224F57-7196-4FB7-94B9-40BEEBF87B73}" dt="2023-10-02T09:18:46.985" v="66" actId="13822"/>
          <ac:spMkLst>
            <pc:docMk/>
            <pc:sldMk cId="1794444828" sldId="429"/>
            <ac:spMk id="9" creationId="{C1B68D4E-03BB-5051-5AC8-AD6248A4765B}"/>
          </ac:spMkLst>
        </pc:spChg>
      </pc:sldChg>
      <pc:sldChg chg="modSp mod ord">
        <pc:chgData name="Agnese Aizpuriete" userId="3d087c51-4a12-42f9-ab1e-b85fe8332eb2" providerId="ADAL" clId="{A9224F57-7196-4FB7-94B9-40BEEBF87B73}" dt="2023-10-02T09:50:31.418" v="499" actId="1076"/>
        <pc:sldMkLst>
          <pc:docMk/>
          <pc:sldMk cId="505247106" sldId="720"/>
        </pc:sldMkLst>
        <pc:picChg chg="mod">
          <ac:chgData name="Agnese Aizpuriete" userId="3d087c51-4a12-42f9-ab1e-b85fe8332eb2" providerId="ADAL" clId="{A9224F57-7196-4FB7-94B9-40BEEBF87B73}" dt="2023-10-02T09:50:31.418" v="499" actId="1076"/>
          <ac:picMkLst>
            <pc:docMk/>
            <pc:sldMk cId="505247106" sldId="720"/>
            <ac:picMk id="3" creationId="{62FDC091-CD07-77AD-AD9E-CE1DAD8E0B40}"/>
          </ac:picMkLst>
        </pc:picChg>
      </pc:sldChg>
      <pc:sldChg chg="delCm modCm">
        <pc:chgData name="Agnese Aizpuriete" userId="3d087c51-4a12-42f9-ab1e-b85fe8332eb2" providerId="ADAL" clId="{A9224F57-7196-4FB7-94B9-40BEEBF87B73}" dt="2023-10-02T09:18:12.572" v="64"/>
        <pc:sldMkLst>
          <pc:docMk/>
          <pc:sldMk cId="1631149555" sldId="7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gnese Aizpuriete" userId="3d087c51-4a12-42f9-ab1e-b85fe8332eb2" providerId="ADAL" clId="{A9224F57-7196-4FB7-94B9-40BEEBF87B73}" dt="2023-10-02T09:18:12.572" v="64"/>
              <pc2:cmMkLst xmlns:pc2="http://schemas.microsoft.com/office/powerpoint/2019/9/main/command">
                <pc:docMk/>
                <pc:sldMk cId="1631149555" sldId="736"/>
                <pc2:cmMk id="{6C6DD2A5-263B-4AC4-B5DE-E2D00A5EA93C}"/>
              </pc2:cmMkLst>
            </pc226:cmChg>
          </p:ext>
        </pc:extLst>
      </pc:sldChg>
      <pc:sldChg chg="modSp mod">
        <pc:chgData name="Agnese Aizpuriete" userId="3d087c51-4a12-42f9-ab1e-b85fe8332eb2" providerId="ADAL" clId="{A9224F57-7196-4FB7-94B9-40BEEBF87B73}" dt="2023-10-02T09:17:15.551" v="59" actId="1076"/>
        <pc:sldMkLst>
          <pc:docMk/>
          <pc:sldMk cId="1909662224" sldId="761"/>
        </pc:sldMkLst>
        <pc:spChg chg="mod">
          <ac:chgData name="Agnese Aizpuriete" userId="3d087c51-4a12-42f9-ab1e-b85fe8332eb2" providerId="ADAL" clId="{A9224F57-7196-4FB7-94B9-40BEEBF87B73}" dt="2023-10-02T09:17:11.860" v="58" actId="1076"/>
          <ac:spMkLst>
            <pc:docMk/>
            <pc:sldMk cId="1909662224" sldId="761"/>
            <ac:spMk id="5" creationId="{BB6E0893-CA70-8E9A-A585-9A0210DA6ECD}"/>
          </ac:spMkLst>
        </pc:spChg>
        <pc:spChg chg="mod">
          <ac:chgData name="Agnese Aizpuriete" userId="3d087c51-4a12-42f9-ab1e-b85fe8332eb2" providerId="ADAL" clId="{A9224F57-7196-4FB7-94B9-40BEEBF87B73}" dt="2023-10-02T09:17:07.110" v="57" actId="1076"/>
          <ac:spMkLst>
            <pc:docMk/>
            <pc:sldMk cId="1909662224" sldId="761"/>
            <ac:spMk id="8" creationId="{EABE8634-6B25-A813-D08F-0C91835A8459}"/>
          </ac:spMkLst>
        </pc:spChg>
        <pc:spChg chg="mod">
          <ac:chgData name="Agnese Aizpuriete" userId="3d087c51-4a12-42f9-ab1e-b85fe8332eb2" providerId="ADAL" clId="{A9224F57-7196-4FB7-94B9-40BEEBF87B73}" dt="2023-10-02T09:17:15.551" v="59" actId="1076"/>
          <ac:spMkLst>
            <pc:docMk/>
            <pc:sldMk cId="1909662224" sldId="761"/>
            <ac:spMk id="82947" creationId="{62669DFE-D81D-3E35-B862-A8B300498704}"/>
          </ac:spMkLst>
        </pc:spChg>
      </pc:sldChg>
      <pc:sldChg chg="modSp mod">
        <pc:chgData name="Agnese Aizpuriete" userId="3d087c51-4a12-42f9-ab1e-b85fe8332eb2" providerId="ADAL" clId="{A9224F57-7196-4FB7-94B9-40BEEBF87B73}" dt="2023-10-02T09:17:20.222" v="60" actId="1076"/>
        <pc:sldMkLst>
          <pc:docMk/>
          <pc:sldMk cId="1468000301" sldId="762"/>
        </pc:sldMkLst>
        <pc:spChg chg="mod">
          <ac:chgData name="Agnese Aizpuriete" userId="3d087c51-4a12-42f9-ab1e-b85fe8332eb2" providerId="ADAL" clId="{A9224F57-7196-4FB7-94B9-40BEEBF87B73}" dt="2023-10-02T09:16:17.887" v="51" actId="1076"/>
          <ac:spMkLst>
            <pc:docMk/>
            <pc:sldMk cId="1468000301" sldId="762"/>
            <ac:spMk id="4" creationId="{364B74AE-BF9E-C204-2C67-FD4E56F47C78}"/>
          </ac:spMkLst>
        </pc:spChg>
        <pc:spChg chg="mod">
          <ac:chgData name="Agnese Aizpuriete" userId="3d087c51-4a12-42f9-ab1e-b85fe8332eb2" providerId="ADAL" clId="{A9224F57-7196-4FB7-94B9-40BEEBF87B73}" dt="2023-10-02T09:16:06.269" v="50" actId="1076"/>
          <ac:spMkLst>
            <pc:docMk/>
            <pc:sldMk cId="1468000301" sldId="762"/>
            <ac:spMk id="9" creationId="{A4D11C41-BB10-40C2-8945-10D0F892B981}"/>
          </ac:spMkLst>
        </pc:spChg>
        <pc:spChg chg="mod">
          <ac:chgData name="Agnese Aizpuriete" userId="3d087c51-4a12-42f9-ab1e-b85fe8332eb2" providerId="ADAL" clId="{A9224F57-7196-4FB7-94B9-40BEEBF87B73}" dt="2023-10-02T09:15:37.019" v="43" actId="1076"/>
          <ac:spMkLst>
            <pc:docMk/>
            <pc:sldMk cId="1468000301" sldId="762"/>
            <ac:spMk id="80900" creationId="{F87A1DC2-D0DA-613A-3C33-BC9C2857C4F5}"/>
          </ac:spMkLst>
        </pc:spChg>
        <pc:spChg chg="mod">
          <ac:chgData name="Agnese Aizpuriete" userId="3d087c51-4a12-42f9-ab1e-b85fe8332eb2" providerId="ADAL" clId="{A9224F57-7196-4FB7-94B9-40BEEBF87B73}" dt="2023-10-02T09:17:20.222" v="60" actId="1076"/>
          <ac:spMkLst>
            <pc:docMk/>
            <pc:sldMk cId="1468000301" sldId="762"/>
            <ac:spMk id="80903" creationId="{0322A2A0-6628-7601-F793-78D32A41C49D}"/>
          </ac:spMkLst>
        </pc:spChg>
        <pc:picChg chg="mod">
          <ac:chgData name="Agnese Aizpuriete" userId="3d087c51-4a12-42f9-ab1e-b85fe8332eb2" providerId="ADAL" clId="{A9224F57-7196-4FB7-94B9-40BEEBF87B73}" dt="2023-10-02T09:15:57.660" v="49" actId="14100"/>
          <ac:picMkLst>
            <pc:docMk/>
            <pc:sldMk cId="1468000301" sldId="762"/>
            <ac:picMk id="6" creationId="{1B9F1431-5B6A-BB4C-B6F0-C9B6EE0B5262}"/>
          </ac:picMkLst>
        </pc:picChg>
        <pc:picChg chg="mod">
          <ac:chgData name="Agnese Aizpuriete" userId="3d087c51-4a12-42f9-ab1e-b85fe8332eb2" providerId="ADAL" clId="{A9224F57-7196-4FB7-94B9-40BEEBF87B73}" dt="2023-10-02T09:15:52.484" v="47" actId="14100"/>
          <ac:picMkLst>
            <pc:docMk/>
            <pc:sldMk cId="1468000301" sldId="762"/>
            <ac:picMk id="8" creationId="{FD82A4A6-3D48-9397-FA85-AC2DD822D8E0}"/>
          </ac:picMkLst>
        </pc:picChg>
        <pc:picChg chg="mod">
          <ac:chgData name="Agnese Aizpuriete" userId="3d087c51-4a12-42f9-ab1e-b85fe8332eb2" providerId="ADAL" clId="{A9224F57-7196-4FB7-94B9-40BEEBF87B73}" dt="2023-10-02T09:15:48.209" v="45" actId="14100"/>
          <ac:picMkLst>
            <pc:docMk/>
            <pc:sldMk cId="1468000301" sldId="762"/>
            <ac:picMk id="80902" creationId="{2D1B6984-96CE-1DAD-6AA6-2245FC1FCD7D}"/>
          </ac:picMkLst>
        </pc:picChg>
      </pc:sldChg>
      <pc:sldChg chg="modSp mod">
        <pc:chgData name="Agnese Aizpuriete" userId="3d087c51-4a12-42f9-ab1e-b85fe8332eb2" providerId="ADAL" clId="{A9224F57-7196-4FB7-94B9-40BEEBF87B73}" dt="2023-10-02T09:15:20.278" v="41" actId="1076"/>
        <pc:sldMkLst>
          <pc:docMk/>
          <pc:sldMk cId="3936170869" sldId="764"/>
        </pc:sldMkLst>
        <pc:spChg chg="mod">
          <ac:chgData name="Agnese Aizpuriete" userId="3d087c51-4a12-42f9-ab1e-b85fe8332eb2" providerId="ADAL" clId="{A9224F57-7196-4FB7-94B9-40BEEBF87B73}" dt="2023-10-02T09:15:14.213" v="40" actId="1076"/>
          <ac:spMkLst>
            <pc:docMk/>
            <pc:sldMk cId="3936170869" sldId="764"/>
            <ac:spMk id="5" creationId="{BEA7E000-22C8-6E46-A8D1-13673A401F2B}"/>
          </ac:spMkLst>
        </pc:spChg>
        <pc:spChg chg="mod">
          <ac:chgData name="Agnese Aizpuriete" userId="3d087c51-4a12-42f9-ab1e-b85fe8332eb2" providerId="ADAL" clId="{A9224F57-7196-4FB7-94B9-40BEEBF87B73}" dt="2023-10-02T09:14:36.694" v="21" actId="20577"/>
          <ac:spMkLst>
            <pc:docMk/>
            <pc:sldMk cId="3936170869" sldId="764"/>
            <ac:spMk id="11" creationId="{6419DF6D-8346-A19D-0561-346CAE569776}"/>
          </ac:spMkLst>
        </pc:spChg>
        <pc:spChg chg="mod">
          <ac:chgData name="Agnese Aizpuriete" userId="3d087c51-4a12-42f9-ab1e-b85fe8332eb2" providerId="ADAL" clId="{A9224F57-7196-4FB7-94B9-40BEEBF87B73}" dt="2023-10-02T09:15:20.278" v="41" actId="1076"/>
          <ac:spMkLst>
            <pc:docMk/>
            <pc:sldMk cId="3936170869" sldId="764"/>
            <ac:spMk id="76804" creationId="{FE236AEA-3B6A-A4D6-5112-983525C110B6}"/>
          </ac:spMkLst>
        </pc:spChg>
        <pc:spChg chg="mod">
          <ac:chgData name="Agnese Aizpuriete" userId="3d087c51-4a12-42f9-ab1e-b85fe8332eb2" providerId="ADAL" clId="{A9224F57-7196-4FB7-94B9-40BEEBF87B73}" dt="2023-10-02T09:14:42.638" v="23" actId="20577"/>
          <ac:spMkLst>
            <pc:docMk/>
            <pc:sldMk cId="3936170869" sldId="764"/>
            <ac:spMk id="76807" creationId="{18DCD229-7CD9-03B5-A14F-AA9140023D3F}"/>
          </ac:spMkLst>
        </pc:spChg>
        <pc:picChg chg="mod">
          <ac:chgData name="Agnese Aizpuriete" userId="3d087c51-4a12-42f9-ab1e-b85fe8332eb2" providerId="ADAL" clId="{A9224F57-7196-4FB7-94B9-40BEEBF87B73}" dt="2023-10-02T09:14:04.038" v="15" actId="14100"/>
          <ac:picMkLst>
            <pc:docMk/>
            <pc:sldMk cId="3936170869" sldId="764"/>
            <ac:picMk id="4" creationId="{4710CA8C-6F2D-F0DD-480F-22F5FE96F2BA}"/>
          </ac:picMkLst>
        </pc:picChg>
        <pc:picChg chg="mod">
          <ac:chgData name="Agnese Aizpuriete" userId="3d087c51-4a12-42f9-ab1e-b85fe8332eb2" providerId="ADAL" clId="{A9224F57-7196-4FB7-94B9-40BEEBF87B73}" dt="2023-10-02T09:13:55.136" v="12" actId="1076"/>
          <ac:picMkLst>
            <pc:docMk/>
            <pc:sldMk cId="3936170869" sldId="764"/>
            <ac:picMk id="8" creationId="{FC49D252-0F31-E24A-7914-79D940BBFDAA}"/>
          </ac:picMkLst>
        </pc:picChg>
        <pc:picChg chg="mod">
          <ac:chgData name="Agnese Aizpuriete" userId="3d087c51-4a12-42f9-ab1e-b85fe8332eb2" providerId="ADAL" clId="{A9224F57-7196-4FB7-94B9-40BEEBF87B73}" dt="2023-10-02T09:13:57.221" v="13" actId="1076"/>
          <ac:picMkLst>
            <pc:docMk/>
            <pc:sldMk cId="3936170869" sldId="764"/>
            <ac:picMk id="76805" creationId="{C0CABADC-952D-3A06-F8D7-EB1C89D33126}"/>
          </ac:picMkLst>
        </pc:picChg>
      </pc:sldChg>
      <pc:sldChg chg="modSp mod delCm">
        <pc:chgData name="Agnese Aizpuriete" userId="3d087c51-4a12-42f9-ab1e-b85fe8332eb2" providerId="ADAL" clId="{A9224F57-7196-4FB7-94B9-40BEEBF87B73}" dt="2023-10-02T10:02:25.902" v="503" actId="14100"/>
        <pc:sldMkLst>
          <pc:docMk/>
          <pc:sldMk cId="3499905878" sldId="815"/>
        </pc:sldMkLst>
        <pc:picChg chg="mod">
          <ac:chgData name="Agnese Aizpuriete" userId="3d087c51-4a12-42f9-ab1e-b85fe8332eb2" providerId="ADAL" clId="{A9224F57-7196-4FB7-94B9-40BEEBF87B73}" dt="2023-10-02T10:02:25.902" v="503" actId="14100"/>
          <ac:picMkLst>
            <pc:docMk/>
            <pc:sldMk cId="3499905878" sldId="815"/>
            <ac:picMk id="4" creationId="{26F7061B-EB93-9C99-795D-149B408644A6}"/>
          </ac:picMkLst>
        </pc:picChg>
        <pc:picChg chg="mod">
          <ac:chgData name="Agnese Aizpuriete" userId="3d087c51-4a12-42f9-ab1e-b85fe8332eb2" providerId="ADAL" clId="{A9224F57-7196-4FB7-94B9-40BEEBF87B73}" dt="2023-10-02T10:02:16.058" v="502" actId="1076"/>
          <ac:picMkLst>
            <pc:docMk/>
            <pc:sldMk cId="3499905878" sldId="815"/>
            <ac:picMk id="5" creationId="{3E1E710B-F929-5366-9FCF-A499B9BC094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9224F57-7196-4FB7-94B9-40BEEBF87B73}" dt="2023-10-02T10:02:02.367" v="500"/>
              <pc2:cmMkLst xmlns:pc2="http://schemas.microsoft.com/office/powerpoint/2019/9/main/command">
                <pc:docMk/>
                <pc:sldMk cId="3499905878" sldId="815"/>
                <pc2:cmMk id="{9A4269C4-62AD-477E-8DB1-F683E0CFA2D5}"/>
              </pc2:cmMkLst>
            </pc226:cmChg>
          </p:ext>
        </pc:extLst>
      </pc:sldChg>
      <pc:sldChg chg="modSp mod">
        <pc:chgData name="Agnese Aizpuriete" userId="3d087c51-4a12-42f9-ab1e-b85fe8332eb2" providerId="ADAL" clId="{A9224F57-7196-4FB7-94B9-40BEEBF87B73}" dt="2023-10-02T09:48:57.371" v="498" actId="13926"/>
        <pc:sldMkLst>
          <pc:docMk/>
          <pc:sldMk cId="2276401701" sldId="854"/>
        </pc:sldMkLst>
        <pc:spChg chg="mod">
          <ac:chgData name="Agnese Aizpuriete" userId="3d087c51-4a12-42f9-ab1e-b85fe8332eb2" providerId="ADAL" clId="{A9224F57-7196-4FB7-94B9-40BEEBF87B73}" dt="2023-10-02T09:48:57.371" v="498" actId="13926"/>
          <ac:spMkLst>
            <pc:docMk/>
            <pc:sldMk cId="2276401701" sldId="854"/>
            <ac:spMk id="41987" creationId="{00000000-0000-0000-0000-000000000000}"/>
          </ac:spMkLst>
        </pc:spChg>
      </pc:sldChg>
      <pc:sldChg chg="addSp delSp modSp mod delCm modNotesTx">
        <pc:chgData name="Agnese Aizpuriete" userId="3d087c51-4a12-42f9-ab1e-b85fe8332eb2" providerId="ADAL" clId="{A9224F57-7196-4FB7-94B9-40BEEBF87B73}" dt="2023-10-02T09:43:38.231" v="377" actId="14100"/>
        <pc:sldMkLst>
          <pc:docMk/>
          <pc:sldMk cId="682569962" sldId="891"/>
        </pc:sldMkLst>
        <pc:spChg chg="mod">
          <ac:chgData name="Agnese Aizpuriete" userId="3d087c51-4a12-42f9-ab1e-b85fe8332eb2" providerId="ADAL" clId="{A9224F57-7196-4FB7-94B9-40BEEBF87B73}" dt="2023-10-02T09:41:53.259" v="354" actId="20577"/>
          <ac:spMkLst>
            <pc:docMk/>
            <pc:sldMk cId="682569962" sldId="891"/>
            <ac:spMk id="3" creationId="{2871C309-9907-92DA-B0EE-B661D13FF298}"/>
          </ac:spMkLst>
        </pc:spChg>
        <pc:spChg chg="add del mod">
          <ac:chgData name="Agnese Aizpuriete" userId="3d087c51-4a12-42f9-ab1e-b85fe8332eb2" providerId="ADAL" clId="{A9224F57-7196-4FB7-94B9-40BEEBF87B73}" dt="2023-10-02T09:41:57.018" v="355" actId="478"/>
          <ac:spMkLst>
            <pc:docMk/>
            <pc:sldMk cId="682569962" sldId="891"/>
            <ac:spMk id="17" creationId="{982A5586-C680-9D62-F13E-7E2C0E537770}"/>
          </ac:spMkLst>
        </pc:spChg>
        <pc:spChg chg="add mod">
          <ac:chgData name="Agnese Aizpuriete" userId="3d087c51-4a12-42f9-ab1e-b85fe8332eb2" providerId="ADAL" clId="{A9224F57-7196-4FB7-94B9-40BEEBF87B73}" dt="2023-10-02T09:42:22.496" v="367" actId="1076"/>
          <ac:spMkLst>
            <pc:docMk/>
            <pc:sldMk cId="682569962" sldId="891"/>
            <ac:spMk id="19" creationId="{9E0DACBC-BB0E-4790-94F8-60847AAAAFB8}"/>
          </ac:spMkLst>
        </pc:spChg>
        <pc:spChg chg="add del mod">
          <ac:chgData name="Agnese Aizpuriete" userId="3d087c51-4a12-42f9-ab1e-b85fe8332eb2" providerId="ADAL" clId="{A9224F57-7196-4FB7-94B9-40BEEBF87B73}" dt="2023-10-02T09:42:50.378" v="370" actId="478"/>
          <ac:spMkLst>
            <pc:docMk/>
            <pc:sldMk cId="682569962" sldId="891"/>
            <ac:spMk id="20" creationId="{784EA4C9-F2AC-FF2C-450F-B52E03087D29}"/>
          </ac:spMkLst>
        </pc:spChg>
        <pc:spChg chg="del mod">
          <ac:chgData name="Agnese Aizpuriete" userId="3d087c51-4a12-42f9-ab1e-b85fe8332eb2" providerId="ADAL" clId="{A9224F57-7196-4FB7-94B9-40BEEBF87B73}" dt="2023-10-02T09:42:47.307" v="369" actId="478"/>
          <ac:spMkLst>
            <pc:docMk/>
            <pc:sldMk cId="682569962" sldId="891"/>
            <ac:spMk id="41987" creationId="{00000000-0000-0000-0000-000000000000}"/>
          </ac:spMkLst>
        </pc:spChg>
        <pc:picChg chg="add del mod">
          <ac:chgData name="Agnese Aizpuriete" userId="3d087c51-4a12-42f9-ab1e-b85fe8332eb2" providerId="ADAL" clId="{A9224F57-7196-4FB7-94B9-40BEEBF87B73}" dt="2023-10-02T09:24:23.062" v="114"/>
          <ac:picMkLst>
            <pc:docMk/>
            <pc:sldMk cId="682569962" sldId="891"/>
            <ac:picMk id="2" creationId="{4FAEA489-53FE-D2F7-E15E-5F8E75A06249}"/>
          </ac:picMkLst>
        </pc:picChg>
        <pc:picChg chg="add mod">
          <ac:chgData name="Agnese Aizpuriete" userId="3d087c51-4a12-42f9-ab1e-b85fe8332eb2" providerId="ADAL" clId="{A9224F57-7196-4FB7-94B9-40BEEBF87B73}" dt="2023-10-02T09:42:27.241" v="368" actId="1076"/>
          <ac:picMkLst>
            <pc:docMk/>
            <pc:sldMk cId="682569962" sldId="891"/>
            <ac:picMk id="5" creationId="{AEC130E3-2A8E-420A-1510-66A3383AA81C}"/>
          </ac:picMkLst>
        </pc:picChg>
        <pc:picChg chg="add del mod">
          <ac:chgData name="Agnese Aizpuriete" userId="3d087c51-4a12-42f9-ab1e-b85fe8332eb2" providerId="ADAL" clId="{A9224F57-7196-4FB7-94B9-40BEEBF87B73}" dt="2023-10-02T09:41:58.811" v="358" actId="478"/>
          <ac:picMkLst>
            <pc:docMk/>
            <pc:sldMk cId="682569962" sldId="891"/>
            <ac:picMk id="7" creationId="{1985080F-11ED-379A-F683-06C587F03D2C}"/>
          </ac:picMkLst>
        </pc:picChg>
        <pc:picChg chg="add del mod">
          <ac:chgData name="Agnese Aizpuriete" userId="3d087c51-4a12-42f9-ab1e-b85fe8332eb2" providerId="ADAL" clId="{A9224F57-7196-4FB7-94B9-40BEEBF87B73}" dt="2023-10-02T09:41:58.298" v="357" actId="478"/>
          <ac:picMkLst>
            <pc:docMk/>
            <pc:sldMk cId="682569962" sldId="891"/>
            <ac:picMk id="9" creationId="{4F10D20D-3436-42BD-4571-3F474BA3EDFE}"/>
          </ac:picMkLst>
        </pc:picChg>
        <pc:picChg chg="add del mod">
          <ac:chgData name="Agnese Aizpuriete" userId="3d087c51-4a12-42f9-ab1e-b85fe8332eb2" providerId="ADAL" clId="{A9224F57-7196-4FB7-94B9-40BEEBF87B73}" dt="2023-10-02T09:42:03.250" v="360" actId="478"/>
          <ac:picMkLst>
            <pc:docMk/>
            <pc:sldMk cId="682569962" sldId="891"/>
            <ac:picMk id="11" creationId="{BA6B619A-432A-8C22-DC0B-7E738A1703DF}"/>
          </ac:picMkLst>
        </pc:picChg>
        <pc:picChg chg="add del mod">
          <ac:chgData name="Agnese Aizpuriete" userId="3d087c51-4a12-42f9-ab1e-b85fe8332eb2" providerId="ADAL" clId="{A9224F57-7196-4FB7-94B9-40BEEBF87B73}" dt="2023-10-02T09:42:04.018" v="361" actId="478"/>
          <ac:picMkLst>
            <pc:docMk/>
            <pc:sldMk cId="682569962" sldId="891"/>
            <ac:picMk id="13" creationId="{BCAC55EF-E5E0-7818-17B5-A4C23211076A}"/>
          </ac:picMkLst>
        </pc:picChg>
        <pc:picChg chg="add del mod">
          <ac:chgData name="Agnese Aizpuriete" userId="3d087c51-4a12-42f9-ab1e-b85fe8332eb2" providerId="ADAL" clId="{A9224F57-7196-4FB7-94B9-40BEEBF87B73}" dt="2023-10-02T09:41:57.714" v="356" actId="478"/>
          <ac:picMkLst>
            <pc:docMk/>
            <pc:sldMk cId="682569962" sldId="891"/>
            <ac:picMk id="15" creationId="{DF8BA703-E6DF-1919-29CF-DCC5C45FFE56}"/>
          </ac:picMkLst>
        </pc:picChg>
        <pc:picChg chg="add mod">
          <ac:chgData name="Agnese Aizpuriete" userId="3d087c51-4a12-42f9-ab1e-b85fe8332eb2" providerId="ADAL" clId="{A9224F57-7196-4FB7-94B9-40BEEBF87B73}" dt="2023-10-02T09:42:56.897" v="373" actId="1076"/>
          <ac:picMkLst>
            <pc:docMk/>
            <pc:sldMk cId="682569962" sldId="891"/>
            <ac:picMk id="22" creationId="{2F9EA0BC-8325-146C-97FA-A9CEC65E75F2}"/>
          </ac:picMkLst>
        </pc:picChg>
        <pc:picChg chg="add mod">
          <ac:chgData name="Agnese Aizpuriete" userId="3d087c51-4a12-42f9-ab1e-b85fe8332eb2" providerId="ADAL" clId="{A9224F57-7196-4FB7-94B9-40BEEBF87B73}" dt="2023-10-02T09:43:38.231" v="377" actId="14100"/>
          <ac:picMkLst>
            <pc:docMk/>
            <pc:sldMk cId="682569962" sldId="891"/>
            <ac:picMk id="24" creationId="{FB477CB1-B616-CC9A-D391-3C5D6765D3F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3d087c51-4a12-42f9-ab1e-b85fe8332eb2" providerId="ADAL" clId="{A9224F57-7196-4FB7-94B9-40BEEBF87B73}" dt="2023-10-02T09:24:40.718" v="116"/>
              <pc2:cmMkLst xmlns:pc2="http://schemas.microsoft.com/office/powerpoint/2019/9/main/command">
                <pc:docMk/>
                <pc:sldMk cId="682569962" sldId="891"/>
                <pc2:cmMk id="{C19AEC96-5A7A-4EAE-87CF-0E66236B8F4A}"/>
              </pc2:cmMkLst>
            </pc226:cmChg>
          </p:ext>
        </pc:extLst>
      </pc:sldChg>
      <pc:sldChg chg="addSp delSp modSp mod modClrScheme chgLayout">
        <pc:chgData name="Agnese Aizpuriete" userId="3d087c51-4a12-42f9-ab1e-b85fe8332eb2" providerId="ADAL" clId="{A9224F57-7196-4FB7-94B9-40BEEBF87B73}" dt="2023-10-02T09:23:51.005" v="111" actId="1076"/>
        <pc:sldMkLst>
          <pc:docMk/>
          <pc:sldMk cId="3511032988" sldId="893"/>
        </pc:sldMkLst>
        <pc:spChg chg="del">
          <ac:chgData name="Agnese Aizpuriete" userId="3d087c51-4a12-42f9-ab1e-b85fe8332eb2" providerId="ADAL" clId="{A9224F57-7196-4FB7-94B9-40BEEBF87B73}" dt="2023-10-02T09:18:55.233" v="67" actId="478"/>
          <ac:spMkLst>
            <pc:docMk/>
            <pc:sldMk cId="3511032988" sldId="893"/>
            <ac:spMk id="2" creationId="{C2C3AA20-A8BD-FD07-F7A2-A9614F3707E8}"/>
          </ac:spMkLst>
        </pc:spChg>
        <pc:spChg chg="del">
          <ac:chgData name="Agnese Aizpuriete" userId="3d087c51-4a12-42f9-ab1e-b85fe8332eb2" providerId="ADAL" clId="{A9224F57-7196-4FB7-94B9-40BEEBF87B73}" dt="2023-10-02T09:18:56.349" v="68" actId="478"/>
          <ac:spMkLst>
            <pc:docMk/>
            <pc:sldMk cId="3511032988" sldId="893"/>
            <ac:spMk id="3" creationId="{7A4F3694-7167-AEFE-F5AC-5F0BCE027453}"/>
          </ac:spMkLst>
        </pc:spChg>
        <pc:spChg chg="mod ord">
          <ac:chgData name="Agnese Aizpuriete" userId="3d087c51-4a12-42f9-ab1e-b85fe8332eb2" providerId="ADAL" clId="{A9224F57-7196-4FB7-94B9-40BEEBF87B73}" dt="2023-10-02T09:20:34.069" v="86" actId="700"/>
          <ac:spMkLst>
            <pc:docMk/>
            <pc:sldMk cId="3511032988" sldId="893"/>
            <ac:spMk id="4" creationId="{76510F91-0EA9-DC0B-8BC0-9EC864B4C658}"/>
          </ac:spMkLst>
        </pc:spChg>
        <pc:picChg chg="del mod">
          <ac:chgData name="Agnese Aizpuriete" userId="3d087c51-4a12-42f9-ab1e-b85fe8332eb2" providerId="ADAL" clId="{A9224F57-7196-4FB7-94B9-40BEEBF87B73}" dt="2023-10-02T09:20:16.277" v="85" actId="478"/>
          <ac:picMkLst>
            <pc:docMk/>
            <pc:sldMk cId="3511032988" sldId="893"/>
            <ac:picMk id="5" creationId="{5BEB4DB1-201D-F476-4D68-98408871A6AB}"/>
          </ac:picMkLst>
        </pc:picChg>
        <pc:picChg chg="del mod">
          <ac:chgData name="Agnese Aizpuriete" userId="3d087c51-4a12-42f9-ab1e-b85fe8332eb2" providerId="ADAL" clId="{A9224F57-7196-4FB7-94B9-40BEEBF87B73}" dt="2023-10-02T09:20:15.706" v="84" actId="478"/>
          <ac:picMkLst>
            <pc:docMk/>
            <pc:sldMk cId="3511032988" sldId="893"/>
            <ac:picMk id="6" creationId="{8D5E2D92-F48D-A027-467E-EE6549C3A8BB}"/>
          </ac:picMkLst>
        </pc:picChg>
        <pc:picChg chg="mod">
          <ac:chgData name="Agnese Aizpuriete" userId="3d087c51-4a12-42f9-ab1e-b85fe8332eb2" providerId="ADAL" clId="{A9224F57-7196-4FB7-94B9-40BEEBF87B73}" dt="2023-10-02T09:21:20.470" v="94" actId="14100"/>
          <ac:picMkLst>
            <pc:docMk/>
            <pc:sldMk cId="3511032988" sldId="893"/>
            <ac:picMk id="7" creationId="{B58256C2-C1B6-C3D5-74C0-BC0EFC53B02D}"/>
          </ac:picMkLst>
        </pc:picChg>
        <pc:picChg chg="mod">
          <ac:chgData name="Agnese Aizpuriete" userId="3d087c51-4a12-42f9-ab1e-b85fe8332eb2" providerId="ADAL" clId="{A9224F57-7196-4FB7-94B9-40BEEBF87B73}" dt="2023-10-02T09:23:49.121" v="110" actId="1076"/>
          <ac:picMkLst>
            <pc:docMk/>
            <pc:sldMk cId="3511032988" sldId="893"/>
            <ac:picMk id="8" creationId="{32696237-4E71-A84F-B588-5D42F2562361}"/>
          </ac:picMkLst>
        </pc:picChg>
        <pc:picChg chg="add mod">
          <ac:chgData name="Agnese Aizpuriete" userId="3d087c51-4a12-42f9-ab1e-b85fe8332eb2" providerId="ADAL" clId="{A9224F57-7196-4FB7-94B9-40BEEBF87B73}" dt="2023-10-02T09:23:51.005" v="111" actId="1076"/>
          <ac:picMkLst>
            <pc:docMk/>
            <pc:sldMk cId="3511032988" sldId="893"/>
            <ac:picMk id="9" creationId="{ABB3D41E-1428-9F08-03D5-6A7FAF23ECA7}"/>
          </ac:picMkLst>
        </pc:picChg>
      </pc:sldChg>
      <pc:sldChg chg="add del">
        <pc:chgData name="Agnese Aizpuriete" userId="3d087c51-4a12-42f9-ab1e-b85fe8332eb2" providerId="ADAL" clId="{A9224F57-7196-4FB7-94B9-40BEEBF87B73}" dt="2023-10-02T09:41:05.365" v="288" actId="47"/>
        <pc:sldMkLst>
          <pc:docMk/>
          <pc:sldMk cId="1938362238" sldId="894"/>
        </pc:sldMkLst>
      </pc:sldChg>
      <pc:sldChg chg="modSp add mod">
        <pc:chgData name="Agnese Aizpuriete" userId="3d087c51-4a12-42f9-ab1e-b85fe8332eb2" providerId="ADAL" clId="{A9224F57-7196-4FB7-94B9-40BEEBF87B73}" dt="2023-10-02T09:41:40.832" v="325" actId="1076"/>
        <pc:sldMkLst>
          <pc:docMk/>
          <pc:sldMk cId="2797572034" sldId="894"/>
        </pc:sldMkLst>
        <pc:spChg chg="mod">
          <ac:chgData name="Agnese Aizpuriete" userId="3d087c51-4a12-42f9-ab1e-b85fe8332eb2" providerId="ADAL" clId="{A9224F57-7196-4FB7-94B9-40BEEBF87B73}" dt="2023-10-02T09:41:40.832" v="325" actId="1076"/>
          <ac:spMkLst>
            <pc:docMk/>
            <pc:sldMk cId="2797572034" sldId="894"/>
            <ac:spMk id="3" creationId="{2871C309-9907-92DA-B0EE-B661D13FF298}"/>
          </ac:spMkLst>
        </pc:spChg>
      </pc:sldChg>
      <pc:sldChg chg="delSp modSp add del mod">
        <pc:chgData name="Agnese Aizpuriete" userId="3d087c51-4a12-42f9-ab1e-b85fe8332eb2" providerId="ADAL" clId="{A9224F57-7196-4FB7-94B9-40BEEBF87B73}" dt="2023-10-02T09:23:53.244" v="112" actId="47"/>
        <pc:sldMkLst>
          <pc:docMk/>
          <pc:sldMk cId="4079890880" sldId="894"/>
        </pc:sldMkLst>
        <pc:picChg chg="mod ord">
          <ac:chgData name="Agnese Aizpuriete" userId="3d087c51-4a12-42f9-ab1e-b85fe8332eb2" providerId="ADAL" clId="{A9224F57-7196-4FB7-94B9-40BEEBF87B73}" dt="2023-10-02T09:21:46.624" v="103" actId="14100"/>
          <ac:picMkLst>
            <pc:docMk/>
            <pc:sldMk cId="4079890880" sldId="894"/>
            <ac:picMk id="5" creationId="{5BEB4DB1-201D-F476-4D68-98408871A6AB}"/>
          </ac:picMkLst>
        </pc:picChg>
        <pc:picChg chg="mod">
          <ac:chgData name="Agnese Aizpuriete" userId="3d087c51-4a12-42f9-ab1e-b85fe8332eb2" providerId="ADAL" clId="{A9224F57-7196-4FB7-94B9-40BEEBF87B73}" dt="2023-10-02T09:21:37.990" v="100" actId="14100"/>
          <ac:picMkLst>
            <pc:docMk/>
            <pc:sldMk cId="4079890880" sldId="894"/>
            <ac:picMk id="6" creationId="{8D5E2D92-F48D-A027-467E-EE6549C3A8BB}"/>
          </ac:picMkLst>
        </pc:picChg>
        <pc:picChg chg="del">
          <ac:chgData name="Agnese Aizpuriete" userId="3d087c51-4a12-42f9-ab1e-b85fe8332eb2" providerId="ADAL" clId="{A9224F57-7196-4FB7-94B9-40BEEBF87B73}" dt="2023-10-02T09:21:34.065" v="99" actId="478"/>
          <ac:picMkLst>
            <pc:docMk/>
            <pc:sldMk cId="4079890880" sldId="894"/>
            <ac:picMk id="7" creationId="{B58256C2-C1B6-C3D5-74C0-BC0EFC53B02D}"/>
          </ac:picMkLst>
        </pc:picChg>
        <pc:picChg chg="del">
          <ac:chgData name="Agnese Aizpuriete" userId="3d087c51-4a12-42f9-ab1e-b85fe8332eb2" providerId="ADAL" clId="{A9224F57-7196-4FB7-94B9-40BEEBF87B73}" dt="2023-10-02T09:21:33.447" v="98" actId="478"/>
          <ac:picMkLst>
            <pc:docMk/>
            <pc:sldMk cId="4079890880" sldId="894"/>
            <ac:picMk id="8" creationId="{32696237-4E71-A84F-B588-5D42F2562361}"/>
          </ac:picMkLst>
        </pc:picChg>
      </pc:sldChg>
    </pc:docChg>
  </pc:docChgLst>
  <pc:docChgLst>
    <pc:chgData name="Andris Romans" userId="S::andris.romans@vvd.gov.lv::1cb50462-8b36-4209-8850-2dc9cd7a7716" providerId="AD" clId="Web-{711BBF9B-E60E-63FA-948C-7DD83840A03A}"/>
    <pc:docChg chg="modSld">
      <pc:chgData name="Andris Romans" userId="S::andris.romans@vvd.gov.lv::1cb50462-8b36-4209-8850-2dc9cd7a7716" providerId="AD" clId="Web-{711BBF9B-E60E-63FA-948C-7DD83840A03A}" dt="2023-10-19T08:00:25.816" v="6" actId="20577"/>
      <pc:docMkLst>
        <pc:docMk/>
      </pc:docMkLst>
      <pc:sldChg chg="modSp">
        <pc:chgData name="Andris Romans" userId="S::andris.romans@vvd.gov.lv::1cb50462-8b36-4209-8850-2dc9cd7a7716" providerId="AD" clId="Web-{711BBF9B-E60E-63FA-948C-7DD83840A03A}" dt="2023-10-19T08:00:25.816" v="6" actId="20577"/>
        <pc:sldMkLst>
          <pc:docMk/>
          <pc:sldMk cId="2668689300" sldId="825"/>
        </pc:sldMkLst>
        <pc:spChg chg="mod">
          <ac:chgData name="Andris Romans" userId="S::andris.romans@vvd.gov.lv::1cb50462-8b36-4209-8850-2dc9cd7a7716" providerId="AD" clId="Web-{711BBF9B-E60E-63FA-948C-7DD83840A03A}" dt="2023-10-19T08:00:25.816" v="6" actId="20577"/>
          <ac:spMkLst>
            <pc:docMk/>
            <pc:sldMk cId="2668689300" sldId="825"/>
            <ac:spMk id="2" creationId="{89085106-40F3-4631-1FF5-2DD850F4CDBA}"/>
          </ac:spMkLst>
        </pc:spChg>
      </pc:sldChg>
    </pc:docChg>
  </pc:docChgLst>
  <pc:docChgLst>
    <pc:chgData name="Dace Šatrovska" userId="cfad09f3-8d9a-4cb2-8422-69cc16034956" providerId="ADAL" clId="{3D1E9E57-D1CB-48AE-B48A-D6F8B38130E0}"/>
    <pc:docChg chg="undo custSel modSld">
      <pc:chgData name="Dace Šatrovska" userId="cfad09f3-8d9a-4cb2-8422-69cc16034956" providerId="ADAL" clId="{3D1E9E57-D1CB-48AE-B48A-D6F8B38130E0}" dt="2024-08-30T12:16:30.518" v="275" actId="14100"/>
      <pc:docMkLst>
        <pc:docMk/>
      </pc:docMkLst>
      <pc:sldChg chg="addSp delSp modSp mod">
        <pc:chgData name="Dace Šatrovska" userId="cfad09f3-8d9a-4cb2-8422-69cc16034956" providerId="ADAL" clId="{3D1E9E57-D1CB-48AE-B48A-D6F8B38130E0}" dt="2024-08-30T11:42:13.503" v="195" actId="1076"/>
        <pc:sldMkLst>
          <pc:docMk/>
          <pc:sldMk cId="1845876866" sldId="371"/>
        </pc:sldMkLst>
        <pc:picChg chg="del">
          <ac:chgData name="Dace Šatrovska" userId="cfad09f3-8d9a-4cb2-8422-69cc16034956" providerId="ADAL" clId="{3D1E9E57-D1CB-48AE-B48A-D6F8B38130E0}" dt="2024-08-30T11:41:57.820" v="188" actId="478"/>
          <ac:picMkLst>
            <pc:docMk/>
            <pc:sldMk cId="1845876866" sldId="371"/>
            <ac:picMk id="11" creationId="{D2EE9092-1F08-46F4-894E-5F14B557F839}"/>
          </ac:picMkLst>
        </pc:picChg>
        <pc:picChg chg="mod">
          <ac:chgData name="Dace Šatrovska" userId="cfad09f3-8d9a-4cb2-8422-69cc16034956" providerId="ADAL" clId="{3D1E9E57-D1CB-48AE-B48A-D6F8B38130E0}" dt="2024-08-30T11:42:09.643" v="193" actId="1076"/>
          <ac:picMkLst>
            <pc:docMk/>
            <pc:sldMk cId="1845876866" sldId="371"/>
            <ac:picMk id="12" creationId="{2A4736B0-E0A4-46FC-B908-3ACADD68C0DA}"/>
          </ac:picMkLst>
        </pc:picChg>
        <pc:picChg chg="mod">
          <ac:chgData name="Dace Šatrovska" userId="cfad09f3-8d9a-4cb2-8422-69cc16034956" providerId="ADAL" clId="{3D1E9E57-D1CB-48AE-B48A-D6F8B38130E0}" dt="2024-08-30T11:42:11.430" v="194" actId="1076"/>
          <ac:picMkLst>
            <pc:docMk/>
            <pc:sldMk cId="1845876866" sldId="371"/>
            <ac:picMk id="15" creationId="{2F7E8380-0969-4CF6-9791-D1F7E0C1424F}"/>
          </ac:picMkLst>
        </pc:picChg>
        <pc:picChg chg="add mod">
          <ac:chgData name="Dace Šatrovska" userId="cfad09f3-8d9a-4cb2-8422-69cc16034956" providerId="ADAL" clId="{3D1E9E57-D1CB-48AE-B48A-D6F8B38130E0}" dt="2024-08-30T11:42:13.503" v="195" actId="1076"/>
          <ac:picMkLst>
            <pc:docMk/>
            <pc:sldMk cId="1845876866" sldId="371"/>
            <ac:picMk id="3074" creationId="{AB5F020C-912D-EF08-D1DE-6158A8DECFBE}"/>
          </ac:picMkLst>
        </pc:picChg>
      </pc:sldChg>
      <pc:sldChg chg="modSp mod">
        <pc:chgData name="Dace Šatrovska" userId="cfad09f3-8d9a-4cb2-8422-69cc16034956" providerId="ADAL" clId="{3D1E9E57-D1CB-48AE-B48A-D6F8B38130E0}" dt="2024-08-30T11:36:50.153" v="174" actId="255"/>
        <pc:sldMkLst>
          <pc:docMk/>
          <pc:sldMk cId="3958565994" sldId="397"/>
        </pc:sldMkLst>
        <pc:spChg chg="mod">
          <ac:chgData name="Dace Šatrovska" userId="cfad09f3-8d9a-4cb2-8422-69cc16034956" providerId="ADAL" clId="{3D1E9E57-D1CB-48AE-B48A-D6F8B38130E0}" dt="2024-08-30T11:36:50.153" v="174" actId="255"/>
          <ac:spMkLst>
            <pc:docMk/>
            <pc:sldMk cId="3958565994" sldId="397"/>
            <ac:spMk id="46083" creationId="{00000000-0000-0000-0000-000000000000}"/>
          </ac:spMkLst>
        </pc:spChg>
      </pc:sldChg>
      <pc:sldChg chg="modSp mod">
        <pc:chgData name="Dace Šatrovska" userId="cfad09f3-8d9a-4cb2-8422-69cc16034956" providerId="ADAL" clId="{3D1E9E57-D1CB-48AE-B48A-D6F8B38130E0}" dt="2024-08-30T11:44:00.343" v="213" actId="14100"/>
        <pc:sldMkLst>
          <pc:docMk/>
          <pc:sldMk cId="2436944113" sldId="417"/>
        </pc:sldMkLst>
        <pc:spChg chg="mod">
          <ac:chgData name="Dace Šatrovska" userId="cfad09f3-8d9a-4cb2-8422-69cc16034956" providerId="ADAL" clId="{3D1E9E57-D1CB-48AE-B48A-D6F8B38130E0}" dt="2024-08-30T11:43:46.918" v="210" actId="1076"/>
          <ac:spMkLst>
            <pc:docMk/>
            <pc:sldMk cId="2436944113" sldId="417"/>
            <ac:spMk id="10" creationId="{3C796C71-056C-00C5-41CF-7965EB2CD159}"/>
          </ac:spMkLst>
        </pc:spChg>
        <pc:spChg chg="mod">
          <ac:chgData name="Dace Šatrovska" userId="cfad09f3-8d9a-4cb2-8422-69cc16034956" providerId="ADAL" clId="{3D1E9E57-D1CB-48AE-B48A-D6F8B38130E0}" dt="2024-08-30T11:43:51.628" v="211" actId="1076"/>
          <ac:spMkLst>
            <pc:docMk/>
            <pc:sldMk cId="2436944113" sldId="417"/>
            <ac:spMk id="78850" creationId="{690D07E3-70A1-3001-C548-BA5B994DC9E5}"/>
          </ac:spMkLst>
        </pc:spChg>
        <pc:picChg chg="mod">
          <ac:chgData name="Dace Šatrovska" userId="cfad09f3-8d9a-4cb2-8422-69cc16034956" providerId="ADAL" clId="{3D1E9E57-D1CB-48AE-B48A-D6F8B38130E0}" dt="2024-08-30T11:44:00.343" v="213" actId="14100"/>
          <ac:picMkLst>
            <pc:docMk/>
            <pc:sldMk cId="2436944113" sldId="417"/>
            <ac:picMk id="5" creationId="{AB22C722-EF71-FB6C-068E-B6EE29D399A1}"/>
          </ac:picMkLst>
        </pc:picChg>
      </pc:sldChg>
      <pc:sldChg chg="addSp delSp modSp mod">
        <pc:chgData name="Dace Šatrovska" userId="cfad09f3-8d9a-4cb2-8422-69cc16034956" providerId="ADAL" clId="{3D1E9E57-D1CB-48AE-B48A-D6F8B38130E0}" dt="2024-08-30T12:14:31.955" v="260" actId="478"/>
        <pc:sldMkLst>
          <pc:docMk/>
          <pc:sldMk cId="798134365" sldId="428"/>
        </pc:sldMkLst>
        <pc:picChg chg="add del mod">
          <ac:chgData name="Dace Šatrovska" userId="cfad09f3-8d9a-4cb2-8422-69cc16034956" providerId="ADAL" clId="{3D1E9E57-D1CB-48AE-B48A-D6F8B38130E0}" dt="2024-08-30T12:14:31.955" v="260" actId="478"/>
          <ac:picMkLst>
            <pc:docMk/>
            <pc:sldMk cId="798134365" sldId="428"/>
            <ac:picMk id="12" creationId="{0E5618E3-0B72-B77E-4716-372728CDC229}"/>
          </ac:picMkLst>
        </pc:picChg>
      </pc:sldChg>
      <pc:sldChg chg="addSp delSp modSp mod">
        <pc:chgData name="Dace Šatrovska" userId="cfad09f3-8d9a-4cb2-8422-69cc16034956" providerId="ADAL" clId="{3D1E9E57-D1CB-48AE-B48A-D6F8B38130E0}" dt="2024-08-30T11:49:54.153" v="257" actId="1076"/>
        <pc:sldMkLst>
          <pc:docMk/>
          <pc:sldMk cId="2661652714" sldId="711"/>
        </pc:sldMkLst>
        <pc:spChg chg="mod">
          <ac:chgData name="Dace Šatrovska" userId="cfad09f3-8d9a-4cb2-8422-69cc16034956" providerId="ADAL" clId="{3D1E9E57-D1CB-48AE-B48A-D6F8B38130E0}" dt="2024-08-30T11:47:41.580" v="239" actId="1076"/>
          <ac:spMkLst>
            <pc:docMk/>
            <pc:sldMk cId="2661652714" sldId="711"/>
            <ac:spMk id="8" creationId="{702A2571-AE06-8587-4C0C-32ECAF16C12E}"/>
          </ac:spMkLst>
        </pc:spChg>
        <pc:graphicFrameChg chg="mod">
          <ac:chgData name="Dace Šatrovska" userId="cfad09f3-8d9a-4cb2-8422-69cc16034956" providerId="ADAL" clId="{3D1E9E57-D1CB-48AE-B48A-D6F8B38130E0}" dt="2024-08-30T11:49:54.153" v="257" actId="1076"/>
          <ac:graphicFrameMkLst>
            <pc:docMk/>
            <pc:sldMk cId="2661652714" sldId="711"/>
            <ac:graphicFrameMk id="2" creationId="{670504A6-7D09-E17B-1DE3-D986157775D2}"/>
          </ac:graphicFrameMkLst>
        </pc:graphicFrameChg>
        <pc:picChg chg="del">
          <ac:chgData name="Dace Šatrovska" userId="cfad09f3-8d9a-4cb2-8422-69cc16034956" providerId="ADAL" clId="{3D1E9E57-D1CB-48AE-B48A-D6F8B38130E0}" dt="2024-08-30T11:47:06.409" v="226" actId="478"/>
          <ac:picMkLst>
            <pc:docMk/>
            <pc:sldMk cId="2661652714" sldId="711"/>
            <ac:picMk id="12" creationId="{786BAD5B-5B43-5E79-3084-B7BC3A27251A}"/>
          </ac:picMkLst>
        </pc:picChg>
        <pc:picChg chg="add mod">
          <ac:chgData name="Dace Šatrovska" userId="cfad09f3-8d9a-4cb2-8422-69cc16034956" providerId="ADAL" clId="{3D1E9E57-D1CB-48AE-B48A-D6F8B38130E0}" dt="2024-08-30T11:47:25.785" v="237" actId="14100"/>
          <ac:picMkLst>
            <pc:docMk/>
            <pc:sldMk cId="2661652714" sldId="711"/>
            <ac:picMk id="4097" creationId="{41FCC42A-ACAD-4986-6C7C-FF91A71C45C0}"/>
          </ac:picMkLst>
        </pc:picChg>
      </pc:sldChg>
      <pc:sldChg chg="modSp mod">
        <pc:chgData name="Dace Šatrovska" userId="cfad09f3-8d9a-4cb2-8422-69cc16034956" providerId="ADAL" clId="{3D1E9E57-D1CB-48AE-B48A-D6F8B38130E0}" dt="2024-08-30T11:49:03.392" v="246" actId="947"/>
        <pc:sldMkLst>
          <pc:docMk/>
          <pc:sldMk cId="2983044397" sldId="714"/>
        </pc:sldMkLst>
        <pc:spChg chg="mod">
          <ac:chgData name="Dace Šatrovska" userId="cfad09f3-8d9a-4cb2-8422-69cc16034956" providerId="ADAL" clId="{3D1E9E57-D1CB-48AE-B48A-D6F8B38130E0}" dt="2024-08-30T11:49:03.392" v="246" actId="947"/>
          <ac:spMkLst>
            <pc:docMk/>
            <pc:sldMk cId="2983044397" sldId="714"/>
            <ac:spMk id="7" creationId="{67809260-F000-3EE7-5B02-D98ABAD63712}"/>
          </ac:spMkLst>
        </pc:spChg>
      </pc:sldChg>
      <pc:sldChg chg="modSp mod">
        <pc:chgData name="Dace Šatrovska" userId="cfad09f3-8d9a-4cb2-8422-69cc16034956" providerId="ADAL" clId="{3D1E9E57-D1CB-48AE-B48A-D6F8B38130E0}" dt="2024-08-30T11:49:43.793" v="256" actId="14734"/>
        <pc:sldMkLst>
          <pc:docMk/>
          <pc:sldMk cId="4106330026" sldId="715"/>
        </pc:sldMkLst>
        <pc:graphicFrameChg chg="mod modGraphic">
          <ac:chgData name="Dace Šatrovska" userId="cfad09f3-8d9a-4cb2-8422-69cc16034956" providerId="ADAL" clId="{3D1E9E57-D1CB-48AE-B48A-D6F8B38130E0}" dt="2024-08-30T11:49:43.793" v="256" actId="14734"/>
          <ac:graphicFrameMkLst>
            <pc:docMk/>
            <pc:sldMk cId="4106330026" sldId="715"/>
            <ac:graphicFrameMk id="2" creationId="{F17E30A5-7021-864A-6972-9D6E144362C8}"/>
          </ac:graphicFrameMkLst>
        </pc:graphicFrameChg>
      </pc:sldChg>
      <pc:sldChg chg="delSp modSp mod">
        <pc:chgData name="Dace Šatrovska" userId="cfad09f3-8d9a-4cb2-8422-69cc16034956" providerId="ADAL" clId="{3D1E9E57-D1CB-48AE-B48A-D6F8B38130E0}" dt="2024-08-30T11:18:12.871" v="1" actId="478"/>
        <pc:sldMkLst>
          <pc:docMk/>
          <pc:sldMk cId="3567870288" sldId="716"/>
        </pc:sldMkLst>
        <pc:spChg chg="mod">
          <ac:chgData name="Dace Šatrovska" userId="cfad09f3-8d9a-4cb2-8422-69cc16034956" providerId="ADAL" clId="{3D1E9E57-D1CB-48AE-B48A-D6F8B38130E0}" dt="2024-08-30T11:18:08.651" v="0" actId="1076"/>
          <ac:spMkLst>
            <pc:docMk/>
            <pc:sldMk cId="3567870288" sldId="716"/>
            <ac:spMk id="6" creationId="{A7907E8E-937E-4CFD-8D2F-C6471F6FC2C9}"/>
          </ac:spMkLst>
        </pc:spChg>
        <pc:spChg chg="del">
          <ac:chgData name="Dace Šatrovska" userId="cfad09f3-8d9a-4cb2-8422-69cc16034956" providerId="ADAL" clId="{3D1E9E57-D1CB-48AE-B48A-D6F8B38130E0}" dt="2024-08-30T11:18:12.871" v="1" actId="478"/>
          <ac:spMkLst>
            <pc:docMk/>
            <pc:sldMk cId="3567870288" sldId="716"/>
            <ac:spMk id="16" creationId="{3D119A72-4A07-F52B-623A-A9CC19EBCB95}"/>
          </ac:spMkLst>
        </pc:spChg>
      </pc:sldChg>
      <pc:sldChg chg="modSp mod">
        <pc:chgData name="Dace Šatrovska" userId="cfad09f3-8d9a-4cb2-8422-69cc16034956" providerId="ADAL" clId="{3D1E9E57-D1CB-48AE-B48A-D6F8B38130E0}" dt="2024-08-30T11:24:59.137" v="60" actId="1076"/>
        <pc:sldMkLst>
          <pc:docMk/>
          <pc:sldMk cId="865176852" sldId="718"/>
        </pc:sldMkLst>
        <pc:spChg chg="mod">
          <ac:chgData name="Dace Šatrovska" userId="cfad09f3-8d9a-4cb2-8422-69cc16034956" providerId="ADAL" clId="{3D1E9E57-D1CB-48AE-B48A-D6F8B38130E0}" dt="2024-08-30T11:24:59.137" v="60" actId="1076"/>
          <ac:spMkLst>
            <pc:docMk/>
            <pc:sldMk cId="865176852" sldId="718"/>
            <ac:spMk id="2" creationId="{F0A74112-250E-CF29-130F-DBE2D345B161}"/>
          </ac:spMkLst>
        </pc:spChg>
        <pc:spChg chg="mod">
          <ac:chgData name="Dace Šatrovska" userId="cfad09f3-8d9a-4cb2-8422-69cc16034956" providerId="ADAL" clId="{3D1E9E57-D1CB-48AE-B48A-D6F8B38130E0}" dt="2024-08-30T11:24:52.014" v="57" actId="14100"/>
          <ac:spMkLst>
            <pc:docMk/>
            <pc:sldMk cId="865176852" sldId="718"/>
            <ac:spMk id="5" creationId="{DC3DA405-A2F6-377D-6957-FF5F7AC45AFC}"/>
          </ac:spMkLst>
        </pc:spChg>
        <pc:picChg chg="mod">
          <ac:chgData name="Dace Šatrovska" userId="cfad09f3-8d9a-4cb2-8422-69cc16034956" providerId="ADAL" clId="{3D1E9E57-D1CB-48AE-B48A-D6F8B38130E0}" dt="2024-08-30T11:24:55.772" v="59" actId="1076"/>
          <ac:picMkLst>
            <pc:docMk/>
            <pc:sldMk cId="865176852" sldId="718"/>
            <ac:picMk id="8" creationId="{AD3A6FBA-8AA0-F79E-953B-674865AF04DB}"/>
          </ac:picMkLst>
        </pc:picChg>
        <pc:picChg chg="mod">
          <ac:chgData name="Dace Šatrovska" userId="cfad09f3-8d9a-4cb2-8422-69cc16034956" providerId="ADAL" clId="{3D1E9E57-D1CB-48AE-B48A-D6F8B38130E0}" dt="2024-08-30T11:24:54.301" v="58" actId="14100"/>
          <ac:picMkLst>
            <pc:docMk/>
            <pc:sldMk cId="865176852" sldId="718"/>
            <ac:picMk id="10" creationId="{533F3B99-716A-1E87-5167-60D50AD036A1}"/>
          </ac:picMkLst>
        </pc:picChg>
      </pc:sldChg>
      <pc:sldChg chg="modSp mod">
        <pc:chgData name="Dace Šatrovska" userId="cfad09f3-8d9a-4cb2-8422-69cc16034956" providerId="ADAL" clId="{3D1E9E57-D1CB-48AE-B48A-D6F8B38130E0}" dt="2024-08-30T11:37:39.426" v="181" actId="20577"/>
        <pc:sldMkLst>
          <pc:docMk/>
          <pc:sldMk cId="1909662224" sldId="761"/>
        </pc:sldMkLst>
        <pc:spChg chg="mod">
          <ac:chgData name="Dace Šatrovska" userId="cfad09f3-8d9a-4cb2-8422-69cc16034956" providerId="ADAL" clId="{3D1E9E57-D1CB-48AE-B48A-D6F8B38130E0}" dt="2024-08-30T11:37:36.395" v="179" actId="5793"/>
          <ac:spMkLst>
            <pc:docMk/>
            <pc:sldMk cId="1909662224" sldId="761"/>
            <ac:spMk id="5" creationId="{BB6E0893-CA70-8E9A-A585-9A0210DA6ECD}"/>
          </ac:spMkLst>
        </pc:spChg>
        <pc:spChg chg="mod">
          <ac:chgData name="Dace Šatrovska" userId="cfad09f3-8d9a-4cb2-8422-69cc16034956" providerId="ADAL" clId="{3D1E9E57-D1CB-48AE-B48A-D6F8B38130E0}" dt="2024-08-30T11:37:39.426" v="181" actId="20577"/>
          <ac:spMkLst>
            <pc:docMk/>
            <pc:sldMk cId="1909662224" sldId="761"/>
            <ac:spMk id="82947" creationId="{62669DFE-D81D-3E35-B862-A8B300498704}"/>
          </ac:spMkLst>
        </pc:spChg>
      </pc:sldChg>
      <pc:sldChg chg="modSp mod">
        <pc:chgData name="Dace Šatrovska" userId="cfad09f3-8d9a-4cb2-8422-69cc16034956" providerId="ADAL" clId="{3D1E9E57-D1CB-48AE-B48A-D6F8B38130E0}" dt="2024-08-30T11:48:45.952" v="244" actId="14100"/>
        <pc:sldMkLst>
          <pc:docMk/>
          <pc:sldMk cId="3499905878" sldId="815"/>
        </pc:sldMkLst>
        <pc:spChg chg="mod">
          <ac:chgData name="Dace Šatrovska" userId="cfad09f3-8d9a-4cb2-8422-69cc16034956" providerId="ADAL" clId="{3D1E9E57-D1CB-48AE-B48A-D6F8B38130E0}" dt="2024-08-30T11:48:45.952" v="244" actId="14100"/>
          <ac:spMkLst>
            <pc:docMk/>
            <pc:sldMk cId="3499905878" sldId="815"/>
            <ac:spMk id="2" creationId="{91316BBA-8509-1EB5-7496-90318C3C5861}"/>
          </ac:spMkLst>
        </pc:spChg>
      </pc:sldChg>
      <pc:sldChg chg="modSp mod">
        <pc:chgData name="Dace Šatrovska" userId="cfad09f3-8d9a-4cb2-8422-69cc16034956" providerId="ADAL" clId="{3D1E9E57-D1CB-48AE-B48A-D6F8B38130E0}" dt="2024-08-30T11:48:33.947" v="243" actId="20577"/>
        <pc:sldMkLst>
          <pc:docMk/>
          <pc:sldMk cId="2668689300" sldId="825"/>
        </pc:sldMkLst>
        <pc:spChg chg="mod">
          <ac:chgData name="Dace Šatrovska" userId="cfad09f3-8d9a-4cb2-8422-69cc16034956" providerId="ADAL" clId="{3D1E9E57-D1CB-48AE-B48A-D6F8B38130E0}" dt="2024-08-30T11:48:33.947" v="243" actId="20577"/>
          <ac:spMkLst>
            <pc:docMk/>
            <pc:sldMk cId="2668689300" sldId="825"/>
            <ac:spMk id="2" creationId="{89085106-40F3-4631-1FF5-2DD850F4CDBA}"/>
          </ac:spMkLst>
        </pc:spChg>
        <pc:picChg chg="mod">
          <ac:chgData name="Dace Šatrovska" userId="cfad09f3-8d9a-4cb2-8422-69cc16034956" providerId="ADAL" clId="{3D1E9E57-D1CB-48AE-B48A-D6F8B38130E0}" dt="2024-08-30T11:38:46.092" v="186" actId="1076"/>
          <ac:picMkLst>
            <pc:docMk/>
            <pc:sldMk cId="2668689300" sldId="825"/>
            <ac:picMk id="19460" creationId="{78407EB3-91AC-4EC3-80BC-3BEAC1156BB6}"/>
          </ac:picMkLst>
        </pc:picChg>
      </pc:sldChg>
      <pc:sldChg chg="modSp mod">
        <pc:chgData name="Dace Šatrovska" userId="cfad09f3-8d9a-4cb2-8422-69cc16034956" providerId="ADAL" clId="{3D1E9E57-D1CB-48AE-B48A-D6F8B38130E0}" dt="2024-08-30T11:21:31.235" v="37" actId="14100"/>
        <pc:sldMkLst>
          <pc:docMk/>
          <pc:sldMk cId="1210257848" sldId="848"/>
        </pc:sldMkLst>
        <pc:spChg chg="mod">
          <ac:chgData name="Dace Šatrovska" userId="cfad09f3-8d9a-4cb2-8422-69cc16034956" providerId="ADAL" clId="{3D1E9E57-D1CB-48AE-B48A-D6F8B38130E0}" dt="2024-08-30T11:21:31.235" v="37" actId="14100"/>
          <ac:spMkLst>
            <pc:docMk/>
            <pc:sldMk cId="1210257848" sldId="848"/>
            <ac:spMk id="15" creationId="{5952D884-4859-AD7B-34EF-69DEAD11B179}"/>
          </ac:spMkLst>
        </pc:spChg>
        <pc:picChg chg="mod">
          <ac:chgData name="Dace Šatrovska" userId="cfad09f3-8d9a-4cb2-8422-69cc16034956" providerId="ADAL" clId="{3D1E9E57-D1CB-48AE-B48A-D6F8B38130E0}" dt="2024-08-30T11:20:39.485" v="29" actId="1076"/>
          <ac:picMkLst>
            <pc:docMk/>
            <pc:sldMk cId="1210257848" sldId="848"/>
            <ac:picMk id="2" creationId="{8878CF9B-CB24-9648-C6BE-1E249292EAA1}"/>
          </ac:picMkLst>
        </pc:picChg>
        <pc:picChg chg="mod">
          <ac:chgData name="Dace Šatrovska" userId="cfad09f3-8d9a-4cb2-8422-69cc16034956" providerId="ADAL" clId="{3D1E9E57-D1CB-48AE-B48A-D6F8B38130E0}" dt="2024-08-30T11:20:35.909" v="28" actId="1076"/>
          <ac:picMkLst>
            <pc:docMk/>
            <pc:sldMk cId="1210257848" sldId="848"/>
            <ac:picMk id="16" creationId="{5FBD9C57-01E2-F5D5-A991-24FE7C862DB7}"/>
          </ac:picMkLst>
        </pc:picChg>
      </pc:sldChg>
      <pc:sldChg chg="modSp mod">
        <pc:chgData name="Dace Šatrovska" userId="cfad09f3-8d9a-4cb2-8422-69cc16034956" providerId="ADAL" clId="{3D1E9E57-D1CB-48AE-B48A-D6F8B38130E0}" dt="2024-08-30T11:31:46.909" v="141" actId="6549"/>
        <pc:sldMkLst>
          <pc:docMk/>
          <pc:sldMk cId="1398493334" sldId="850"/>
        </pc:sldMkLst>
        <pc:spChg chg="mod">
          <ac:chgData name="Dace Šatrovska" userId="cfad09f3-8d9a-4cb2-8422-69cc16034956" providerId="ADAL" clId="{3D1E9E57-D1CB-48AE-B48A-D6F8B38130E0}" dt="2024-08-30T11:31:46.909" v="141" actId="6549"/>
          <ac:spMkLst>
            <pc:docMk/>
            <pc:sldMk cId="1398493334" sldId="850"/>
            <ac:spMk id="2" creationId="{1ED00A9A-99BB-7499-A8D4-93D8CC83F6A4}"/>
          </ac:spMkLst>
        </pc:spChg>
      </pc:sldChg>
      <pc:sldChg chg="modSp">
        <pc:chgData name="Dace Šatrovska" userId="cfad09f3-8d9a-4cb2-8422-69cc16034956" providerId="ADAL" clId="{3D1E9E57-D1CB-48AE-B48A-D6F8B38130E0}" dt="2024-08-30T11:30:33.362" v="135" actId="1076"/>
        <pc:sldMkLst>
          <pc:docMk/>
          <pc:sldMk cId="4208957791" sldId="851"/>
        </pc:sldMkLst>
        <pc:spChg chg="mod">
          <ac:chgData name="Dace Šatrovska" userId="cfad09f3-8d9a-4cb2-8422-69cc16034956" providerId="ADAL" clId="{3D1E9E57-D1CB-48AE-B48A-D6F8B38130E0}" dt="2024-08-30T11:30:33.362" v="135" actId="1076"/>
          <ac:spMkLst>
            <pc:docMk/>
            <pc:sldMk cId="4208957791" sldId="851"/>
            <ac:spMk id="2" creationId="{1ED00A9A-99BB-7499-A8D4-93D8CC83F6A4}"/>
          </ac:spMkLst>
        </pc:spChg>
        <pc:picChg chg="mod">
          <ac:chgData name="Dace Šatrovska" userId="cfad09f3-8d9a-4cb2-8422-69cc16034956" providerId="ADAL" clId="{3D1E9E57-D1CB-48AE-B48A-D6F8B38130E0}" dt="2024-08-30T11:30:30.495" v="134" actId="1076"/>
          <ac:picMkLst>
            <pc:docMk/>
            <pc:sldMk cId="4208957791" sldId="851"/>
            <ac:picMk id="9" creationId="{F158988E-3F0D-83B5-20CF-65AE2196BBBC}"/>
          </ac:picMkLst>
        </pc:picChg>
      </pc:sldChg>
      <pc:sldChg chg="modSp mod">
        <pc:chgData name="Dace Šatrovska" userId="cfad09f3-8d9a-4cb2-8422-69cc16034956" providerId="ADAL" clId="{3D1E9E57-D1CB-48AE-B48A-D6F8B38130E0}" dt="2024-08-30T11:18:35.402" v="3" actId="14100"/>
        <pc:sldMkLst>
          <pc:docMk/>
          <pc:sldMk cId="548001431" sldId="871"/>
        </pc:sldMkLst>
        <pc:picChg chg="mod">
          <ac:chgData name="Dace Šatrovska" userId="cfad09f3-8d9a-4cb2-8422-69cc16034956" providerId="ADAL" clId="{3D1E9E57-D1CB-48AE-B48A-D6F8B38130E0}" dt="2024-08-30T11:18:32.417" v="2" actId="14100"/>
          <ac:picMkLst>
            <pc:docMk/>
            <pc:sldMk cId="548001431" sldId="871"/>
            <ac:picMk id="9" creationId="{23C1961B-295F-40AE-8D30-C3009DB41DDC}"/>
          </ac:picMkLst>
        </pc:picChg>
        <pc:picChg chg="mod">
          <ac:chgData name="Dace Šatrovska" userId="cfad09f3-8d9a-4cb2-8422-69cc16034956" providerId="ADAL" clId="{3D1E9E57-D1CB-48AE-B48A-D6F8B38130E0}" dt="2024-08-30T11:18:35.402" v="3" actId="14100"/>
          <ac:picMkLst>
            <pc:docMk/>
            <pc:sldMk cId="548001431" sldId="871"/>
            <ac:picMk id="17" creationId="{902A7626-69D7-7FDD-5E76-82D254E84C1C}"/>
          </ac:picMkLst>
        </pc:picChg>
      </pc:sldChg>
      <pc:sldChg chg="modSp mod">
        <pc:chgData name="Dace Šatrovska" userId="cfad09f3-8d9a-4cb2-8422-69cc16034956" providerId="ADAL" clId="{3D1E9E57-D1CB-48AE-B48A-D6F8B38130E0}" dt="2024-08-30T11:19:54.383" v="21" actId="1076"/>
        <pc:sldMkLst>
          <pc:docMk/>
          <pc:sldMk cId="3424136245" sldId="872"/>
        </pc:sldMkLst>
        <pc:spChg chg="mod">
          <ac:chgData name="Dace Šatrovska" userId="cfad09f3-8d9a-4cb2-8422-69cc16034956" providerId="ADAL" clId="{3D1E9E57-D1CB-48AE-B48A-D6F8B38130E0}" dt="2024-08-30T11:19:54.383" v="21" actId="1076"/>
          <ac:spMkLst>
            <pc:docMk/>
            <pc:sldMk cId="3424136245" sldId="872"/>
            <ac:spMk id="3" creationId="{3AA6B80F-86F0-33F4-AA9C-3698E77F3D5F}"/>
          </ac:spMkLst>
        </pc:spChg>
        <pc:picChg chg="mod">
          <ac:chgData name="Dace Šatrovska" userId="cfad09f3-8d9a-4cb2-8422-69cc16034956" providerId="ADAL" clId="{3D1E9E57-D1CB-48AE-B48A-D6F8B38130E0}" dt="2024-08-30T11:19:08.117" v="5" actId="1076"/>
          <ac:picMkLst>
            <pc:docMk/>
            <pc:sldMk cId="3424136245" sldId="872"/>
            <ac:picMk id="7" creationId="{3044A964-3FDC-FF0E-58A9-7633D3D33D19}"/>
          </ac:picMkLst>
        </pc:picChg>
        <pc:picChg chg="mod">
          <ac:chgData name="Dace Šatrovska" userId="cfad09f3-8d9a-4cb2-8422-69cc16034956" providerId="ADAL" clId="{3D1E9E57-D1CB-48AE-B48A-D6F8B38130E0}" dt="2024-08-30T11:19:10.162" v="6" actId="14100"/>
          <ac:picMkLst>
            <pc:docMk/>
            <pc:sldMk cId="3424136245" sldId="872"/>
            <ac:picMk id="9" creationId="{6BC4B776-92E7-743E-C216-29CBB13CA531}"/>
          </ac:picMkLst>
        </pc:picChg>
        <pc:picChg chg="mod">
          <ac:chgData name="Dace Šatrovska" userId="cfad09f3-8d9a-4cb2-8422-69cc16034956" providerId="ADAL" clId="{3D1E9E57-D1CB-48AE-B48A-D6F8B38130E0}" dt="2024-08-30T11:19:19.884" v="10" actId="1076"/>
          <ac:picMkLst>
            <pc:docMk/>
            <pc:sldMk cId="3424136245" sldId="872"/>
            <ac:picMk id="10" creationId="{2D11A012-6178-7C13-1218-59DC1651AB3D}"/>
          </ac:picMkLst>
        </pc:picChg>
      </pc:sldChg>
      <pc:sldChg chg="addSp delSp modSp mod">
        <pc:chgData name="Dace Šatrovska" userId="cfad09f3-8d9a-4cb2-8422-69cc16034956" providerId="ADAL" clId="{3D1E9E57-D1CB-48AE-B48A-D6F8B38130E0}" dt="2024-08-30T12:16:30.518" v="275" actId="14100"/>
        <pc:sldMkLst>
          <pc:docMk/>
          <pc:sldMk cId="2091996100" sldId="879"/>
        </pc:sldMkLst>
        <pc:spChg chg="mod">
          <ac:chgData name="Dace Šatrovska" userId="cfad09f3-8d9a-4cb2-8422-69cc16034956" providerId="ADAL" clId="{3D1E9E57-D1CB-48AE-B48A-D6F8B38130E0}" dt="2024-08-30T11:32:02.539" v="143" actId="255"/>
          <ac:spMkLst>
            <pc:docMk/>
            <pc:sldMk cId="2091996100" sldId="879"/>
            <ac:spMk id="5" creationId="{F448429A-3384-047A-DA50-A5323AFB6B99}"/>
          </ac:spMkLst>
        </pc:spChg>
        <pc:spChg chg="mod">
          <ac:chgData name="Dace Šatrovska" userId="cfad09f3-8d9a-4cb2-8422-69cc16034956" providerId="ADAL" clId="{3D1E9E57-D1CB-48AE-B48A-D6F8B38130E0}" dt="2024-08-30T11:33:47.619" v="155" actId="20577"/>
          <ac:spMkLst>
            <pc:docMk/>
            <pc:sldMk cId="2091996100" sldId="879"/>
            <ac:spMk id="41987" creationId="{00000000-0000-0000-0000-000000000000}"/>
          </ac:spMkLst>
        </pc:spChg>
        <pc:picChg chg="add del mod">
          <ac:chgData name="Dace Šatrovska" userId="cfad09f3-8d9a-4cb2-8422-69cc16034956" providerId="ADAL" clId="{3D1E9E57-D1CB-48AE-B48A-D6F8B38130E0}" dt="2024-08-30T12:15:22.130" v="269" actId="478"/>
          <ac:picMkLst>
            <pc:docMk/>
            <pc:sldMk cId="2091996100" sldId="879"/>
            <ac:picMk id="3" creationId="{E526E8C8-CB79-BC07-7301-4DBF7084A569}"/>
          </ac:picMkLst>
        </pc:picChg>
        <pc:picChg chg="add mod">
          <ac:chgData name="Dace Šatrovska" userId="cfad09f3-8d9a-4cb2-8422-69cc16034956" providerId="ADAL" clId="{3D1E9E57-D1CB-48AE-B48A-D6F8B38130E0}" dt="2024-08-30T12:16:25.308" v="274" actId="1076"/>
          <ac:picMkLst>
            <pc:docMk/>
            <pc:sldMk cId="2091996100" sldId="879"/>
            <ac:picMk id="4" creationId="{F6687423-7BD3-F90B-0442-B1848DEBD2BC}"/>
          </ac:picMkLst>
        </pc:picChg>
        <pc:picChg chg="del">
          <ac:chgData name="Dace Šatrovska" userId="cfad09f3-8d9a-4cb2-8422-69cc16034956" providerId="ADAL" clId="{3D1E9E57-D1CB-48AE-B48A-D6F8B38130E0}" dt="2024-08-30T11:34:14.453" v="156" actId="478"/>
          <ac:picMkLst>
            <pc:docMk/>
            <pc:sldMk cId="2091996100" sldId="879"/>
            <ac:picMk id="6" creationId="{5E4DFEFE-E482-FB32-36FD-6D4A74F9A54D}"/>
          </ac:picMkLst>
        </pc:picChg>
        <pc:picChg chg="del">
          <ac:chgData name="Dace Šatrovska" userId="cfad09f3-8d9a-4cb2-8422-69cc16034956" providerId="ADAL" clId="{3D1E9E57-D1CB-48AE-B48A-D6F8B38130E0}" dt="2024-08-30T11:34:15.170" v="157" actId="478"/>
          <ac:picMkLst>
            <pc:docMk/>
            <pc:sldMk cId="2091996100" sldId="879"/>
            <ac:picMk id="8" creationId="{8CC4D9CC-5B84-BD3C-1F71-9865711D48C4}"/>
          </ac:picMkLst>
        </pc:picChg>
        <pc:picChg chg="mod">
          <ac:chgData name="Dace Šatrovska" userId="cfad09f3-8d9a-4cb2-8422-69cc16034956" providerId="ADAL" clId="{3D1E9E57-D1CB-48AE-B48A-D6F8B38130E0}" dt="2024-08-30T12:16:30.518" v="275" actId="14100"/>
          <ac:picMkLst>
            <pc:docMk/>
            <pc:sldMk cId="2091996100" sldId="879"/>
            <ac:picMk id="10" creationId="{97706AA6-2E4B-1F25-F624-DD26D7AA8807}"/>
          </ac:picMkLst>
        </pc:picChg>
        <pc:picChg chg="add mod">
          <ac:chgData name="Dace Šatrovska" userId="cfad09f3-8d9a-4cb2-8422-69cc16034956" providerId="ADAL" clId="{3D1E9E57-D1CB-48AE-B48A-D6F8B38130E0}" dt="2024-08-30T11:35:02.587" v="171" actId="14100"/>
          <ac:picMkLst>
            <pc:docMk/>
            <pc:sldMk cId="2091996100" sldId="879"/>
            <ac:picMk id="2050" creationId="{874D5CA1-A849-61D2-4AC5-3FC00C0E24AA}"/>
          </ac:picMkLst>
        </pc:picChg>
        <pc:picChg chg="add mod">
          <ac:chgData name="Dace Šatrovska" userId="cfad09f3-8d9a-4cb2-8422-69cc16034956" providerId="ADAL" clId="{3D1E9E57-D1CB-48AE-B48A-D6F8B38130E0}" dt="2024-08-30T11:35:07.789" v="172" actId="1076"/>
          <ac:picMkLst>
            <pc:docMk/>
            <pc:sldMk cId="2091996100" sldId="879"/>
            <ac:picMk id="2052" creationId="{0AAF5DB2-B7D7-7FB2-0AC6-00698B1E144E}"/>
          </ac:picMkLst>
        </pc:picChg>
      </pc:sldChg>
      <pc:sldChg chg="modSp">
        <pc:chgData name="Dace Šatrovska" userId="cfad09f3-8d9a-4cb2-8422-69cc16034956" providerId="ADAL" clId="{3D1E9E57-D1CB-48AE-B48A-D6F8B38130E0}" dt="2024-08-30T11:36:16.138" v="173" actId="1076"/>
        <pc:sldMkLst>
          <pc:docMk/>
          <pc:sldMk cId="790932189" sldId="880"/>
        </pc:sldMkLst>
        <pc:picChg chg="mod">
          <ac:chgData name="Dace Šatrovska" userId="cfad09f3-8d9a-4cb2-8422-69cc16034956" providerId="ADAL" clId="{3D1E9E57-D1CB-48AE-B48A-D6F8B38130E0}" dt="2024-08-30T11:36:16.138" v="173" actId="1076"/>
          <ac:picMkLst>
            <pc:docMk/>
            <pc:sldMk cId="790932189" sldId="880"/>
            <ac:picMk id="44037" creationId="{00000000-0000-0000-0000-000000000000}"/>
          </ac:picMkLst>
        </pc:picChg>
      </pc:sldChg>
      <pc:sldChg chg="modSp mod">
        <pc:chgData name="Dace Šatrovska" userId="cfad09f3-8d9a-4cb2-8422-69cc16034956" providerId="ADAL" clId="{3D1E9E57-D1CB-48AE-B48A-D6F8B38130E0}" dt="2024-08-30T11:31:03.440" v="137" actId="14100"/>
        <pc:sldMkLst>
          <pc:docMk/>
          <pc:sldMk cId="3012949847" sldId="888"/>
        </pc:sldMkLst>
        <pc:spChg chg="mod">
          <ac:chgData name="Dace Šatrovska" userId="cfad09f3-8d9a-4cb2-8422-69cc16034956" providerId="ADAL" clId="{3D1E9E57-D1CB-48AE-B48A-D6F8B38130E0}" dt="2024-08-30T11:31:03.440" v="137" actId="14100"/>
          <ac:spMkLst>
            <pc:docMk/>
            <pc:sldMk cId="3012949847" sldId="888"/>
            <ac:spMk id="2" creationId="{1ED00A9A-99BB-7499-A8D4-93D8CC83F6A4}"/>
          </ac:spMkLst>
        </pc:spChg>
      </pc:sldChg>
      <pc:sldChg chg="addSp delSp modSp mod">
        <pc:chgData name="Dace Šatrovska" userId="cfad09f3-8d9a-4cb2-8422-69cc16034956" providerId="ADAL" clId="{3D1E9E57-D1CB-48AE-B48A-D6F8B38130E0}" dt="2024-08-30T11:32:38.800" v="151" actId="14100"/>
        <pc:sldMkLst>
          <pc:docMk/>
          <pc:sldMk cId="3463975691" sldId="889"/>
        </pc:sldMkLst>
        <pc:spChg chg="mod">
          <ac:chgData name="Dace Šatrovska" userId="cfad09f3-8d9a-4cb2-8422-69cc16034956" providerId="ADAL" clId="{3D1E9E57-D1CB-48AE-B48A-D6F8B38130E0}" dt="2024-08-30T11:31:21.487" v="140" actId="20577"/>
          <ac:spMkLst>
            <pc:docMk/>
            <pc:sldMk cId="3463975691" sldId="889"/>
            <ac:spMk id="2" creationId="{1ED00A9A-99BB-7499-A8D4-93D8CC83F6A4}"/>
          </ac:spMkLst>
        </pc:spChg>
        <pc:picChg chg="add mod">
          <ac:chgData name="Dace Šatrovska" userId="cfad09f3-8d9a-4cb2-8422-69cc16034956" providerId="ADAL" clId="{3D1E9E57-D1CB-48AE-B48A-D6F8B38130E0}" dt="2024-08-30T11:32:38.800" v="151" actId="14100"/>
          <ac:picMkLst>
            <pc:docMk/>
            <pc:sldMk cId="3463975691" sldId="889"/>
            <ac:picMk id="1026" creationId="{B375B86A-F827-C90B-8A1A-6C35E4F37E6D}"/>
          </ac:picMkLst>
        </pc:picChg>
        <pc:picChg chg="del">
          <ac:chgData name="Dace Šatrovska" userId="cfad09f3-8d9a-4cb2-8422-69cc16034956" providerId="ADAL" clId="{3D1E9E57-D1CB-48AE-B48A-D6F8B38130E0}" dt="2024-08-30T11:32:24.088" v="144" actId="478"/>
          <ac:picMkLst>
            <pc:docMk/>
            <pc:sldMk cId="3463975691" sldId="889"/>
            <ac:picMk id="10242" creationId="{F565F313-CE7A-CBE6-B769-F8016124BAA0}"/>
          </ac:picMkLst>
        </pc:picChg>
      </pc:sldChg>
      <pc:sldChg chg="modSp mod">
        <pc:chgData name="Dace Šatrovska" userId="cfad09f3-8d9a-4cb2-8422-69cc16034956" providerId="ADAL" clId="{3D1E9E57-D1CB-48AE-B48A-D6F8B38130E0}" dt="2024-08-30T11:30:12.293" v="133" actId="1076"/>
        <pc:sldMkLst>
          <pc:docMk/>
          <pc:sldMk cId="1344394344" sldId="890"/>
        </pc:sldMkLst>
        <pc:spChg chg="mod">
          <ac:chgData name="Dace Šatrovska" userId="cfad09f3-8d9a-4cb2-8422-69cc16034956" providerId="ADAL" clId="{3D1E9E57-D1CB-48AE-B48A-D6F8B38130E0}" dt="2024-08-30T11:28:54.389" v="109" actId="14100"/>
          <ac:spMkLst>
            <pc:docMk/>
            <pc:sldMk cId="1344394344" sldId="890"/>
            <ac:spMk id="2" creationId="{F0A74112-250E-CF29-130F-DBE2D345B161}"/>
          </ac:spMkLst>
        </pc:spChg>
        <pc:spChg chg="mod">
          <ac:chgData name="Dace Šatrovska" userId="cfad09f3-8d9a-4cb2-8422-69cc16034956" providerId="ADAL" clId="{3D1E9E57-D1CB-48AE-B48A-D6F8B38130E0}" dt="2024-08-30T11:30:12.293" v="133" actId="1076"/>
          <ac:spMkLst>
            <pc:docMk/>
            <pc:sldMk cId="1344394344" sldId="890"/>
            <ac:spMk id="3" creationId="{E35E2C51-6C22-7DC5-C2C0-01E167176055}"/>
          </ac:spMkLst>
        </pc:spChg>
        <pc:spChg chg="mod">
          <ac:chgData name="Dace Šatrovska" userId="cfad09f3-8d9a-4cb2-8422-69cc16034956" providerId="ADAL" clId="{3D1E9E57-D1CB-48AE-B48A-D6F8B38130E0}" dt="2024-08-30T11:29:05.051" v="111" actId="1076"/>
          <ac:spMkLst>
            <pc:docMk/>
            <pc:sldMk cId="1344394344" sldId="890"/>
            <ac:spMk id="5" creationId="{DC3DA405-A2F6-377D-6957-FF5F7AC45AFC}"/>
          </ac:spMkLst>
        </pc:spChg>
        <pc:picChg chg="mod">
          <ac:chgData name="Dace Šatrovska" userId="cfad09f3-8d9a-4cb2-8422-69cc16034956" providerId="ADAL" clId="{3D1E9E57-D1CB-48AE-B48A-D6F8B38130E0}" dt="2024-08-30T11:28:56.941" v="110" actId="14100"/>
          <ac:picMkLst>
            <pc:docMk/>
            <pc:sldMk cId="1344394344" sldId="890"/>
            <ac:picMk id="6" creationId="{89A21D94-51EF-4CBA-1436-ADBA61D68A6D}"/>
          </ac:picMkLst>
        </pc:picChg>
        <pc:picChg chg="mod">
          <ac:chgData name="Dace Šatrovska" userId="cfad09f3-8d9a-4cb2-8422-69cc16034956" providerId="ADAL" clId="{3D1E9E57-D1CB-48AE-B48A-D6F8B38130E0}" dt="2024-08-30T11:28:49.922" v="108" actId="1076"/>
          <ac:picMkLst>
            <pc:docMk/>
            <pc:sldMk cId="1344394344" sldId="890"/>
            <ac:picMk id="1028" creationId="{093F646E-3D9D-28C9-8D02-1779E809B645}"/>
          </ac:picMkLst>
        </pc:picChg>
      </pc:sldChg>
    </pc:docChg>
  </pc:docChgLst>
  <pc:docChgLst>
    <pc:chgData name="Anna Trubača - Boginska" userId="S::anna.tb@vvd.gov.lv::4c620adc-98f2-4415-85ac-749deca5ada4" providerId="AD" clId="Web-{B925D8E8-253B-4E42-B8E3-AD712B01E345}"/>
    <pc:docChg chg="mod">
      <pc:chgData name="Anna Trubača - Boginska" userId="S::anna.tb@vvd.gov.lv::4c620adc-98f2-4415-85ac-749deca5ada4" providerId="AD" clId="Web-{B925D8E8-253B-4E42-B8E3-AD712B01E345}" dt="2024-09-02T18:39:37.141" v="0"/>
      <pc:docMkLst>
        <pc:docMk/>
      </pc:docMkLst>
    </pc:docChg>
  </pc:docChgLst>
  <pc:docChgLst>
    <pc:chgData name="Madara Vanaga" userId="S::madara.vanaga@varam.gov.lv::aad3574b-de32-466d-8d58-5955a36dea78" providerId="AD" clId="Web-{EE30B554-4191-49D4-77D9-7F2B2FA9FCDB}"/>
    <pc:docChg chg="modSld">
      <pc:chgData name="Madara Vanaga" userId="S::madara.vanaga@varam.gov.lv::aad3574b-de32-466d-8d58-5955a36dea78" providerId="AD" clId="Web-{EE30B554-4191-49D4-77D9-7F2B2FA9FCDB}" dt="2022-12-07T06:44:34.962" v="13" actId="20577"/>
      <pc:docMkLst>
        <pc:docMk/>
      </pc:docMkLst>
      <pc:sldChg chg="addCm">
        <pc:chgData name="Madara Vanaga" userId="S::madara.vanaga@varam.gov.lv::aad3574b-de32-466d-8d58-5955a36dea78" providerId="AD" clId="Web-{EE30B554-4191-49D4-77D9-7F2B2FA9FCDB}" dt="2022-12-07T06:43:38.570" v="12"/>
        <pc:sldMkLst>
          <pc:docMk/>
          <pc:sldMk cId="713676297" sldId="394"/>
        </pc:sldMkLst>
      </pc:sldChg>
      <pc:sldChg chg="modSp">
        <pc:chgData name="Madara Vanaga" userId="S::madara.vanaga@varam.gov.lv::aad3574b-de32-466d-8d58-5955a36dea78" providerId="AD" clId="Web-{EE30B554-4191-49D4-77D9-7F2B2FA9FCDB}" dt="2022-12-07T06:35:20.868" v="11" actId="20577"/>
        <pc:sldMkLst>
          <pc:docMk/>
          <pc:sldMk cId="3015456550" sldId="709"/>
        </pc:sldMkLst>
        <pc:spChg chg="mod">
          <ac:chgData name="Madara Vanaga" userId="S::madara.vanaga@varam.gov.lv::aad3574b-de32-466d-8d58-5955a36dea78" providerId="AD" clId="Web-{EE30B554-4191-49D4-77D9-7F2B2FA9FCDB}" dt="2022-12-07T06:35:20.868" v="11" actId="20577"/>
          <ac:spMkLst>
            <pc:docMk/>
            <pc:sldMk cId="3015456550" sldId="709"/>
            <ac:spMk id="6" creationId="{00000000-0000-0000-0000-000000000000}"/>
          </ac:spMkLst>
        </pc:spChg>
      </pc:sldChg>
      <pc:sldChg chg="modSp">
        <pc:chgData name="Madara Vanaga" userId="S::madara.vanaga@varam.gov.lv::aad3574b-de32-466d-8d58-5955a36dea78" providerId="AD" clId="Web-{EE30B554-4191-49D4-77D9-7F2B2FA9FCDB}" dt="2022-12-07T06:44:34.962" v="13" actId="20577"/>
        <pc:sldMkLst>
          <pc:docMk/>
          <pc:sldMk cId="2464000242" sldId="713"/>
        </pc:sldMkLst>
        <pc:spChg chg="mod">
          <ac:chgData name="Madara Vanaga" userId="S::madara.vanaga@varam.gov.lv::aad3574b-de32-466d-8d58-5955a36dea78" providerId="AD" clId="Web-{EE30B554-4191-49D4-77D9-7F2B2FA9FCDB}" dt="2022-12-07T06:44:34.962" v="13" actId="20577"/>
          <ac:spMkLst>
            <pc:docMk/>
            <pc:sldMk cId="2464000242" sldId="713"/>
            <ac:spMk id="20" creationId="{81042752-2793-45FD-935B-45C98146A9E1}"/>
          </ac:spMkLst>
        </pc:spChg>
      </pc:sldChg>
    </pc:docChg>
  </pc:docChgLst>
  <pc:docChgLst>
    <pc:chgData name="Agnese Aizpuriete" userId="S::agnese.aizpuriete@vvd.gov.lv::3d087c51-4a12-42f9-ab1e-b85fe8332eb2" providerId="AD" clId="Web-{475604E3-3A65-5D38-BC4D-605C8141B8F5}"/>
    <pc:docChg chg="modSld">
      <pc:chgData name="Agnese Aizpuriete" userId="S::agnese.aizpuriete@vvd.gov.lv::3d087c51-4a12-42f9-ab1e-b85fe8332eb2" providerId="AD" clId="Web-{475604E3-3A65-5D38-BC4D-605C8141B8F5}" dt="2022-12-07T09:40:11.802" v="5" actId="1076"/>
      <pc:docMkLst>
        <pc:docMk/>
      </pc:docMkLst>
      <pc:sldChg chg="modSp">
        <pc:chgData name="Agnese Aizpuriete" userId="S::agnese.aizpuriete@vvd.gov.lv::3d087c51-4a12-42f9-ab1e-b85fe8332eb2" providerId="AD" clId="Web-{475604E3-3A65-5D38-BC4D-605C8141B8F5}" dt="2022-12-07T09:40:11.802" v="5" actId="1076"/>
        <pc:sldMkLst>
          <pc:docMk/>
          <pc:sldMk cId="713676297" sldId="394"/>
        </pc:sldMkLst>
        <pc:picChg chg="mod">
          <ac:chgData name="Agnese Aizpuriete" userId="S::agnese.aizpuriete@vvd.gov.lv::3d087c51-4a12-42f9-ab1e-b85fe8332eb2" providerId="AD" clId="Web-{475604E3-3A65-5D38-BC4D-605C8141B8F5}" dt="2022-12-07T09:40:11.802" v="5" actId="1076"/>
          <ac:picMkLst>
            <pc:docMk/>
            <pc:sldMk cId="713676297" sldId="394"/>
            <ac:picMk id="3" creationId="{7EBC7A74-D578-1F3B-2907-CC0C7E13F669}"/>
          </ac:picMkLst>
        </pc:picChg>
        <pc:picChg chg="mod">
          <ac:chgData name="Agnese Aizpuriete" userId="S::agnese.aizpuriete@vvd.gov.lv::3d087c51-4a12-42f9-ab1e-b85fe8332eb2" providerId="AD" clId="Web-{475604E3-3A65-5D38-BC4D-605C8141B8F5}" dt="2022-12-07T09:40:07.537" v="4" actId="1076"/>
          <ac:picMkLst>
            <pc:docMk/>
            <pc:sldMk cId="713676297" sldId="394"/>
            <ac:picMk id="1026" creationId="{AF14C8E1-70D1-4A62-7022-F098BD6BE5D7}"/>
          </ac:picMkLst>
        </pc:picChg>
      </pc:sldChg>
    </pc:docChg>
  </pc:docChgLst>
  <pc:docChgLst>
    <pc:chgData name="Agnese Aizpuriete" userId="S::agnese.aizpuriete@vvd.gov.lv::3d087c51-4a12-42f9-ab1e-b85fe8332eb2" providerId="AD" clId="Web-{8070F473-FD4D-392F-E375-EBD06E03F95E}"/>
    <pc:docChg chg="modSld">
      <pc:chgData name="Agnese Aizpuriete" userId="S::agnese.aizpuriete@vvd.gov.lv::3d087c51-4a12-42f9-ab1e-b85fe8332eb2" providerId="AD" clId="Web-{8070F473-FD4D-392F-E375-EBD06E03F95E}" dt="2023-07-26T12:23:25.907" v="36" actId="20577"/>
      <pc:docMkLst>
        <pc:docMk/>
      </pc:docMkLst>
      <pc:sldChg chg="modSp">
        <pc:chgData name="Agnese Aizpuriete" userId="S::agnese.aizpuriete@vvd.gov.lv::3d087c51-4a12-42f9-ab1e-b85fe8332eb2" providerId="AD" clId="Web-{8070F473-FD4D-392F-E375-EBD06E03F95E}" dt="2023-07-26T12:23:25.907" v="36" actId="20577"/>
        <pc:sldMkLst>
          <pc:docMk/>
          <pc:sldMk cId="4184796798" sldId="703"/>
        </pc:sldMkLst>
        <pc:spChg chg="mod">
          <ac:chgData name="Agnese Aizpuriete" userId="S::agnese.aizpuriete@vvd.gov.lv::3d087c51-4a12-42f9-ab1e-b85fe8332eb2" providerId="AD" clId="Web-{8070F473-FD4D-392F-E375-EBD06E03F95E}" dt="2023-07-26T12:23:25.907" v="36" actId="20577"/>
          <ac:spMkLst>
            <pc:docMk/>
            <pc:sldMk cId="4184796798" sldId="703"/>
            <ac:spMk id="11" creationId="{00000000-0000-0000-0000-000000000000}"/>
          </ac:spMkLst>
        </pc:spChg>
      </pc:sldChg>
    </pc:docChg>
  </pc:docChgLst>
  <pc:docChgLst>
    <pc:chgData name="Aija Lazdāne" userId="S::aija.lazdane@vvd.gov.lv::28022bcd-7b6d-4477-8cea-2998d7f631e8" providerId="AD" clId="Web-{C85E42BE-08CB-EF2E-3531-FACD4C7322DD}"/>
    <pc:docChg chg="addSld delSld modSld addMainMaster modMainMaster">
      <pc:chgData name="Aija Lazdāne" userId="S::aija.lazdane@vvd.gov.lv::28022bcd-7b6d-4477-8cea-2998d7f631e8" providerId="AD" clId="Web-{C85E42BE-08CB-EF2E-3531-FACD4C7322DD}" dt="2023-10-18T10:18:47.936" v="3" actId="1076"/>
      <pc:docMkLst>
        <pc:docMk/>
      </pc:docMkLst>
      <pc:sldChg chg="del">
        <pc:chgData name="Aija Lazdāne" userId="S::aija.lazdane@vvd.gov.lv::28022bcd-7b6d-4477-8cea-2998d7f631e8" providerId="AD" clId="Web-{C85E42BE-08CB-EF2E-3531-FACD4C7322DD}" dt="2023-10-18T10:18:14.435" v="1"/>
        <pc:sldMkLst>
          <pc:docMk/>
          <pc:sldMk cId="1922517332" sldId="896"/>
        </pc:sldMkLst>
      </pc:sldChg>
      <pc:sldChg chg="modSp add">
        <pc:chgData name="Aija Lazdāne" userId="S::aija.lazdane@vvd.gov.lv::28022bcd-7b6d-4477-8cea-2998d7f631e8" providerId="AD" clId="Web-{C85E42BE-08CB-EF2E-3531-FACD4C7322DD}" dt="2023-10-18T10:18:47.936" v="3" actId="1076"/>
        <pc:sldMkLst>
          <pc:docMk/>
          <pc:sldMk cId="409309908" sldId="897"/>
        </pc:sldMkLst>
        <pc:spChg chg="mod">
          <ac:chgData name="Aija Lazdāne" userId="S::aija.lazdane@vvd.gov.lv::28022bcd-7b6d-4477-8cea-2998d7f631e8" providerId="AD" clId="Web-{C85E42BE-08CB-EF2E-3531-FACD4C7322DD}" dt="2023-10-18T10:18:45.654" v="2" actId="1076"/>
          <ac:spMkLst>
            <pc:docMk/>
            <pc:sldMk cId="409309908" sldId="897"/>
            <ac:spMk id="18435" creationId="{F75B7BF6-17B7-0E5F-4252-2321FEC16F06}"/>
          </ac:spMkLst>
        </pc:spChg>
        <pc:picChg chg="mod">
          <ac:chgData name="Aija Lazdāne" userId="S::aija.lazdane@vvd.gov.lv::28022bcd-7b6d-4477-8cea-2998d7f631e8" providerId="AD" clId="Web-{C85E42BE-08CB-EF2E-3531-FACD4C7322DD}" dt="2023-10-18T10:18:47.936" v="3" actId="1076"/>
          <ac:picMkLst>
            <pc:docMk/>
            <pc:sldMk cId="409309908" sldId="897"/>
            <ac:picMk id="18438" creationId="{6E58D812-7665-958F-0337-EC736FFC91D0}"/>
          </ac:picMkLst>
        </pc:picChg>
      </pc:sldChg>
      <pc:sldMasterChg chg="add addSldLayout">
        <pc:chgData name="Aija Lazdāne" userId="S::aija.lazdane@vvd.gov.lv::28022bcd-7b6d-4477-8cea-2998d7f631e8" providerId="AD" clId="Web-{C85E42BE-08CB-EF2E-3531-FACD4C7322DD}" dt="2023-10-18T10:18:08.059" v="0"/>
        <pc:sldMasterMkLst>
          <pc:docMk/>
          <pc:sldMasterMk cId="0" sldId="2147483648"/>
        </pc:sldMasterMkLst>
        <pc:sldLayoutChg chg="ad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3648"/>
            <pc:sldLayoutMk cId="3693143278" sldId="2147484255"/>
          </pc:sldLayoutMkLst>
        </pc:sldLayoutChg>
        <pc:sldLayoutChg chg="ad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3648"/>
            <pc:sldLayoutMk cId="2991275554" sldId="2147484256"/>
          </pc:sldLayoutMkLst>
        </pc:sldLayoutChg>
        <pc:sldLayoutChg chg="ad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3648"/>
            <pc:sldLayoutMk cId="1305804612" sldId="2147484257"/>
          </pc:sldLayoutMkLst>
        </pc:sldLayoutChg>
        <pc:sldLayoutChg chg="ad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3648"/>
            <pc:sldLayoutMk cId="4077650370" sldId="2147484258"/>
          </pc:sldLayoutMkLst>
        </pc:sldLayoutChg>
        <pc:sldLayoutChg chg="ad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3648"/>
            <pc:sldLayoutMk cId="892937786" sldId="2147484259"/>
          </pc:sldLayoutMkLst>
        </pc:sldLayoutChg>
        <pc:sldLayoutChg chg="ad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3648"/>
            <pc:sldLayoutMk cId="3137389736" sldId="2147484260"/>
          </pc:sldLayoutMkLst>
        </pc:sldLayoutChg>
        <pc:sldLayoutChg chg="ad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3648"/>
            <pc:sldLayoutMk cId="3606863161" sldId="2147484261"/>
          </pc:sldLayoutMkLst>
        </pc:sldLayoutChg>
        <pc:sldLayoutChg chg="ad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3648"/>
            <pc:sldLayoutMk cId="3639147979" sldId="2147484262"/>
          </pc:sldLayoutMkLst>
        </pc:sldLayoutChg>
        <pc:sldLayoutChg chg="ad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3648"/>
            <pc:sldLayoutMk cId="3575564427" sldId="2147484263"/>
          </pc:sldLayoutMkLst>
        </pc:sldLayoutChg>
      </pc:sldMasterChg>
      <pc:sldMasterChg chg="modSldLayout">
        <pc:chgData name="Aija Lazdāne" userId="S::aija.lazdane@vvd.gov.lv::28022bcd-7b6d-4477-8cea-2998d7f631e8" providerId="AD" clId="Web-{C85E42BE-08CB-EF2E-3531-FACD4C7322DD}" dt="2023-10-18T10:18:08.059" v="0"/>
        <pc:sldMasterMkLst>
          <pc:docMk/>
          <pc:sldMasterMk cId="0" sldId="2147484040"/>
        </pc:sldMasterMkLst>
        <pc:sldLayoutChg chg="replI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4040"/>
            <pc:sldLayoutMk cId="1851483310" sldId="2147485508"/>
          </pc:sldLayoutMkLst>
        </pc:sldLayoutChg>
        <pc:sldLayoutChg chg="replI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4040"/>
            <pc:sldLayoutMk cId="4292852000" sldId="2147485509"/>
          </pc:sldLayoutMkLst>
        </pc:sldLayoutChg>
        <pc:sldLayoutChg chg="replId">
          <pc:chgData name="Aija Lazdāne" userId="S::aija.lazdane@vvd.gov.lv::28022bcd-7b6d-4477-8cea-2998d7f631e8" providerId="AD" clId="Web-{C85E42BE-08CB-EF2E-3531-FACD4C7322DD}" dt="2023-10-18T10:18:08.059" v="0"/>
          <pc:sldLayoutMkLst>
            <pc:docMk/>
            <pc:sldMasterMk cId="0" sldId="2147484040"/>
            <pc:sldLayoutMk cId="2159744767" sldId="2147485510"/>
          </pc:sldLayoutMkLst>
        </pc:sldLayoutChg>
      </pc:sldMasterChg>
    </pc:docChg>
  </pc:docChgLst>
  <pc:docChgLst>
    <pc:chgData name="Inese Martinsone" userId="S::inese.martinsone@vvd.gov.lv::350a845a-5871-41d0-9d09-c82305ae62ef" providerId="AD" clId="Web-{C67D3432-E737-601D-5FFB-5FB2E9C14BDC}"/>
    <pc:docChg chg="addSld delSld">
      <pc:chgData name="Inese Martinsone" userId="S::inese.martinsone@vvd.gov.lv::350a845a-5871-41d0-9d09-c82305ae62ef" providerId="AD" clId="Web-{C67D3432-E737-601D-5FFB-5FB2E9C14BDC}" dt="2023-07-18T12:51:11.520" v="8"/>
      <pc:docMkLst>
        <pc:docMk/>
      </pc:docMkLst>
      <pc:sldChg chg="del">
        <pc:chgData name="Inese Martinsone" userId="S::inese.martinsone@vvd.gov.lv::350a845a-5871-41d0-9d09-c82305ae62ef" providerId="AD" clId="Web-{C67D3432-E737-601D-5FFB-5FB2E9C14BDC}" dt="2023-07-18T12:43:31.679" v="2"/>
        <pc:sldMkLst>
          <pc:docMk/>
          <pc:sldMk cId="412169222" sldId="801"/>
        </pc:sldMkLst>
      </pc:sldChg>
      <pc:sldChg chg="del">
        <pc:chgData name="Inese Martinsone" userId="S::inese.martinsone@vvd.gov.lv::350a845a-5871-41d0-9d09-c82305ae62ef" providerId="AD" clId="Web-{C67D3432-E737-601D-5FFB-5FB2E9C14BDC}" dt="2023-07-18T12:43:14.944" v="1"/>
        <pc:sldMkLst>
          <pc:docMk/>
          <pc:sldMk cId="2056048703" sldId="802"/>
        </pc:sldMkLst>
      </pc:sldChg>
      <pc:sldChg chg="del">
        <pc:chgData name="Inese Martinsone" userId="S::inese.martinsone@vvd.gov.lv::350a845a-5871-41d0-9d09-c82305ae62ef" providerId="AD" clId="Web-{C67D3432-E737-601D-5FFB-5FB2E9C14BDC}" dt="2023-07-18T12:41:23.707" v="0"/>
        <pc:sldMkLst>
          <pc:docMk/>
          <pc:sldMk cId="1560141616" sldId="857"/>
        </pc:sldMkLst>
      </pc:sldChg>
      <pc:sldChg chg="new del">
        <pc:chgData name="Inese Martinsone" userId="S::inese.martinsone@vvd.gov.lv::350a845a-5871-41d0-9d09-c82305ae62ef" providerId="AD" clId="Web-{C67D3432-E737-601D-5FFB-5FB2E9C14BDC}" dt="2023-07-18T12:51:08.363" v="7"/>
        <pc:sldMkLst>
          <pc:docMk/>
          <pc:sldMk cId="470925272" sldId="860"/>
        </pc:sldMkLst>
      </pc:sldChg>
      <pc:sldChg chg="new del">
        <pc:chgData name="Inese Martinsone" userId="S::inese.martinsone@vvd.gov.lv::350a845a-5871-41d0-9d09-c82305ae62ef" providerId="AD" clId="Web-{C67D3432-E737-601D-5FFB-5FB2E9C14BDC}" dt="2023-07-18T12:51:11.520" v="8"/>
        <pc:sldMkLst>
          <pc:docMk/>
          <pc:sldMk cId="3538673902" sldId="861"/>
        </pc:sldMkLst>
      </pc:sldChg>
      <pc:sldChg chg="add">
        <pc:chgData name="Inese Martinsone" userId="S::inese.martinsone@vvd.gov.lv::350a845a-5871-41d0-9d09-c82305ae62ef" providerId="AD" clId="Web-{C67D3432-E737-601D-5FFB-5FB2E9C14BDC}" dt="2023-07-18T12:50:56.879" v="5"/>
        <pc:sldMkLst>
          <pc:docMk/>
          <pc:sldMk cId="2173310362" sldId="862"/>
        </pc:sldMkLst>
      </pc:sldChg>
      <pc:sldChg chg="add">
        <pc:chgData name="Inese Martinsone" userId="S::inese.martinsone@vvd.gov.lv::350a845a-5871-41d0-9d09-c82305ae62ef" providerId="AD" clId="Web-{C67D3432-E737-601D-5FFB-5FB2E9C14BDC}" dt="2023-07-18T12:50:57.019" v="6"/>
        <pc:sldMkLst>
          <pc:docMk/>
          <pc:sldMk cId="3934577254" sldId="863"/>
        </pc:sldMkLst>
      </pc:sldChg>
    </pc:docChg>
  </pc:docChgLst>
  <pc:docChgLst>
    <pc:chgData name="Andris Romans" userId="S::andris.romans@vvd.gov.lv::1cb50462-8b36-4209-8850-2dc9cd7a7716" providerId="AD" clId="Web-{E98BB264-A3E6-E8AC-7BF5-7CACEEC1B6B3}"/>
    <pc:docChg chg="">
      <pc:chgData name="Andris Romans" userId="S::andris.romans@vvd.gov.lv::1cb50462-8b36-4209-8850-2dc9cd7a7716" providerId="AD" clId="Web-{E98BB264-A3E6-E8AC-7BF5-7CACEEC1B6B3}" dt="2023-10-05T08:48:27.378" v="0"/>
      <pc:docMkLst>
        <pc:docMk/>
      </pc:docMkLst>
      <pc:sldChg chg="addCm">
        <pc:chgData name="Andris Romans" userId="S::andris.romans@vvd.gov.lv::1cb50462-8b36-4209-8850-2dc9cd7a7716" providerId="AD" clId="Web-{E98BB264-A3E6-E8AC-7BF5-7CACEEC1B6B3}" dt="2023-10-05T08:48:27.378" v="0"/>
        <pc:sldMkLst>
          <pc:docMk/>
          <pc:sldMk cId="4239905301" sldId="4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ndris Romans" userId="S::andris.romans@vvd.gov.lv::1cb50462-8b36-4209-8850-2dc9cd7a7716" providerId="AD" clId="Web-{E98BB264-A3E6-E8AC-7BF5-7CACEEC1B6B3}" dt="2023-10-05T08:48:27.378" v="0"/>
              <pc2:cmMkLst xmlns:pc2="http://schemas.microsoft.com/office/powerpoint/2019/9/main/command">
                <pc:docMk/>
                <pc:sldMk cId="4239905301" sldId="451"/>
                <pc2:cmMk id="{EC407A0D-122D-40B4-AE88-5E4BEC5D01FF}"/>
              </pc2:cmMkLst>
            </pc226:cmChg>
          </p:ext>
        </pc:extLst>
      </pc:sldChg>
    </pc:docChg>
  </pc:docChgLst>
  <pc:docChgLst>
    <pc:chgData name="Agnese Aizpuriete" userId="S::agnese.aizpuriete@vvd.gov.lv::3d087c51-4a12-42f9-ab1e-b85fe8332eb2" providerId="AD" clId="Web-{8F731353-5790-8196-E4B3-0BED6515F4EA}"/>
    <pc:docChg chg="modSld">
      <pc:chgData name="Agnese Aizpuriete" userId="S::agnese.aizpuriete@vvd.gov.lv::3d087c51-4a12-42f9-ab1e-b85fe8332eb2" providerId="AD" clId="Web-{8F731353-5790-8196-E4B3-0BED6515F4EA}" dt="2024-02-14T11:14:38.728" v="644" actId="20577"/>
      <pc:docMkLst>
        <pc:docMk/>
      </pc:docMkLst>
      <pc:sldChg chg="modSp">
        <pc:chgData name="Agnese Aizpuriete" userId="S::agnese.aizpuriete@vvd.gov.lv::3d087c51-4a12-42f9-ab1e-b85fe8332eb2" providerId="AD" clId="Web-{8F731353-5790-8196-E4B3-0BED6515F4EA}" dt="2024-02-14T11:14:38.728" v="644" actId="20577"/>
        <pc:sldMkLst>
          <pc:docMk/>
          <pc:sldMk cId="2276401701" sldId="854"/>
        </pc:sldMkLst>
        <pc:spChg chg="mod">
          <ac:chgData name="Agnese Aizpuriete" userId="S::agnese.aizpuriete@vvd.gov.lv::3d087c51-4a12-42f9-ab1e-b85fe8332eb2" providerId="AD" clId="Web-{8F731353-5790-8196-E4B3-0BED6515F4EA}" dt="2024-02-14T11:14:38.728" v="644" actId="20577"/>
          <ac:spMkLst>
            <pc:docMk/>
            <pc:sldMk cId="2276401701" sldId="854"/>
            <ac:spMk id="41987" creationId="{00000000-0000-0000-0000-000000000000}"/>
          </ac:spMkLst>
        </pc:spChg>
      </pc:sldChg>
    </pc:docChg>
  </pc:docChgLst>
  <pc:docChgLst>
    <pc:chgData name="Dace Šatrovska" userId="S::dace.satrovska@vvd.gov.lv::cfad09f3-8d9a-4cb2-8422-69cc16034956" providerId="AD" clId="Web-{A7EA0B2E-F29F-7B72-CA05-7FDA92B72287}"/>
    <pc:docChg chg="modSld">
      <pc:chgData name="Dace Šatrovska" userId="S::dace.satrovska@vvd.gov.lv::cfad09f3-8d9a-4cb2-8422-69cc16034956" providerId="AD" clId="Web-{A7EA0B2E-F29F-7B72-CA05-7FDA92B72287}" dt="2022-12-07T12:43:04.801" v="0"/>
      <pc:docMkLst>
        <pc:docMk/>
      </pc:docMkLst>
      <pc:sldChg chg="delSp">
        <pc:chgData name="Dace Šatrovska" userId="S::dace.satrovska@vvd.gov.lv::cfad09f3-8d9a-4cb2-8422-69cc16034956" providerId="AD" clId="Web-{A7EA0B2E-F29F-7B72-CA05-7FDA92B72287}" dt="2022-12-07T12:43:04.801" v="0"/>
        <pc:sldMkLst>
          <pc:docMk/>
          <pc:sldMk cId="713676297" sldId="394"/>
        </pc:sldMkLst>
        <pc:picChg chg="del">
          <ac:chgData name="Dace Šatrovska" userId="S::dace.satrovska@vvd.gov.lv::cfad09f3-8d9a-4cb2-8422-69cc16034956" providerId="AD" clId="Web-{A7EA0B2E-F29F-7B72-CA05-7FDA92B72287}" dt="2022-12-07T12:43:04.801" v="0"/>
          <ac:picMkLst>
            <pc:docMk/>
            <pc:sldMk cId="713676297" sldId="394"/>
            <ac:picMk id="1026" creationId="{AF14C8E1-70D1-4A62-7022-F098BD6BE5D7}"/>
          </ac:picMkLst>
        </pc:picChg>
      </pc:sldChg>
    </pc:docChg>
  </pc:docChgLst>
  <pc:docChgLst>
    <pc:chgData name="Linda Meistere" userId="S::linda.meistere@vvd.gov.lv::5aae5725-c151-41f6-b90d-26549f9ce684" providerId="AD" clId="Web-{A1C49083-36A9-A98D-F5E6-E2B8939BB764}"/>
    <pc:docChg chg="mod">
      <pc:chgData name="Linda Meistere" userId="S::linda.meistere@vvd.gov.lv::5aae5725-c151-41f6-b90d-26549f9ce684" providerId="AD" clId="Web-{A1C49083-36A9-A98D-F5E6-E2B8939BB764}" dt="2023-07-18T08:37:26.486" v="1"/>
      <pc:docMkLst>
        <pc:docMk/>
      </pc:docMkLst>
      <pc:sldChg chg="addCm">
        <pc:chgData name="Linda Meistere" userId="S::linda.meistere@vvd.gov.lv::5aae5725-c151-41f6-b90d-26549f9ce684" providerId="AD" clId="Web-{A1C49083-36A9-A98D-F5E6-E2B8939BB764}" dt="2023-07-18T08:37:26.486" v="1"/>
        <pc:sldMkLst>
          <pc:docMk/>
          <pc:sldMk cId="106977949" sldId="6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a Meistere" userId="S::linda.meistere@vvd.gov.lv::5aae5725-c151-41f6-b90d-26549f9ce684" providerId="AD" clId="Web-{A1C49083-36A9-A98D-F5E6-E2B8939BB764}" dt="2023-07-18T08:37:26.486" v="1"/>
              <pc2:cmMkLst xmlns:pc2="http://schemas.microsoft.com/office/powerpoint/2019/9/main/command">
                <pc:docMk/>
                <pc:sldMk cId="106977949" sldId="698"/>
                <pc2:cmMk id="{26E8BB1D-CE4F-460E-86FE-1C0BF3ECA757}"/>
              </pc2:cmMkLst>
            </pc226:cmChg>
          </p:ext>
        </pc:extLst>
      </pc:sldChg>
    </pc:docChg>
  </pc:docChgLst>
  <pc:docChgLst>
    <pc:chgData name="Agnese Aizpuriete" userId="S::agnese.aizpuriete@vvd.gov.lv::3d087c51-4a12-42f9-ab1e-b85fe8332eb2" providerId="AD" clId="Web-{D4835E1C-7615-91D2-0A1A-33410AB49470}"/>
    <pc:docChg chg="modSld">
      <pc:chgData name="Agnese Aizpuriete" userId="S::agnese.aizpuriete@vvd.gov.lv::3d087c51-4a12-42f9-ab1e-b85fe8332eb2" providerId="AD" clId="Web-{D4835E1C-7615-91D2-0A1A-33410AB49470}" dt="2024-02-15T08:47:11.719" v="101" actId="20577"/>
      <pc:docMkLst>
        <pc:docMk/>
      </pc:docMkLst>
      <pc:sldChg chg="modSp">
        <pc:chgData name="Agnese Aizpuriete" userId="S::agnese.aizpuriete@vvd.gov.lv::3d087c51-4a12-42f9-ab1e-b85fe8332eb2" providerId="AD" clId="Web-{D4835E1C-7615-91D2-0A1A-33410AB49470}" dt="2024-02-15T08:47:11.719" v="101" actId="20577"/>
        <pc:sldMkLst>
          <pc:docMk/>
          <pc:sldMk cId="2276401701" sldId="854"/>
        </pc:sldMkLst>
        <pc:spChg chg="mod">
          <ac:chgData name="Agnese Aizpuriete" userId="S::agnese.aizpuriete@vvd.gov.lv::3d087c51-4a12-42f9-ab1e-b85fe8332eb2" providerId="AD" clId="Web-{D4835E1C-7615-91D2-0A1A-33410AB49470}" dt="2024-02-15T08:47:11.719" v="101" actId="20577"/>
          <ac:spMkLst>
            <pc:docMk/>
            <pc:sldMk cId="2276401701" sldId="854"/>
            <ac:spMk id="41987" creationId="{00000000-0000-0000-0000-000000000000}"/>
          </ac:spMkLst>
        </pc:spChg>
      </pc:sldChg>
    </pc:docChg>
  </pc:docChgLst>
  <pc:docChgLst>
    <pc:chgData name="Agnese Aizpuriete" userId="S::agnese.aizpuriete@vvd.gov.lv::3d087c51-4a12-42f9-ab1e-b85fe8332eb2" providerId="AD" clId="Web-{778C022B-3898-CF8C-1BFE-4A8D8FE6ED2E}"/>
    <pc:docChg chg="modSld">
      <pc:chgData name="Agnese Aizpuriete" userId="S::agnese.aizpuriete@vvd.gov.lv::3d087c51-4a12-42f9-ab1e-b85fe8332eb2" providerId="AD" clId="Web-{778C022B-3898-CF8C-1BFE-4A8D8FE6ED2E}" dt="2023-10-19T07:52:45.625" v="387"/>
      <pc:docMkLst>
        <pc:docMk/>
      </pc:docMkLst>
      <pc:sldChg chg="modSp delCm modCm">
        <pc:chgData name="Agnese Aizpuriete" userId="S::agnese.aizpuriete@vvd.gov.lv::3d087c51-4a12-42f9-ab1e-b85fe8332eb2" providerId="AD" clId="Web-{778C022B-3898-CF8C-1BFE-4A8D8FE6ED2E}" dt="2023-10-19T07:52:45.625" v="387"/>
        <pc:sldMkLst>
          <pc:docMk/>
          <pc:sldMk cId="2262793250" sldId="711"/>
        </pc:sldMkLst>
        <pc:graphicFrameChg chg="mod modGraphic">
          <ac:chgData name="Agnese Aizpuriete" userId="S::agnese.aizpuriete@vvd.gov.lv::3d087c51-4a12-42f9-ab1e-b85fe8332eb2" providerId="AD" clId="Web-{778C022B-3898-CF8C-1BFE-4A8D8FE6ED2E}" dt="2023-10-19T07:38:59.066" v="129"/>
          <ac:graphicFrameMkLst>
            <pc:docMk/>
            <pc:sldMk cId="2262793250" sldId="711"/>
            <ac:graphicFrameMk id="14" creationId="{E3DF7A67-B18B-FEB8-62B6-6280C89098E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778C022B-3898-CF8C-1BFE-4A8D8FE6ED2E}" dt="2023-10-19T07:52:45.625" v="387"/>
              <pc2:cmMkLst xmlns:pc2="http://schemas.microsoft.com/office/powerpoint/2019/9/main/command">
                <pc:docMk/>
                <pc:sldMk cId="2262793250" sldId="711"/>
                <pc2:cmMk id="{4C0C8D02-D468-4957-818E-56794EA9F0F2}"/>
              </pc2:cmMkLst>
              <pc226:cmRplyChg chg="add">
                <pc226:chgData name="Agnese Aizpuriete" userId="S::agnese.aizpuriete@vvd.gov.lv::3d087c51-4a12-42f9-ab1e-b85fe8332eb2" providerId="AD" clId="Web-{778C022B-3898-CF8C-1BFE-4A8D8FE6ED2E}" dt="2023-10-19T07:37:47.079" v="94"/>
                <pc2:cmRplyMkLst xmlns:pc2="http://schemas.microsoft.com/office/powerpoint/2019/9/main/command">
                  <pc:docMk/>
                  <pc:sldMk cId="2262793250" sldId="711"/>
                  <pc2:cmMk id="{4C0C8D02-D468-4957-818E-56794EA9F0F2}"/>
                  <pc2:cmRplyMk id="{406A8F69-9EC7-44D2-ADE1-CA1E7430A886}"/>
                </pc2:cmRplyMkLst>
              </pc226:cmRplyChg>
            </pc226:cmChg>
          </p:ext>
        </pc:extLst>
      </pc:sldChg>
      <pc:sldChg chg="modSp">
        <pc:chgData name="Agnese Aizpuriete" userId="S::agnese.aizpuriete@vvd.gov.lv::3d087c51-4a12-42f9-ab1e-b85fe8332eb2" providerId="AD" clId="Web-{778C022B-3898-CF8C-1BFE-4A8D8FE6ED2E}" dt="2023-10-19T07:39:19.332" v="133" actId="20577"/>
        <pc:sldMkLst>
          <pc:docMk/>
          <pc:sldMk cId="1133447093" sldId="714"/>
        </pc:sldMkLst>
        <pc:spChg chg="mod">
          <ac:chgData name="Agnese Aizpuriete" userId="S::agnese.aizpuriete@vvd.gov.lv::3d087c51-4a12-42f9-ab1e-b85fe8332eb2" providerId="AD" clId="Web-{778C022B-3898-CF8C-1BFE-4A8D8FE6ED2E}" dt="2023-10-19T07:39:19.332" v="133" actId="20577"/>
          <ac:spMkLst>
            <pc:docMk/>
            <pc:sldMk cId="1133447093" sldId="714"/>
            <ac:spMk id="7" creationId="{690A63A4-B8A4-6E50-4428-4597FD8C895B}"/>
          </ac:spMkLst>
        </pc:spChg>
      </pc:sldChg>
      <pc:sldChg chg="modSp delCm modCm">
        <pc:chgData name="Agnese Aizpuriete" userId="S::agnese.aizpuriete@vvd.gov.lv::3d087c51-4a12-42f9-ab1e-b85fe8332eb2" providerId="AD" clId="Web-{778C022B-3898-CF8C-1BFE-4A8D8FE6ED2E}" dt="2023-10-19T07:42:59.121" v="191" actId="20577"/>
        <pc:sldMkLst>
          <pc:docMk/>
          <pc:sldMk cId="865176852" sldId="718"/>
        </pc:sldMkLst>
        <pc:spChg chg="mod">
          <ac:chgData name="Agnese Aizpuriete" userId="S::agnese.aizpuriete@vvd.gov.lv::3d087c51-4a12-42f9-ab1e-b85fe8332eb2" providerId="AD" clId="Web-{778C022B-3898-CF8C-1BFE-4A8D8FE6ED2E}" dt="2023-10-19T07:42:59.121" v="191" actId="20577"/>
          <ac:spMkLst>
            <pc:docMk/>
            <pc:sldMk cId="865176852" sldId="718"/>
            <ac:spMk id="2" creationId="{F0A74112-250E-CF29-130F-DBE2D345B16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Agnese Aizpuriete" userId="S::agnese.aizpuriete@vvd.gov.lv::3d087c51-4a12-42f9-ab1e-b85fe8332eb2" providerId="AD" clId="Web-{778C022B-3898-CF8C-1BFE-4A8D8FE6ED2E}" dt="2023-10-19T07:42:14.994" v="161"/>
              <pc2:cmMkLst xmlns:pc2="http://schemas.microsoft.com/office/powerpoint/2019/9/main/command">
                <pc:docMk/>
                <pc:sldMk cId="865176852" sldId="718"/>
                <pc2:cmMk id="{A12B5F44-1380-4999-A955-D0874390FE1D}"/>
              </pc2:cmMkLst>
            </pc226:cmChg>
          </p:ext>
        </pc:extLst>
      </pc:sldChg>
      <pc:sldChg chg="modSp delCm modCm">
        <pc:chgData name="Agnese Aizpuriete" userId="S::agnese.aizpuriete@vvd.gov.lv::3d087c51-4a12-42f9-ab1e-b85fe8332eb2" providerId="AD" clId="Web-{778C022B-3898-CF8C-1BFE-4A8D8FE6ED2E}" dt="2023-10-19T07:51:34.451" v="385"/>
        <pc:sldMkLst>
          <pc:docMk/>
          <pc:sldMk cId="4067089007" sldId="793"/>
        </pc:sldMkLst>
        <pc:spChg chg="mod">
          <ac:chgData name="Agnese Aizpuriete" userId="S::agnese.aizpuriete@vvd.gov.lv::3d087c51-4a12-42f9-ab1e-b85fe8332eb2" providerId="AD" clId="Web-{778C022B-3898-CF8C-1BFE-4A8D8FE6ED2E}" dt="2023-10-19T07:51:02.200" v="347" actId="20577"/>
          <ac:spMkLst>
            <pc:docMk/>
            <pc:sldMk cId="4067089007" sldId="793"/>
            <ac:spMk id="18435" creationId="{8A20AEF8-D725-539B-80E0-7210A5263843}"/>
          </ac:spMkLst>
        </pc:spChg>
        <pc:graphicFrameChg chg="mod modGraphic">
          <ac:chgData name="Agnese Aizpuriete" userId="S::agnese.aizpuriete@vvd.gov.lv::3d087c51-4a12-42f9-ab1e-b85fe8332eb2" providerId="AD" clId="Web-{778C022B-3898-CF8C-1BFE-4A8D8FE6ED2E}" dt="2023-10-19T07:51:34.451" v="385"/>
          <ac:graphicFrameMkLst>
            <pc:docMk/>
            <pc:sldMk cId="4067089007" sldId="793"/>
            <ac:graphicFrameMk id="4" creationId="{822A8EC3-135F-D8A6-C079-DDC0A244F4FE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778C022B-3898-CF8C-1BFE-4A8D8FE6ED2E}" dt="2023-10-19T07:51:05.762" v="348"/>
              <pc2:cmMkLst xmlns:pc2="http://schemas.microsoft.com/office/powerpoint/2019/9/main/command">
                <pc:docMk/>
                <pc:sldMk cId="4067089007" sldId="793"/>
                <pc2:cmMk id="{35ED186A-EFA5-42F3-8D18-BD37E97F9492}"/>
              </pc2:cmMkLst>
              <pc226:cmRplyChg chg="add">
                <pc226:chgData name="Agnese Aizpuriete" userId="S::agnese.aizpuriete@vvd.gov.lv::3d087c51-4a12-42f9-ab1e-b85fe8332eb2" providerId="AD" clId="Web-{778C022B-3898-CF8C-1BFE-4A8D8FE6ED2E}" dt="2023-10-19T07:50:58.981" v="346"/>
                <pc2:cmRplyMkLst xmlns:pc2="http://schemas.microsoft.com/office/powerpoint/2019/9/main/command">
                  <pc:docMk/>
                  <pc:sldMk cId="4067089007" sldId="793"/>
                  <pc2:cmMk id="{35ED186A-EFA5-42F3-8D18-BD37E97F9492}"/>
                  <pc2:cmRplyMk id="{686EF464-D666-4EA8-BB26-2644168F1DB5}"/>
                </pc2:cmRplyMkLst>
              </pc226:cmRplyChg>
            </pc226:cmChg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778C022B-3898-CF8C-1BFE-4A8D8FE6ED2E}" dt="2023-10-19T07:50:54.262" v="345"/>
              <pc2:cmMkLst xmlns:pc2="http://schemas.microsoft.com/office/powerpoint/2019/9/main/command">
                <pc:docMk/>
                <pc:sldMk cId="4067089007" sldId="793"/>
                <pc2:cmMk id="{2028EAA8-DC52-478D-95C4-6C7D32C769EF}"/>
              </pc2:cmMkLst>
            </pc226:cmChg>
          </p:ext>
        </pc:extLst>
      </pc:sldChg>
      <pc:sldChg chg="delSp modSp delCm modCm">
        <pc:chgData name="Agnese Aizpuriete" userId="S::agnese.aizpuriete@vvd.gov.lv::3d087c51-4a12-42f9-ab1e-b85fe8332eb2" providerId="AD" clId="Web-{778C022B-3898-CF8C-1BFE-4A8D8FE6ED2E}" dt="2023-10-19T07:42:01.181" v="159"/>
        <pc:sldMkLst>
          <pc:docMk/>
          <pc:sldMk cId="1210257848" sldId="848"/>
        </pc:sldMkLst>
        <pc:spChg chg="mod">
          <ac:chgData name="Agnese Aizpuriete" userId="S::agnese.aizpuriete@vvd.gov.lv::3d087c51-4a12-42f9-ab1e-b85fe8332eb2" providerId="AD" clId="Web-{778C022B-3898-CF8C-1BFE-4A8D8FE6ED2E}" dt="2023-10-19T07:41:45.681" v="157" actId="1076"/>
          <ac:spMkLst>
            <pc:docMk/>
            <pc:sldMk cId="1210257848" sldId="848"/>
            <ac:spMk id="15" creationId="{5952D884-4859-AD7B-34EF-69DEAD11B179}"/>
          </ac:spMkLst>
        </pc:spChg>
        <pc:picChg chg="del">
          <ac:chgData name="Agnese Aizpuriete" userId="S::agnese.aizpuriete@vvd.gov.lv::3d087c51-4a12-42f9-ab1e-b85fe8332eb2" providerId="AD" clId="Web-{778C022B-3898-CF8C-1BFE-4A8D8FE6ED2E}" dt="2023-10-19T07:41:23.039" v="153"/>
          <ac:picMkLst>
            <pc:docMk/>
            <pc:sldMk cId="1210257848" sldId="848"/>
            <ac:picMk id="14" creationId="{5A2EF2C7-E15A-509C-D135-D0EA4563FF3D}"/>
          </ac:picMkLst>
        </pc:picChg>
        <pc:picChg chg="mod">
          <ac:chgData name="Agnese Aizpuriete" userId="S::agnese.aizpuriete@vvd.gov.lv::3d087c51-4a12-42f9-ab1e-b85fe8332eb2" providerId="AD" clId="Web-{778C022B-3898-CF8C-1BFE-4A8D8FE6ED2E}" dt="2023-10-19T07:41:31.305" v="154" actId="1076"/>
          <ac:picMkLst>
            <pc:docMk/>
            <pc:sldMk cId="1210257848" sldId="848"/>
            <ac:picMk id="16" creationId="{5FBD9C57-01E2-F5D5-A991-24FE7C862DB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Agnese Aizpuriete" userId="S::agnese.aizpuriete@vvd.gov.lv::3d087c51-4a12-42f9-ab1e-b85fe8332eb2" providerId="AD" clId="Web-{778C022B-3898-CF8C-1BFE-4A8D8FE6ED2E}" dt="2023-10-19T07:42:01.181" v="159"/>
              <pc2:cmMkLst xmlns:pc2="http://schemas.microsoft.com/office/powerpoint/2019/9/main/command">
                <pc:docMk/>
                <pc:sldMk cId="1210257848" sldId="848"/>
                <pc2:cmMk id="{8DF7F576-D3ED-4B64-928E-114F265F311B}"/>
              </pc2:cmMkLst>
            </pc226:cmChg>
          </p:ext>
        </pc:extLst>
      </pc:sldChg>
      <pc:sldChg chg="modSp delCm modCm">
        <pc:chgData name="Agnese Aizpuriete" userId="S::agnese.aizpuriete@vvd.gov.lv::3d087c51-4a12-42f9-ab1e-b85fe8332eb2" providerId="AD" clId="Web-{778C022B-3898-CF8C-1BFE-4A8D8FE6ED2E}" dt="2023-10-19T07:36:34.904" v="93"/>
        <pc:sldMkLst>
          <pc:docMk/>
          <pc:sldMk cId="2276401701" sldId="854"/>
        </pc:sldMkLst>
        <pc:spChg chg="mod">
          <ac:chgData name="Agnese Aizpuriete" userId="S::agnese.aizpuriete@vvd.gov.lv::3d087c51-4a12-42f9-ab1e-b85fe8332eb2" providerId="AD" clId="Web-{778C022B-3898-CF8C-1BFE-4A8D8FE6ED2E}" dt="2023-10-19T07:36:30.217" v="90" actId="20577"/>
          <ac:spMkLst>
            <pc:docMk/>
            <pc:sldMk cId="2276401701" sldId="854"/>
            <ac:spMk id="4198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gnese Aizpuriete" userId="S::agnese.aizpuriete@vvd.gov.lv::3d087c51-4a12-42f9-ab1e-b85fe8332eb2" providerId="AD" clId="Web-{778C022B-3898-CF8C-1BFE-4A8D8FE6ED2E}" dt="2023-10-19T07:36:30.357" v="91"/>
              <pc2:cmMkLst xmlns:pc2="http://schemas.microsoft.com/office/powerpoint/2019/9/main/command">
                <pc:docMk/>
                <pc:sldMk cId="2276401701" sldId="854"/>
                <pc2:cmMk id="{65750C17-7B77-4626-9993-D7676967CB53}"/>
              </pc2:cmMkLst>
            </pc226:cmChg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778C022B-3898-CF8C-1BFE-4A8D8FE6ED2E}" dt="2023-10-19T07:36:34.904" v="93"/>
              <pc2:cmMkLst xmlns:pc2="http://schemas.microsoft.com/office/powerpoint/2019/9/main/command">
                <pc:docMk/>
                <pc:sldMk cId="2276401701" sldId="854"/>
                <pc2:cmMk id="{3D14CC79-1BC2-4382-8BC2-689EA4C6365F}"/>
              </pc2:cmMkLst>
              <pc226:cmRplyChg chg="add">
                <pc226:chgData name="Agnese Aizpuriete" userId="S::agnese.aizpuriete@vvd.gov.lv::3d087c51-4a12-42f9-ab1e-b85fe8332eb2" providerId="AD" clId="Web-{778C022B-3898-CF8C-1BFE-4A8D8FE6ED2E}" dt="2023-10-19T07:35:31.746" v="36"/>
                <pc2:cmRplyMkLst xmlns:pc2="http://schemas.microsoft.com/office/powerpoint/2019/9/main/command">
                  <pc:docMk/>
                  <pc:sldMk cId="2276401701" sldId="854"/>
                  <pc2:cmMk id="{3D14CC79-1BC2-4382-8BC2-689EA4C6365F}"/>
                  <pc2:cmRplyMk id="{4DAA0F8E-C9E1-4ED9-BF49-59F6E55C8A4B}"/>
                </pc2:cmRplyMkLst>
              </pc226:cmRplyChg>
            </pc226:cmChg>
            <pc226:cmChg xmlns:pc226="http://schemas.microsoft.com/office/powerpoint/2022/06/main/command" chg="del mod">
              <pc226:chgData name="Agnese Aizpuriete" userId="S::agnese.aizpuriete@vvd.gov.lv::3d087c51-4a12-42f9-ab1e-b85fe8332eb2" providerId="AD" clId="Web-{778C022B-3898-CF8C-1BFE-4A8D8FE6ED2E}" dt="2023-10-19T07:36:31.967" v="92"/>
              <pc2:cmMkLst xmlns:pc2="http://schemas.microsoft.com/office/powerpoint/2019/9/main/command">
                <pc:docMk/>
                <pc:sldMk cId="2276401701" sldId="854"/>
                <pc2:cmMk id="{F6CE7EB9-B93E-421E-B37E-A5717EB44266}"/>
              </pc2:cmMkLst>
            </pc226:cmChg>
          </p:ext>
        </pc:extLst>
      </pc:sldChg>
      <pc:sldChg chg="modSp delCm modCm">
        <pc:chgData name="Agnese Aizpuriete" userId="S::agnese.aizpuriete@vvd.gov.lv::3d087c51-4a12-42f9-ab1e-b85fe8332eb2" providerId="AD" clId="Web-{778C022B-3898-CF8C-1BFE-4A8D8FE6ED2E}" dt="2023-10-19T07:40:54.335" v="151"/>
        <pc:sldMkLst>
          <pc:docMk/>
          <pc:sldMk cId="548001431" sldId="871"/>
        </pc:sldMkLst>
        <pc:picChg chg="mod">
          <ac:chgData name="Agnese Aizpuriete" userId="S::agnese.aizpuriete@vvd.gov.lv::3d087c51-4a12-42f9-ab1e-b85fe8332eb2" providerId="AD" clId="Web-{778C022B-3898-CF8C-1BFE-4A8D8FE6ED2E}" dt="2023-10-19T07:40:28.678" v="136" actId="14100"/>
          <ac:picMkLst>
            <pc:docMk/>
            <pc:sldMk cId="548001431" sldId="871"/>
            <ac:picMk id="8" creationId="{E830EDAB-8BC4-511C-B26A-9DDF75724DB0}"/>
          </ac:picMkLst>
        </pc:picChg>
        <pc:picChg chg="mod">
          <ac:chgData name="Agnese Aizpuriete" userId="S::agnese.aizpuriete@vvd.gov.lv::3d087c51-4a12-42f9-ab1e-b85fe8332eb2" providerId="AD" clId="Web-{778C022B-3898-CF8C-1BFE-4A8D8FE6ED2E}" dt="2023-10-19T07:40:24.897" v="135" actId="1076"/>
          <ac:picMkLst>
            <pc:docMk/>
            <pc:sldMk cId="548001431" sldId="871"/>
            <ac:picMk id="9" creationId="{23C1961B-295F-40AE-8D30-C3009DB41D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Agnese Aizpuriete" userId="S::agnese.aizpuriete@vvd.gov.lv::3d087c51-4a12-42f9-ab1e-b85fe8332eb2" providerId="AD" clId="Web-{778C022B-3898-CF8C-1BFE-4A8D8FE6ED2E}" dt="2023-10-19T07:40:54.335" v="151"/>
              <pc2:cmMkLst xmlns:pc2="http://schemas.microsoft.com/office/powerpoint/2019/9/main/command">
                <pc:docMk/>
                <pc:sldMk cId="548001431" sldId="871"/>
                <pc2:cmMk id="{31307A82-39E2-4CFB-A327-6D98CCF9AC9B}"/>
              </pc2:cmMkLst>
            </pc226:cmChg>
          </p:ext>
        </pc:extLst>
      </pc:sldChg>
      <pc:sldChg chg="modSp delCm modCm">
        <pc:chgData name="Agnese Aizpuriete" userId="S::agnese.aizpuriete@vvd.gov.lv::3d087c51-4a12-42f9-ab1e-b85fe8332eb2" providerId="AD" clId="Web-{778C022B-3898-CF8C-1BFE-4A8D8FE6ED2E}" dt="2023-10-19T07:41:08.398" v="152" actId="20577"/>
        <pc:sldMkLst>
          <pc:docMk/>
          <pc:sldMk cId="1746537063" sldId="878"/>
        </pc:sldMkLst>
        <pc:spChg chg="mod">
          <ac:chgData name="Agnese Aizpuriete" userId="S::agnese.aizpuriete@vvd.gov.lv::3d087c51-4a12-42f9-ab1e-b85fe8332eb2" providerId="AD" clId="Web-{778C022B-3898-CF8C-1BFE-4A8D8FE6ED2E}" dt="2023-10-19T07:41:08.398" v="152" actId="20577"/>
          <ac:spMkLst>
            <pc:docMk/>
            <pc:sldMk cId="1746537063" sldId="878"/>
            <ac:spMk id="7" creationId="{0062BB46-9E67-FAA6-29DE-0F8C73F06497}"/>
          </ac:spMkLst>
        </pc:spChg>
        <pc:spChg chg="mod">
          <ac:chgData name="Agnese Aizpuriete" userId="S::agnese.aizpuriete@vvd.gov.lv::3d087c51-4a12-42f9-ab1e-b85fe8332eb2" providerId="AD" clId="Web-{778C022B-3898-CF8C-1BFE-4A8D8FE6ED2E}" dt="2023-10-19T07:40:44.616" v="147" actId="20577"/>
          <ac:spMkLst>
            <pc:docMk/>
            <pc:sldMk cId="1746537063" sldId="878"/>
            <ac:spMk id="10" creationId="{AB34F639-BA4E-2AC4-B380-D1449EFA45F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Agnese Aizpuriete" userId="S::agnese.aizpuriete@vvd.gov.lv::3d087c51-4a12-42f9-ab1e-b85fe8332eb2" providerId="AD" clId="Web-{778C022B-3898-CF8C-1BFE-4A8D8FE6ED2E}" dt="2023-10-19T07:40:50.147" v="150"/>
              <pc2:cmMkLst xmlns:pc2="http://schemas.microsoft.com/office/powerpoint/2019/9/main/command">
                <pc:docMk/>
                <pc:sldMk cId="1746537063" sldId="878"/>
                <pc2:cmMk id="{516A4B39-E63E-4718-9907-794ED535A49D}"/>
              </pc2:cmMkLst>
            </pc226:cmChg>
          </p:ext>
        </pc:extLst>
      </pc:sldChg>
      <pc:sldChg chg="modSp delCm">
        <pc:chgData name="Agnese Aizpuriete" userId="S::agnese.aizpuriete@vvd.gov.lv::3d087c51-4a12-42f9-ab1e-b85fe8332eb2" providerId="AD" clId="Web-{778C022B-3898-CF8C-1BFE-4A8D8FE6ED2E}" dt="2023-10-19T07:50:18.042" v="342" actId="20577"/>
        <pc:sldMkLst>
          <pc:docMk/>
          <pc:sldMk cId="3463975691" sldId="889"/>
        </pc:sldMkLst>
        <pc:spChg chg="mod">
          <ac:chgData name="Agnese Aizpuriete" userId="S::agnese.aizpuriete@vvd.gov.lv::3d087c51-4a12-42f9-ab1e-b85fe8332eb2" providerId="AD" clId="Web-{778C022B-3898-CF8C-1BFE-4A8D8FE6ED2E}" dt="2023-10-19T07:50:18.042" v="342" actId="20577"/>
          <ac:spMkLst>
            <pc:docMk/>
            <pc:sldMk cId="3463975691" sldId="889"/>
            <ac:spMk id="2" creationId="{1ED00A9A-99BB-7499-A8D4-93D8CC83F6A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778C022B-3898-CF8C-1BFE-4A8D8FE6ED2E}" dt="2023-10-19T07:50:05.823" v="340"/>
              <pc2:cmMkLst xmlns:pc2="http://schemas.microsoft.com/office/powerpoint/2019/9/main/command">
                <pc:docMk/>
                <pc:sldMk cId="3463975691" sldId="889"/>
                <pc2:cmMk id="{10CEFBF4-79A4-426E-8455-ACF3CD9A5611}"/>
              </pc2:cmMkLst>
            </pc226:cmChg>
          </p:ext>
        </pc:extLst>
      </pc:sldChg>
      <pc:sldChg chg="modSp delCm modCm">
        <pc:chgData name="Agnese Aizpuriete" userId="S::agnese.aizpuriete@vvd.gov.lv::3d087c51-4a12-42f9-ab1e-b85fe8332eb2" providerId="AD" clId="Web-{778C022B-3898-CF8C-1BFE-4A8D8FE6ED2E}" dt="2023-10-19T07:49:40.150" v="339" actId="1076"/>
        <pc:sldMkLst>
          <pc:docMk/>
          <pc:sldMk cId="1344394344" sldId="890"/>
        </pc:sldMkLst>
        <pc:spChg chg="mod">
          <ac:chgData name="Agnese Aizpuriete" userId="S::agnese.aizpuriete@vvd.gov.lv::3d087c51-4a12-42f9-ab1e-b85fe8332eb2" providerId="AD" clId="Web-{778C022B-3898-CF8C-1BFE-4A8D8FE6ED2E}" dt="2023-10-19T07:46:09.112" v="335" actId="1076"/>
          <ac:spMkLst>
            <pc:docMk/>
            <pc:sldMk cId="1344394344" sldId="890"/>
            <ac:spMk id="2" creationId="{F0A74112-250E-CF29-130F-DBE2D345B161}"/>
          </ac:spMkLst>
        </pc:spChg>
        <pc:spChg chg="mod">
          <ac:chgData name="Agnese Aizpuriete" userId="S::agnese.aizpuriete@vvd.gov.lv::3d087c51-4a12-42f9-ab1e-b85fe8332eb2" providerId="AD" clId="Web-{778C022B-3898-CF8C-1BFE-4A8D8FE6ED2E}" dt="2023-10-19T07:45:56.064" v="331" actId="1076"/>
          <ac:spMkLst>
            <pc:docMk/>
            <pc:sldMk cId="1344394344" sldId="890"/>
            <ac:spMk id="3" creationId="{E35E2C51-6C22-7DC5-C2C0-01E167176055}"/>
          </ac:spMkLst>
        </pc:spChg>
        <pc:picChg chg="mod">
          <ac:chgData name="Agnese Aizpuriete" userId="S::agnese.aizpuriete@vvd.gov.lv::3d087c51-4a12-42f9-ab1e-b85fe8332eb2" providerId="AD" clId="Web-{778C022B-3898-CF8C-1BFE-4A8D8FE6ED2E}" dt="2023-10-19T07:49:37.462" v="338" actId="1076"/>
          <ac:picMkLst>
            <pc:docMk/>
            <pc:sldMk cId="1344394344" sldId="890"/>
            <ac:picMk id="1026" creationId="{05965BA8-61CB-99FC-B311-28A0BABC4528}"/>
          </ac:picMkLst>
        </pc:picChg>
        <pc:picChg chg="mod">
          <ac:chgData name="Agnese Aizpuriete" userId="S::agnese.aizpuriete@vvd.gov.lv::3d087c51-4a12-42f9-ab1e-b85fe8332eb2" providerId="AD" clId="Web-{778C022B-3898-CF8C-1BFE-4A8D8FE6ED2E}" dt="2023-10-19T07:49:40.150" v="339" actId="1076"/>
          <ac:picMkLst>
            <pc:docMk/>
            <pc:sldMk cId="1344394344" sldId="890"/>
            <ac:picMk id="1028" creationId="{093F646E-3D9D-28C9-8D02-1779E809B64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Agnese Aizpuriete" userId="S::agnese.aizpuriete@vvd.gov.lv::3d087c51-4a12-42f9-ab1e-b85fe8332eb2" providerId="AD" clId="Web-{778C022B-3898-CF8C-1BFE-4A8D8FE6ED2E}" dt="2023-10-19T07:45:03.437" v="316"/>
              <pc2:cmMkLst xmlns:pc2="http://schemas.microsoft.com/office/powerpoint/2019/9/main/command">
                <pc:docMk/>
                <pc:sldMk cId="1344394344" sldId="890"/>
                <pc2:cmMk id="{BDB825C9-6820-4527-9052-076A64A6A5DC}"/>
              </pc2:cmMkLst>
            </pc226:cmChg>
          </p:ext>
        </pc:extLst>
      </pc:sldChg>
      <pc:sldChg chg="delCm">
        <pc:chgData name="Agnese Aizpuriete" userId="S::agnese.aizpuriete@vvd.gov.lv::3d087c51-4a12-42f9-ab1e-b85fe8332eb2" providerId="AD" clId="Web-{778C022B-3898-CF8C-1BFE-4A8D8FE6ED2E}" dt="2023-10-19T07:52:22.421" v="386"/>
        <pc:sldMkLst>
          <pc:docMk/>
          <pc:sldMk cId="3511032988" sldId="8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778C022B-3898-CF8C-1BFE-4A8D8FE6ED2E}" dt="2023-10-19T07:52:22.421" v="386"/>
              <pc2:cmMkLst xmlns:pc2="http://schemas.microsoft.com/office/powerpoint/2019/9/main/command">
                <pc:docMk/>
                <pc:sldMk cId="3511032988" sldId="893"/>
                <pc2:cmMk id="{403502FA-5F67-430F-AE90-F26AD7E6CB44}"/>
              </pc2:cmMkLst>
            </pc226:cmChg>
          </p:ext>
        </pc:extLst>
      </pc:sldChg>
    </pc:docChg>
  </pc:docChgLst>
  <pc:docChgLst>
    <pc:chgData name="Agnese Aizpuriete" userId="3d087c51-4a12-42f9-ab1e-b85fe8332eb2" providerId="ADAL" clId="{59BC7021-3D72-45CD-BD34-F2EC1BCA53B8}"/>
    <pc:docChg chg="undo custSel addSld delSld modSld sldOrd">
      <pc:chgData name="Agnese Aizpuriete" userId="3d087c51-4a12-42f9-ab1e-b85fe8332eb2" providerId="ADAL" clId="{59BC7021-3D72-45CD-BD34-F2EC1BCA53B8}" dt="2023-07-04T16:02:32.847" v="370"/>
      <pc:docMkLst>
        <pc:docMk/>
      </pc:docMkLst>
      <pc:sldChg chg="del">
        <pc:chgData name="Agnese Aizpuriete" userId="3d087c51-4a12-42f9-ab1e-b85fe8332eb2" providerId="ADAL" clId="{59BC7021-3D72-45CD-BD34-F2EC1BCA53B8}" dt="2023-07-04T16:01:48.622" v="368" actId="47"/>
        <pc:sldMkLst>
          <pc:docMk/>
          <pc:sldMk cId="386829117" sldId="418"/>
        </pc:sldMkLst>
      </pc:sldChg>
      <pc:sldChg chg="addCm">
        <pc:chgData name="Agnese Aizpuriete" userId="3d087c51-4a12-42f9-ab1e-b85fe8332eb2" providerId="ADAL" clId="{59BC7021-3D72-45CD-BD34-F2EC1BCA53B8}" dt="2023-07-04T15:42:00.944" v="44"/>
        <pc:sldMkLst>
          <pc:docMk/>
          <pc:sldMk cId="798134365" sldId="4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3d087c51-4a12-42f9-ab1e-b85fe8332eb2" providerId="ADAL" clId="{59BC7021-3D72-45CD-BD34-F2EC1BCA53B8}" dt="2023-07-04T15:42:00.944" v="44"/>
              <pc2:cmMkLst xmlns:pc2="http://schemas.microsoft.com/office/powerpoint/2019/9/main/command">
                <pc:docMk/>
                <pc:sldMk cId="798134365" sldId="428"/>
                <pc2:cmMk id="{F9355F7C-885E-42E6-B443-A66F8C5759B5}"/>
              </pc2:cmMkLst>
            </pc226:cmChg>
          </p:ext>
        </pc:extLst>
      </pc:sldChg>
      <pc:sldChg chg="del">
        <pc:chgData name="Agnese Aizpuriete" userId="3d087c51-4a12-42f9-ab1e-b85fe8332eb2" providerId="ADAL" clId="{59BC7021-3D72-45CD-BD34-F2EC1BCA53B8}" dt="2023-07-04T16:01:11.025" v="364" actId="47"/>
        <pc:sldMkLst>
          <pc:docMk/>
          <pc:sldMk cId="2200210888" sldId="462"/>
        </pc:sldMkLst>
      </pc:sldChg>
      <pc:sldChg chg="del">
        <pc:chgData name="Agnese Aizpuriete" userId="3d087c51-4a12-42f9-ab1e-b85fe8332eb2" providerId="ADAL" clId="{59BC7021-3D72-45CD-BD34-F2EC1BCA53B8}" dt="2023-07-04T16:01:12.228" v="365" actId="47"/>
        <pc:sldMkLst>
          <pc:docMk/>
          <pc:sldMk cId="1256104362" sldId="463"/>
        </pc:sldMkLst>
      </pc:sldChg>
      <pc:sldChg chg="del">
        <pc:chgData name="Agnese Aizpuriete" userId="3d087c51-4a12-42f9-ab1e-b85fe8332eb2" providerId="ADAL" clId="{59BC7021-3D72-45CD-BD34-F2EC1BCA53B8}" dt="2023-07-04T16:01:14.163" v="366" actId="47"/>
        <pc:sldMkLst>
          <pc:docMk/>
          <pc:sldMk cId="3551298613" sldId="707"/>
        </pc:sldMkLst>
      </pc:sldChg>
      <pc:sldChg chg="del">
        <pc:chgData name="Agnese Aizpuriete" userId="3d087c51-4a12-42f9-ab1e-b85fe8332eb2" providerId="ADAL" clId="{59BC7021-3D72-45CD-BD34-F2EC1BCA53B8}" dt="2023-07-04T16:01:43.430" v="367" actId="47"/>
        <pc:sldMkLst>
          <pc:docMk/>
          <pc:sldMk cId="3015456550" sldId="709"/>
        </pc:sldMkLst>
      </pc:sldChg>
      <pc:sldChg chg="ord">
        <pc:chgData name="Agnese Aizpuriete" userId="3d087c51-4a12-42f9-ab1e-b85fe8332eb2" providerId="ADAL" clId="{59BC7021-3D72-45CD-BD34-F2EC1BCA53B8}" dt="2023-07-04T15:36:25.256" v="2"/>
        <pc:sldMkLst>
          <pc:docMk/>
          <pc:sldMk cId="3385837145" sldId="719"/>
        </pc:sldMkLst>
      </pc:sldChg>
      <pc:sldChg chg="ord">
        <pc:chgData name="Agnese Aizpuriete" userId="3d087c51-4a12-42f9-ab1e-b85fe8332eb2" providerId="ADAL" clId="{59BC7021-3D72-45CD-BD34-F2EC1BCA53B8}" dt="2023-07-04T16:02:32.847" v="370"/>
        <pc:sldMkLst>
          <pc:docMk/>
          <pc:sldMk cId="505247106" sldId="720"/>
        </pc:sldMkLst>
      </pc:sldChg>
      <pc:sldChg chg="del">
        <pc:chgData name="Agnese Aizpuriete" userId="3d087c51-4a12-42f9-ab1e-b85fe8332eb2" providerId="ADAL" clId="{59BC7021-3D72-45CD-BD34-F2EC1BCA53B8}" dt="2023-07-04T16:00:03.624" v="362" actId="47"/>
        <pc:sldMkLst>
          <pc:docMk/>
          <pc:sldMk cId="965775002" sldId="724"/>
        </pc:sldMkLst>
      </pc:sldChg>
      <pc:sldChg chg="del">
        <pc:chgData name="Agnese Aizpuriete" userId="3d087c51-4a12-42f9-ab1e-b85fe8332eb2" providerId="ADAL" clId="{59BC7021-3D72-45CD-BD34-F2EC1BCA53B8}" dt="2023-07-04T16:00:09.992" v="363" actId="47"/>
        <pc:sldMkLst>
          <pc:docMk/>
          <pc:sldMk cId="4043303077" sldId="725"/>
        </pc:sldMkLst>
      </pc:sldChg>
      <pc:sldChg chg="del">
        <pc:chgData name="Agnese Aizpuriete" userId="3d087c51-4a12-42f9-ab1e-b85fe8332eb2" providerId="ADAL" clId="{59BC7021-3D72-45CD-BD34-F2EC1BCA53B8}" dt="2023-07-04T15:44:27.911" v="73" actId="47"/>
        <pc:sldMkLst>
          <pc:docMk/>
          <pc:sldMk cId="1786197483" sldId="737"/>
        </pc:sldMkLst>
      </pc:sldChg>
      <pc:sldChg chg="del">
        <pc:chgData name="Agnese Aizpuriete" userId="3d087c51-4a12-42f9-ab1e-b85fe8332eb2" providerId="ADAL" clId="{59BC7021-3D72-45CD-BD34-F2EC1BCA53B8}" dt="2023-07-04T15:44:12.701" v="72" actId="47"/>
        <pc:sldMkLst>
          <pc:docMk/>
          <pc:sldMk cId="1698990627" sldId="738"/>
        </pc:sldMkLst>
      </pc:sldChg>
      <pc:sldChg chg="del">
        <pc:chgData name="Agnese Aizpuriete" userId="3d087c51-4a12-42f9-ab1e-b85fe8332eb2" providerId="ADAL" clId="{59BC7021-3D72-45CD-BD34-F2EC1BCA53B8}" dt="2023-07-04T15:42:24.701" v="46" actId="47"/>
        <pc:sldMkLst>
          <pc:docMk/>
          <pc:sldMk cId="4071271310" sldId="739"/>
        </pc:sldMkLst>
      </pc:sldChg>
      <pc:sldChg chg="del">
        <pc:chgData name="Agnese Aizpuriete" userId="3d087c51-4a12-42f9-ab1e-b85fe8332eb2" providerId="ADAL" clId="{59BC7021-3D72-45CD-BD34-F2EC1BCA53B8}" dt="2023-07-04T15:39:57.030" v="43" actId="47"/>
        <pc:sldMkLst>
          <pc:docMk/>
          <pc:sldMk cId="1547781036" sldId="740"/>
        </pc:sldMkLst>
      </pc:sldChg>
      <pc:sldChg chg="del">
        <pc:chgData name="Agnese Aizpuriete" userId="3d087c51-4a12-42f9-ab1e-b85fe8332eb2" providerId="ADAL" clId="{59BC7021-3D72-45CD-BD34-F2EC1BCA53B8}" dt="2023-07-04T15:39:07.600" v="38" actId="47"/>
        <pc:sldMkLst>
          <pc:docMk/>
          <pc:sldMk cId="4249872845" sldId="741"/>
        </pc:sldMkLst>
      </pc:sldChg>
      <pc:sldChg chg="del ord">
        <pc:chgData name="Agnese Aizpuriete" userId="3d087c51-4a12-42f9-ab1e-b85fe8332eb2" providerId="ADAL" clId="{59BC7021-3D72-45CD-BD34-F2EC1BCA53B8}" dt="2023-07-04T15:49:01.838" v="166" actId="47"/>
        <pc:sldMkLst>
          <pc:docMk/>
          <pc:sldMk cId="3582899577" sldId="742"/>
        </pc:sldMkLst>
      </pc:sldChg>
      <pc:sldChg chg="del ord">
        <pc:chgData name="Agnese Aizpuriete" userId="3d087c51-4a12-42f9-ab1e-b85fe8332eb2" providerId="ADAL" clId="{59BC7021-3D72-45CD-BD34-F2EC1BCA53B8}" dt="2023-07-04T15:45:32.488" v="106" actId="47"/>
        <pc:sldMkLst>
          <pc:docMk/>
          <pc:sldMk cId="1718471373" sldId="743"/>
        </pc:sldMkLst>
      </pc:sldChg>
      <pc:sldChg chg="del">
        <pc:chgData name="Agnese Aizpuriete" userId="3d087c51-4a12-42f9-ab1e-b85fe8332eb2" providerId="ADAL" clId="{59BC7021-3D72-45CD-BD34-F2EC1BCA53B8}" dt="2023-07-04T15:53:21.409" v="229" actId="47"/>
        <pc:sldMkLst>
          <pc:docMk/>
          <pc:sldMk cId="2928723782" sldId="744"/>
        </pc:sldMkLst>
      </pc:sldChg>
      <pc:sldChg chg="delSp modSp mod ord modClrScheme chgLayout">
        <pc:chgData name="Agnese Aizpuriete" userId="3d087c51-4a12-42f9-ab1e-b85fe8332eb2" providerId="ADAL" clId="{59BC7021-3D72-45CD-BD34-F2EC1BCA53B8}" dt="2023-07-04T15:53:01.562" v="226"/>
        <pc:sldMkLst>
          <pc:docMk/>
          <pc:sldMk cId="623506098" sldId="745"/>
        </pc:sldMkLst>
        <pc:spChg chg="del">
          <ac:chgData name="Agnese Aizpuriete" userId="3d087c51-4a12-42f9-ab1e-b85fe8332eb2" providerId="ADAL" clId="{59BC7021-3D72-45CD-BD34-F2EC1BCA53B8}" dt="2023-07-04T15:52:36.686" v="223" actId="26606"/>
          <ac:spMkLst>
            <pc:docMk/>
            <pc:sldMk cId="623506098" sldId="745"/>
            <ac:spMk id="2" creationId="{EE13EF2D-197D-432E-9A28-100C6CDAE7BD}"/>
          </ac:spMkLst>
        </pc:spChg>
        <pc:spChg chg="del">
          <ac:chgData name="Agnese Aizpuriete" userId="3d087c51-4a12-42f9-ab1e-b85fe8332eb2" providerId="ADAL" clId="{59BC7021-3D72-45CD-BD34-F2EC1BCA53B8}" dt="2023-07-04T15:52:36.686" v="223" actId="26606"/>
          <ac:spMkLst>
            <pc:docMk/>
            <pc:sldMk cId="623506098" sldId="745"/>
            <ac:spMk id="5" creationId="{B143F045-3713-4036-9E3C-101CD797B966}"/>
          </ac:spMkLst>
        </pc:spChg>
        <pc:spChg chg="mod ord modVis">
          <ac:chgData name="Agnese Aizpuriete" userId="3d087c51-4a12-42f9-ab1e-b85fe8332eb2" providerId="ADAL" clId="{59BC7021-3D72-45CD-BD34-F2EC1BCA53B8}" dt="2023-07-04T15:52:36.686" v="223" actId="26606"/>
          <ac:spMkLst>
            <pc:docMk/>
            <pc:sldMk cId="623506098" sldId="745"/>
            <ac:spMk id="16388" creationId="{00000000-0000-0000-0000-000000000000}"/>
          </ac:spMkLst>
        </pc:spChg>
        <pc:picChg chg="mod">
          <ac:chgData name="Agnese Aizpuriete" userId="3d087c51-4a12-42f9-ab1e-b85fe8332eb2" providerId="ADAL" clId="{59BC7021-3D72-45CD-BD34-F2EC1BCA53B8}" dt="2023-07-04T15:52:36.686" v="223" actId="26606"/>
          <ac:picMkLst>
            <pc:docMk/>
            <pc:sldMk cId="623506098" sldId="745"/>
            <ac:picMk id="1026" creationId="{EDB376E9-3B36-462F-B086-54C5B82F2FFE}"/>
          </ac:picMkLst>
        </pc:picChg>
      </pc:sldChg>
      <pc:sldChg chg="addSp delSp modSp del mod modClrScheme chgLayout">
        <pc:chgData name="Agnese Aizpuriete" userId="3d087c51-4a12-42f9-ab1e-b85fe8332eb2" providerId="ADAL" clId="{59BC7021-3D72-45CD-BD34-F2EC1BCA53B8}" dt="2023-07-04T15:57:42.737" v="351" actId="47"/>
        <pc:sldMkLst>
          <pc:docMk/>
          <pc:sldMk cId="353909259" sldId="746"/>
        </pc:sldMkLst>
        <pc:spChg chg="add del mod">
          <ac:chgData name="Agnese Aizpuriete" userId="3d087c51-4a12-42f9-ab1e-b85fe8332eb2" providerId="ADAL" clId="{59BC7021-3D72-45CD-BD34-F2EC1BCA53B8}" dt="2023-07-04T15:51:50.886" v="219" actId="478"/>
          <ac:spMkLst>
            <pc:docMk/>
            <pc:sldMk cId="353909259" sldId="746"/>
            <ac:spMk id="2" creationId="{C734BEE0-2175-ADF4-F65E-70BEC2E29DB0}"/>
          </ac:spMkLst>
        </pc:spChg>
        <pc:spChg chg="del">
          <ac:chgData name="Agnese Aizpuriete" userId="3d087c51-4a12-42f9-ab1e-b85fe8332eb2" providerId="ADAL" clId="{59BC7021-3D72-45CD-BD34-F2EC1BCA53B8}" dt="2023-07-04T15:52:00.959" v="220" actId="26606"/>
          <ac:spMkLst>
            <pc:docMk/>
            <pc:sldMk cId="353909259" sldId="746"/>
            <ac:spMk id="5" creationId="{B143F045-3713-4036-9E3C-101CD797B966}"/>
          </ac:spMkLst>
        </pc:spChg>
        <pc:spChg chg="del">
          <ac:chgData name="Agnese Aizpuriete" userId="3d087c51-4a12-42f9-ab1e-b85fe8332eb2" providerId="ADAL" clId="{59BC7021-3D72-45CD-BD34-F2EC1BCA53B8}" dt="2023-07-04T15:51:48.013" v="218" actId="478"/>
          <ac:spMkLst>
            <pc:docMk/>
            <pc:sldMk cId="353909259" sldId="746"/>
            <ac:spMk id="16387" creationId="{00000000-0000-0000-0000-000000000000}"/>
          </ac:spMkLst>
        </pc:spChg>
        <pc:spChg chg="mod ord modVis">
          <ac:chgData name="Agnese Aizpuriete" userId="3d087c51-4a12-42f9-ab1e-b85fe8332eb2" providerId="ADAL" clId="{59BC7021-3D72-45CD-BD34-F2EC1BCA53B8}" dt="2023-07-04T15:52:00.959" v="220" actId="26606"/>
          <ac:spMkLst>
            <pc:docMk/>
            <pc:sldMk cId="353909259" sldId="746"/>
            <ac:spMk id="16388" creationId="{00000000-0000-0000-0000-000000000000}"/>
          </ac:spMkLst>
        </pc:spChg>
        <pc:picChg chg="mod">
          <ac:chgData name="Agnese Aizpuriete" userId="3d087c51-4a12-42f9-ab1e-b85fe8332eb2" providerId="ADAL" clId="{59BC7021-3D72-45CD-BD34-F2EC1BCA53B8}" dt="2023-07-04T15:52:00.959" v="220" actId="26606"/>
          <ac:picMkLst>
            <pc:docMk/>
            <pc:sldMk cId="353909259" sldId="746"/>
            <ac:picMk id="3" creationId="{AD6EF025-0B04-474C-A34E-210FD24D138E}"/>
          </ac:picMkLst>
        </pc:picChg>
      </pc:sldChg>
      <pc:sldChg chg="del">
        <pc:chgData name="Agnese Aizpuriete" userId="3d087c51-4a12-42f9-ab1e-b85fe8332eb2" providerId="ADAL" clId="{59BC7021-3D72-45CD-BD34-F2EC1BCA53B8}" dt="2023-07-04T15:50:56.540" v="213" actId="47"/>
        <pc:sldMkLst>
          <pc:docMk/>
          <pc:sldMk cId="2721520172" sldId="747"/>
        </pc:sldMkLst>
      </pc:sldChg>
      <pc:sldChg chg="del">
        <pc:chgData name="Agnese Aizpuriete" userId="3d087c51-4a12-42f9-ab1e-b85fe8332eb2" providerId="ADAL" clId="{59BC7021-3D72-45CD-BD34-F2EC1BCA53B8}" dt="2023-07-04T15:50:54.270" v="212" actId="47"/>
        <pc:sldMkLst>
          <pc:docMk/>
          <pc:sldMk cId="2737561358" sldId="748"/>
        </pc:sldMkLst>
      </pc:sldChg>
      <pc:sldChg chg="del">
        <pc:chgData name="Agnese Aizpuriete" userId="3d087c51-4a12-42f9-ab1e-b85fe8332eb2" providerId="ADAL" clId="{59BC7021-3D72-45CD-BD34-F2EC1BCA53B8}" dt="2023-07-04T15:50:53.153" v="211" actId="47"/>
        <pc:sldMkLst>
          <pc:docMk/>
          <pc:sldMk cId="2246368407" sldId="749"/>
        </pc:sldMkLst>
      </pc:sldChg>
      <pc:sldChg chg="del">
        <pc:chgData name="Agnese Aizpuriete" userId="3d087c51-4a12-42f9-ab1e-b85fe8332eb2" providerId="ADAL" clId="{59BC7021-3D72-45CD-BD34-F2EC1BCA53B8}" dt="2023-07-04T15:50:52.419" v="210" actId="47"/>
        <pc:sldMkLst>
          <pc:docMk/>
          <pc:sldMk cId="216452745" sldId="750"/>
        </pc:sldMkLst>
      </pc:sldChg>
      <pc:sldChg chg="del">
        <pc:chgData name="Agnese Aizpuriete" userId="3d087c51-4a12-42f9-ab1e-b85fe8332eb2" providerId="ADAL" clId="{59BC7021-3D72-45CD-BD34-F2EC1BCA53B8}" dt="2023-07-04T15:50:13.081" v="205" actId="47"/>
        <pc:sldMkLst>
          <pc:docMk/>
          <pc:sldMk cId="2283030471" sldId="751"/>
        </pc:sldMkLst>
      </pc:sldChg>
      <pc:sldChg chg="del">
        <pc:chgData name="Agnese Aizpuriete" userId="3d087c51-4a12-42f9-ab1e-b85fe8332eb2" providerId="ADAL" clId="{59BC7021-3D72-45CD-BD34-F2EC1BCA53B8}" dt="2023-07-04T15:57:18.349" v="346" actId="47"/>
        <pc:sldMkLst>
          <pc:docMk/>
          <pc:sldMk cId="2771940871" sldId="752"/>
        </pc:sldMkLst>
      </pc:sldChg>
      <pc:sldChg chg="del">
        <pc:chgData name="Agnese Aizpuriete" userId="3d087c51-4a12-42f9-ab1e-b85fe8332eb2" providerId="ADAL" clId="{59BC7021-3D72-45CD-BD34-F2EC1BCA53B8}" dt="2023-07-04T15:56:47.722" v="339" actId="47"/>
        <pc:sldMkLst>
          <pc:docMk/>
          <pc:sldMk cId="2673460636" sldId="753"/>
        </pc:sldMkLst>
      </pc:sldChg>
      <pc:sldChg chg="del">
        <pc:chgData name="Agnese Aizpuriete" userId="3d087c51-4a12-42f9-ab1e-b85fe8332eb2" providerId="ADAL" clId="{59BC7021-3D72-45CD-BD34-F2EC1BCA53B8}" dt="2023-07-04T15:56:46.099" v="338" actId="47"/>
        <pc:sldMkLst>
          <pc:docMk/>
          <pc:sldMk cId="1690937418" sldId="754"/>
        </pc:sldMkLst>
      </pc:sldChg>
      <pc:sldChg chg="del">
        <pc:chgData name="Agnese Aizpuriete" userId="3d087c51-4a12-42f9-ab1e-b85fe8332eb2" providerId="ADAL" clId="{59BC7021-3D72-45CD-BD34-F2EC1BCA53B8}" dt="2023-07-04T15:59:11.909" v="361" actId="47"/>
        <pc:sldMkLst>
          <pc:docMk/>
          <pc:sldMk cId="1557946976" sldId="755"/>
        </pc:sldMkLst>
      </pc:sldChg>
      <pc:sldChg chg="del">
        <pc:chgData name="Agnese Aizpuriete" userId="3d087c51-4a12-42f9-ab1e-b85fe8332eb2" providerId="ADAL" clId="{59BC7021-3D72-45CD-BD34-F2EC1BCA53B8}" dt="2023-07-04T15:59:10.826" v="360" actId="47"/>
        <pc:sldMkLst>
          <pc:docMk/>
          <pc:sldMk cId="1213605703" sldId="756"/>
        </pc:sldMkLst>
      </pc:sldChg>
      <pc:sldChg chg="del">
        <pc:chgData name="Agnese Aizpuriete" userId="3d087c51-4a12-42f9-ab1e-b85fe8332eb2" providerId="ADAL" clId="{59BC7021-3D72-45CD-BD34-F2EC1BCA53B8}" dt="2023-07-04T15:59:10.066" v="359" actId="47"/>
        <pc:sldMkLst>
          <pc:docMk/>
          <pc:sldMk cId="3926421502" sldId="757"/>
        </pc:sldMkLst>
      </pc:sldChg>
      <pc:sldChg chg="del">
        <pc:chgData name="Agnese Aizpuriete" userId="3d087c51-4a12-42f9-ab1e-b85fe8332eb2" providerId="ADAL" clId="{59BC7021-3D72-45CD-BD34-F2EC1BCA53B8}" dt="2023-07-04T15:59:08.706" v="358" actId="47"/>
        <pc:sldMkLst>
          <pc:docMk/>
          <pc:sldMk cId="2188939936" sldId="758"/>
        </pc:sldMkLst>
      </pc:sldChg>
      <pc:sldChg chg="addSp delSp modSp">
        <pc:chgData name="Agnese Aizpuriete" userId="3d087c51-4a12-42f9-ab1e-b85fe8332eb2" providerId="ADAL" clId="{59BC7021-3D72-45CD-BD34-F2EC1BCA53B8}" dt="2023-07-04T15:58:09.891" v="353" actId="478"/>
        <pc:sldMkLst>
          <pc:docMk/>
          <pc:sldMk cId="3865797132" sldId="759"/>
        </pc:sldMkLst>
        <pc:spChg chg="add del mod">
          <ac:chgData name="Agnese Aizpuriete" userId="3d087c51-4a12-42f9-ab1e-b85fe8332eb2" providerId="ADAL" clId="{59BC7021-3D72-45CD-BD34-F2EC1BCA53B8}" dt="2023-07-04T15:58:09.891" v="353" actId="478"/>
          <ac:spMkLst>
            <pc:docMk/>
            <pc:sldMk cId="3865797132" sldId="759"/>
            <ac:spMk id="2" creationId="{E4F9CD93-0B6E-6DD0-A951-426E3DC0CD59}"/>
          </ac:spMkLst>
        </pc:spChg>
        <pc:spChg chg="del">
          <ac:chgData name="Agnese Aizpuriete" userId="3d087c51-4a12-42f9-ab1e-b85fe8332eb2" providerId="ADAL" clId="{59BC7021-3D72-45CD-BD34-F2EC1BCA53B8}" dt="2023-07-04T15:58:07.102" v="352" actId="478"/>
          <ac:spMkLst>
            <pc:docMk/>
            <pc:sldMk cId="3865797132" sldId="759"/>
            <ac:spMk id="16386" creationId="{00000000-0000-0000-0000-000000000000}"/>
          </ac:spMkLst>
        </pc:spChg>
      </pc:sldChg>
      <pc:sldChg chg="new del">
        <pc:chgData name="Agnese Aizpuriete" userId="3d087c51-4a12-42f9-ab1e-b85fe8332eb2" providerId="ADAL" clId="{59BC7021-3D72-45CD-BD34-F2EC1BCA53B8}" dt="2023-07-04T15:37:18.051" v="9" actId="47"/>
        <pc:sldMkLst>
          <pc:docMk/>
          <pc:sldMk cId="57561618" sldId="848"/>
        </pc:sldMkLst>
      </pc:sldChg>
      <pc:sldChg chg="add del">
        <pc:chgData name="Agnese Aizpuriete" userId="3d087c51-4a12-42f9-ab1e-b85fe8332eb2" providerId="ADAL" clId="{59BC7021-3D72-45CD-BD34-F2EC1BCA53B8}" dt="2023-07-04T15:36:28.508" v="3" actId="47"/>
        <pc:sldMkLst>
          <pc:docMk/>
          <pc:sldMk cId="280814326" sldId="848"/>
        </pc:sldMkLst>
      </pc:sldChg>
      <pc:sldChg chg="addSp delSp modSp add mod ord chgLayout">
        <pc:chgData name="Agnese Aizpuriete" userId="3d087c51-4a12-42f9-ab1e-b85fe8332eb2" providerId="ADAL" clId="{59BC7021-3D72-45CD-BD34-F2EC1BCA53B8}" dt="2023-07-04T15:47:19.499" v="146" actId="1076"/>
        <pc:sldMkLst>
          <pc:docMk/>
          <pc:sldMk cId="1210257848" sldId="848"/>
        </pc:sldMkLst>
        <pc:spChg chg="add del mod">
          <ac:chgData name="Agnese Aizpuriete" userId="3d087c51-4a12-42f9-ab1e-b85fe8332eb2" providerId="ADAL" clId="{59BC7021-3D72-45CD-BD34-F2EC1BCA53B8}" dt="2023-07-04T15:37:26.015" v="11" actId="6264"/>
          <ac:spMkLst>
            <pc:docMk/>
            <pc:sldMk cId="1210257848" sldId="848"/>
            <ac:spMk id="2" creationId="{D201615E-8823-6AC1-5AED-061116063F66}"/>
          </ac:spMkLst>
        </pc:spChg>
        <pc:spChg chg="add del mod ord">
          <ac:chgData name="Agnese Aizpuriete" userId="3d087c51-4a12-42f9-ab1e-b85fe8332eb2" providerId="ADAL" clId="{59BC7021-3D72-45CD-BD34-F2EC1BCA53B8}" dt="2023-07-04T15:39:03.662" v="37" actId="478"/>
          <ac:spMkLst>
            <pc:docMk/>
            <pc:sldMk cId="1210257848" sldId="848"/>
            <ac:spMk id="3" creationId="{ADDEED12-4D9A-1915-BDD0-7F213F60DC21}"/>
          </ac:spMkLst>
        </pc:spChg>
        <pc:spChg chg="mod ord">
          <ac:chgData name="Agnese Aizpuriete" userId="3d087c51-4a12-42f9-ab1e-b85fe8332eb2" providerId="ADAL" clId="{59BC7021-3D72-45CD-BD34-F2EC1BCA53B8}" dt="2023-07-04T15:37:26.015" v="11" actId="6264"/>
          <ac:spMkLst>
            <pc:docMk/>
            <pc:sldMk cId="1210257848" sldId="848"/>
            <ac:spMk id="4" creationId="{BC313E04-09E7-CE83-5C81-EC09001A009C}"/>
          </ac:spMkLst>
        </pc:spChg>
        <pc:spChg chg="mod">
          <ac:chgData name="Agnese Aizpuriete" userId="3d087c51-4a12-42f9-ab1e-b85fe8332eb2" providerId="ADAL" clId="{59BC7021-3D72-45CD-BD34-F2EC1BCA53B8}" dt="2023-07-04T15:38:18.231" v="28" actId="20577"/>
          <ac:spMkLst>
            <pc:docMk/>
            <pc:sldMk cId="1210257848" sldId="848"/>
            <ac:spMk id="5" creationId="{DC3DA405-A2F6-377D-6957-FF5F7AC45AFC}"/>
          </ac:spMkLst>
        </pc:spChg>
        <pc:spChg chg="add del mod ord">
          <ac:chgData name="Agnese Aizpuriete" userId="3d087c51-4a12-42f9-ab1e-b85fe8332eb2" providerId="ADAL" clId="{59BC7021-3D72-45CD-BD34-F2EC1BCA53B8}" dt="2023-07-04T15:39:01.760" v="36" actId="478"/>
          <ac:spMkLst>
            <pc:docMk/>
            <pc:sldMk cId="1210257848" sldId="848"/>
            <ac:spMk id="6" creationId="{670FA4CB-F20E-91E3-AC65-CA6DF9E56145}"/>
          </ac:spMkLst>
        </pc:spChg>
        <pc:spChg chg="add mod">
          <ac:chgData name="Agnese Aizpuriete" userId="3d087c51-4a12-42f9-ab1e-b85fe8332eb2" providerId="ADAL" clId="{59BC7021-3D72-45CD-BD34-F2EC1BCA53B8}" dt="2023-07-04T15:47:14.523" v="144" actId="14100"/>
          <ac:spMkLst>
            <pc:docMk/>
            <pc:sldMk cId="1210257848" sldId="848"/>
            <ac:spMk id="15" creationId="{5952D884-4859-AD7B-34EF-69DEAD11B179}"/>
          </ac:spMkLst>
        </pc:spChg>
        <pc:picChg chg="add mod">
          <ac:chgData name="Agnese Aizpuriete" userId="3d087c51-4a12-42f9-ab1e-b85fe8332eb2" providerId="ADAL" clId="{59BC7021-3D72-45CD-BD34-F2EC1BCA53B8}" dt="2023-07-04T15:46:42.154" v="135" actId="1076"/>
          <ac:picMkLst>
            <pc:docMk/>
            <pc:sldMk cId="1210257848" sldId="848"/>
            <ac:picMk id="7" creationId="{2A3ADCE1-353A-5DA7-A72A-7BF218ADA300}"/>
          </ac:picMkLst>
        </pc:picChg>
        <pc:picChg chg="add mod">
          <ac:chgData name="Agnese Aizpuriete" userId="3d087c51-4a12-42f9-ab1e-b85fe8332eb2" providerId="ADAL" clId="{59BC7021-3D72-45CD-BD34-F2EC1BCA53B8}" dt="2023-07-04T15:46:16.466" v="116" actId="1076"/>
          <ac:picMkLst>
            <pc:docMk/>
            <pc:sldMk cId="1210257848" sldId="848"/>
            <ac:picMk id="8" creationId="{067D1FFF-F455-459C-AFD3-3C169C241E23}"/>
          </ac:picMkLst>
        </pc:picChg>
        <pc:picChg chg="add del mod">
          <ac:chgData name="Agnese Aizpuriete" userId="3d087c51-4a12-42f9-ab1e-b85fe8332eb2" providerId="ADAL" clId="{59BC7021-3D72-45CD-BD34-F2EC1BCA53B8}" dt="2023-07-04T15:43:56.766" v="68" actId="478"/>
          <ac:picMkLst>
            <pc:docMk/>
            <pc:sldMk cId="1210257848" sldId="848"/>
            <ac:picMk id="9" creationId="{A55C4D69-F80C-7FBC-E286-06F05B101819}"/>
          </ac:picMkLst>
        </pc:picChg>
        <pc:picChg chg="del">
          <ac:chgData name="Agnese Aizpuriete" userId="3d087c51-4a12-42f9-ab1e-b85fe8332eb2" providerId="ADAL" clId="{59BC7021-3D72-45CD-BD34-F2EC1BCA53B8}" dt="2023-07-04T15:38:01.832" v="12" actId="478"/>
          <ac:picMkLst>
            <pc:docMk/>
            <pc:sldMk cId="1210257848" sldId="848"/>
            <ac:picMk id="10" creationId="{31D9817E-9AF6-189D-DD73-86B3D9BD5C5C}"/>
          </ac:picMkLst>
        </pc:picChg>
        <pc:picChg chg="add mod">
          <ac:chgData name="Agnese Aizpuriete" userId="3d087c51-4a12-42f9-ab1e-b85fe8332eb2" providerId="ADAL" clId="{59BC7021-3D72-45CD-BD34-F2EC1BCA53B8}" dt="2023-07-04T15:46:31.027" v="128" actId="14100"/>
          <ac:picMkLst>
            <pc:docMk/>
            <pc:sldMk cId="1210257848" sldId="848"/>
            <ac:picMk id="11" creationId="{FC2773F9-C05C-12B6-32A0-CCCA370FB4F9}"/>
          </ac:picMkLst>
        </pc:picChg>
        <pc:picChg chg="del">
          <ac:chgData name="Agnese Aizpuriete" userId="3d087c51-4a12-42f9-ab1e-b85fe8332eb2" providerId="ADAL" clId="{59BC7021-3D72-45CD-BD34-F2EC1BCA53B8}" dt="2023-07-04T15:38:03.384" v="13" actId="478"/>
          <ac:picMkLst>
            <pc:docMk/>
            <pc:sldMk cId="1210257848" sldId="848"/>
            <ac:picMk id="12" creationId="{EFE20A10-AE89-9E59-AA61-B2EC20083772}"/>
          </ac:picMkLst>
        </pc:picChg>
        <pc:picChg chg="del">
          <ac:chgData name="Agnese Aizpuriete" userId="3d087c51-4a12-42f9-ab1e-b85fe8332eb2" providerId="ADAL" clId="{59BC7021-3D72-45CD-BD34-F2EC1BCA53B8}" dt="2023-07-04T15:38:04.971" v="14" actId="478"/>
          <ac:picMkLst>
            <pc:docMk/>
            <pc:sldMk cId="1210257848" sldId="848"/>
            <ac:picMk id="13" creationId="{479FF4CD-BE52-EC07-2018-C6867A0F870D}"/>
          </ac:picMkLst>
        </pc:picChg>
        <pc:picChg chg="add mod">
          <ac:chgData name="Agnese Aizpuriete" userId="3d087c51-4a12-42f9-ab1e-b85fe8332eb2" providerId="ADAL" clId="{59BC7021-3D72-45CD-BD34-F2EC1BCA53B8}" dt="2023-07-04T15:47:19.499" v="146" actId="1076"/>
          <ac:picMkLst>
            <pc:docMk/>
            <pc:sldMk cId="1210257848" sldId="848"/>
            <ac:picMk id="14" creationId="{5A2EF2C7-E15A-509C-D135-D0EA4563FF3D}"/>
          </ac:picMkLst>
        </pc:picChg>
        <pc:picChg chg="add mod">
          <ac:chgData name="Agnese Aizpuriete" userId="3d087c51-4a12-42f9-ab1e-b85fe8332eb2" providerId="ADAL" clId="{59BC7021-3D72-45CD-BD34-F2EC1BCA53B8}" dt="2023-07-04T15:47:17.559" v="145" actId="1076"/>
          <ac:picMkLst>
            <pc:docMk/>
            <pc:sldMk cId="1210257848" sldId="848"/>
            <ac:picMk id="16" creationId="{5FBD9C57-01E2-F5D5-A991-24FE7C862DB7}"/>
          </ac:picMkLst>
        </pc:picChg>
      </pc:sldChg>
      <pc:sldChg chg="new del">
        <pc:chgData name="Agnese Aizpuriete" userId="3d087c51-4a12-42f9-ab1e-b85fe8332eb2" providerId="ADAL" clId="{59BC7021-3D72-45CD-BD34-F2EC1BCA53B8}" dt="2023-07-04T15:36:48.927" v="5" actId="47"/>
        <pc:sldMkLst>
          <pc:docMk/>
          <pc:sldMk cId="3287181193" sldId="848"/>
        </pc:sldMkLst>
      </pc:sldChg>
      <pc:sldChg chg="add del">
        <pc:chgData name="Agnese Aizpuriete" userId="3d087c51-4a12-42f9-ab1e-b85fe8332eb2" providerId="ADAL" clId="{59BC7021-3D72-45CD-BD34-F2EC1BCA53B8}" dt="2023-07-04T15:36:54.548" v="7" actId="47"/>
        <pc:sldMkLst>
          <pc:docMk/>
          <pc:sldMk cId="3978442474" sldId="848"/>
        </pc:sldMkLst>
      </pc:sldChg>
      <pc:sldChg chg="addSp delSp modSp add mod">
        <pc:chgData name="Agnese Aizpuriete" userId="3d087c51-4a12-42f9-ab1e-b85fe8332eb2" providerId="ADAL" clId="{59BC7021-3D72-45CD-BD34-F2EC1BCA53B8}" dt="2023-07-04T15:48:57.451" v="165" actId="14100"/>
        <pc:sldMkLst>
          <pc:docMk/>
          <pc:sldMk cId="3388597397" sldId="849"/>
        </pc:sldMkLst>
        <pc:spChg chg="add mod">
          <ac:chgData name="Agnese Aizpuriete" userId="3d087c51-4a12-42f9-ab1e-b85fe8332eb2" providerId="ADAL" clId="{59BC7021-3D72-45CD-BD34-F2EC1BCA53B8}" dt="2023-07-04T15:47:52.412" v="153" actId="1076"/>
          <ac:spMkLst>
            <pc:docMk/>
            <pc:sldMk cId="3388597397" sldId="849"/>
            <ac:spMk id="3" creationId="{99E8E1DD-EF71-0CD0-6D3F-DB38096BBD68}"/>
          </ac:spMkLst>
        </pc:spChg>
        <pc:spChg chg="mod">
          <ac:chgData name="Agnese Aizpuriete" userId="3d087c51-4a12-42f9-ab1e-b85fe8332eb2" providerId="ADAL" clId="{59BC7021-3D72-45CD-BD34-F2EC1BCA53B8}" dt="2023-07-04T15:44:58.518" v="98" actId="20577"/>
          <ac:spMkLst>
            <pc:docMk/>
            <pc:sldMk cId="3388597397" sldId="849"/>
            <ac:spMk id="5" creationId="{DC3DA405-A2F6-377D-6957-FF5F7AC45AFC}"/>
          </ac:spMkLst>
        </pc:spChg>
        <pc:spChg chg="add mod">
          <ac:chgData name="Agnese Aizpuriete" userId="3d087c51-4a12-42f9-ab1e-b85fe8332eb2" providerId="ADAL" clId="{59BC7021-3D72-45CD-BD34-F2EC1BCA53B8}" dt="2023-07-04T15:47:55.983" v="154" actId="1076"/>
          <ac:spMkLst>
            <pc:docMk/>
            <pc:sldMk cId="3388597397" sldId="849"/>
            <ac:spMk id="6" creationId="{BDB752C9-48E0-3FEE-5919-1C01DAB8A50A}"/>
          </ac:spMkLst>
        </pc:spChg>
        <pc:spChg chg="add mod">
          <ac:chgData name="Agnese Aizpuriete" userId="3d087c51-4a12-42f9-ab1e-b85fe8332eb2" providerId="ADAL" clId="{59BC7021-3D72-45CD-BD34-F2EC1BCA53B8}" dt="2023-07-04T15:48:01.754" v="155" actId="1076"/>
          <ac:spMkLst>
            <pc:docMk/>
            <pc:sldMk cId="3388597397" sldId="849"/>
            <ac:spMk id="10" creationId="{B9FBA73C-1AC3-0E35-5819-77C7BC773A15}"/>
          </ac:spMkLst>
        </pc:spChg>
        <pc:spChg chg="del">
          <ac:chgData name="Agnese Aizpuriete" userId="3d087c51-4a12-42f9-ab1e-b85fe8332eb2" providerId="ADAL" clId="{59BC7021-3D72-45CD-BD34-F2EC1BCA53B8}" dt="2023-07-04T15:45:26.055" v="105" actId="478"/>
          <ac:spMkLst>
            <pc:docMk/>
            <pc:sldMk cId="3388597397" sldId="849"/>
            <ac:spMk id="15" creationId="{5952D884-4859-AD7B-34EF-69DEAD11B179}"/>
          </ac:spMkLst>
        </pc:spChg>
        <pc:picChg chg="add mod">
          <ac:chgData name="Agnese Aizpuriete" userId="3d087c51-4a12-42f9-ab1e-b85fe8332eb2" providerId="ADAL" clId="{59BC7021-3D72-45CD-BD34-F2EC1BCA53B8}" dt="2023-07-04T15:48:08.680" v="157" actId="1076"/>
          <ac:picMkLst>
            <pc:docMk/>
            <pc:sldMk cId="3388597397" sldId="849"/>
            <ac:picMk id="2" creationId="{0BF25864-9FEE-4885-492A-687EEB5E360A}"/>
          </ac:picMkLst>
        </pc:picChg>
        <pc:picChg chg="del">
          <ac:chgData name="Agnese Aizpuriete" userId="3d087c51-4a12-42f9-ab1e-b85fe8332eb2" providerId="ADAL" clId="{59BC7021-3D72-45CD-BD34-F2EC1BCA53B8}" dt="2023-07-04T15:45:05.925" v="102" actId="478"/>
          <ac:picMkLst>
            <pc:docMk/>
            <pc:sldMk cId="3388597397" sldId="849"/>
            <ac:picMk id="7" creationId="{2A3ADCE1-353A-5DA7-A72A-7BF218ADA300}"/>
          </ac:picMkLst>
        </pc:picChg>
        <pc:picChg chg="del">
          <ac:chgData name="Agnese Aizpuriete" userId="3d087c51-4a12-42f9-ab1e-b85fe8332eb2" providerId="ADAL" clId="{59BC7021-3D72-45CD-BD34-F2EC1BCA53B8}" dt="2023-07-04T15:45:03.021" v="100" actId="478"/>
          <ac:picMkLst>
            <pc:docMk/>
            <pc:sldMk cId="3388597397" sldId="849"/>
            <ac:picMk id="8" creationId="{067D1FFF-F455-459C-AFD3-3C169C241E23}"/>
          </ac:picMkLst>
        </pc:picChg>
        <pc:picChg chg="add mod">
          <ac:chgData name="Agnese Aizpuriete" userId="3d087c51-4a12-42f9-ab1e-b85fe8332eb2" providerId="ADAL" clId="{59BC7021-3D72-45CD-BD34-F2EC1BCA53B8}" dt="2023-07-04T15:48:14.200" v="159" actId="1076"/>
          <ac:picMkLst>
            <pc:docMk/>
            <pc:sldMk cId="3388597397" sldId="849"/>
            <ac:picMk id="9" creationId="{46DF0D42-81AF-2056-9980-4D6A9E7373CF}"/>
          </ac:picMkLst>
        </pc:picChg>
        <pc:picChg chg="del">
          <ac:chgData name="Agnese Aizpuriete" userId="3d087c51-4a12-42f9-ab1e-b85fe8332eb2" providerId="ADAL" clId="{59BC7021-3D72-45CD-BD34-F2EC1BCA53B8}" dt="2023-07-04T15:45:04.497" v="101" actId="478"/>
          <ac:picMkLst>
            <pc:docMk/>
            <pc:sldMk cId="3388597397" sldId="849"/>
            <ac:picMk id="11" creationId="{FC2773F9-C05C-12B6-32A0-CCCA370FB4F9}"/>
          </ac:picMkLst>
        </pc:picChg>
        <pc:picChg chg="add mod">
          <ac:chgData name="Agnese Aizpuriete" userId="3d087c51-4a12-42f9-ab1e-b85fe8332eb2" providerId="ADAL" clId="{59BC7021-3D72-45CD-BD34-F2EC1BCA53B8}" dt="2023-07-04T15:48:26.433" v="162" actId="1076"/>
          <ac:picMkLst>
            <pc:docMk/>
            <pc:sldMk cId="3388597397" sldId="849"/>
            <ac:picMk id="12" creationId="{AFC2D28C-CD32-43E2-FDB4-6CA6EAC3713D}"/>
          </ac:picMkLst>
        </pc:picChg>
        <pc:picChg chg="add mod">
          <ac:chgData name="Agnese Aizpuriete" userId="3d087c51-4a12-42f9-ab1e-b85fe8332eb2" providerId="ADAL" clId="{59BC7021-3D72-45CD-BD34-F2EC1BCA53B8}" dt="2023-07-04T15:48:19.334" v="161" actId="1076"/>
          <ac:picMkLst>
            <pc:docMk/>
            <pc:sldMk cId="3388597397" sldId="849"/>
            <ac:picMk id="13" creationId="{2F520245-4337-992E-8028-6631F11C4D77}"/>
          </ac:picMkLst>
        </pc:picChg>
        <pc:picChg chg="del">
          <ac:chgData name="Agnese Aizpuriete" userId="3d087c51-4a12-42f9-ab1e-b85fe8332eb2" providerId="ADAL" clId="{59BC7021-3D72-45CD-BD34-F2EC1BCA53B8}" dt="2023-07-04T15:45:01.557" v="99" actId="478"/>
          <ac:picMkLst>
            <pc:docMk/>
            <pc:sldMk cId="3388597397" sldId="849"/>
            <ac:picMk id="14" creationId="{5A2EF2C7-E15A-509C-D135-D0EA4563FF3D}"/>
          </ac:picMkLst>
        </pc:picChg>
        <pc:picChg chg="del">
          <ac:chgData name="Agnese Aizpuriete" userId="3d087c51-4a12-42f9-ab1e-b85fe8332eb2" providerId="ADAL" clId="{59BC7021-3D72-45CD-BD34-F2EC1BCA53B8}" dt="2023-07-04T15:45:07.549" v="103" actId="478"/>
          <ac:picMkLst>
            <pc:docMk/>
            <pc:sldMk cId="3388597397" sldId="849"/>
            <ac:picMk id="16" creationId="{5FBD9C57-01E2-F5D5-A991-24FE7C862DB7}"/>
          </ac:picMkLst>
        </pc:picChg>
        <pc:picChg chg="add mod">
          <ac:chgData name="Agnese Aizpuriete" userId="3d087c51-4a12-42f9-ab1e-b85fe8332eb2" providerId="ADAL" clId="{59BC7021-3D72-45CD-BD34-F2EC1BCA53B8}" dt="2023-07-04T15:48:57.451" v="165" actId="14100"/>
          <ac:picMkLst>
            <pc:docMk/>
            <pc:sldMk cId="3388597397" sldId="849"/>
            <ac:picMk id="17" creationId="{AC400C36-2D56-C709-ACF0-95E4318860FF}"/>
          </ac:picMkLst>
        </pc:picChg>
      </pc:sldChg>
      <pc:sldChg chg="addSp delSp modSp add mod">
        <pc:chgData name="Agnese Aizpuriete" userId="3d087c51-4a12-42f9-ab1e-b85fe8332eb2" providerId="ADAL" clId="{59BC7021-3D72-45CD-BD34-F2EC1BCA53B8}" dt="2023-07-04T15:57:40.442" v="350" actId="1076"/>
        <pc:sldMkLst>
          <pc:docMk/>
          <pc:sldMk cId="1398493334" sldId="850"/>
        </pc:sldMkLst>
        <pc:spChg chg="add mod">
          <ac:chgData name="Agnese Aizpuriete" userId="3d087c51-4a12-42f9-ab1e-b85fe8332eb2" providerId="ADAL" clId="{59BC7021-3D72-45CD-BD34-F2EC1BCA53B8}" dt="2023-07-04T15:50:11.361" v="204"/>
          <ac:spMkLst>
            <pc:docMk/>
            <pc:sldMk cId="1398493334" sldId="850"/>
            <ac:spMk id="2" creationId="{1ED00A9A-99BB-7499-A8D4-93D8CC83F6A4}"/>
          </ac:spMkLst>
        </pc:spChg>
        <pc:spChg chg="mod">
          <ac:chgData name="Agnese Aizpuriete" userId="3d087c51-4a12-42f9-ab1e-b85fe8332eb2" providerId="ADAL" clId="{59BC7021-3D72-45CD-BD34-F2EC1BCA53B8}" dt="2023-07-04T15:49:37.958" v="197" actId="20577"/>
          <ac:spMkLst>
            <pc:docMk/>
            <pc:sldMk cId="1398493334" sldId="850"/>
            <ac:spMk id="5" creationId="{DC3DA405-A2F6-377D-6957-FF5F7AC45AFC}"/>
          </ac:spMkLst>
        </pc:spChg>
        <pc:picChg chg="add del mod">
          <ac:chgData name="Agnese Aizpuriete" userId="3d087c51-4a12-42f9-ab1e-b85fe8332eb2" providerId="ADAL" clId="{59BC7021-3D72-45CD-BD34-F2EC1BCA53B8}" dt="2023-07-04T15:53:06.575" v="227" actId="478"/>
          <ac:picMkLst>
            <pc:docMk/>
            <pc:sldMk cId="1398493334" sldId="850"/>
            <ac:picMk id="3" creationId="{E9D3C363-264D-A3F5-0731-AD459F7C9079}"/>
          </ac:picMkLst>
        </pc:picChg>
        <pc:picChg chg="add mod">
          <ac:chgData name="Agnese Aizpuriete" userId="3d087c51-4a12-42f9-ab1e-b85fe8332eb2" providerId="ADAL" clId="{59BC7021-3D72-45CD-BD34-F2EC1BCA53B8}" dt="2023-07-04T15:57:31.563" v="347" actId="1076"/>
          <ac:picMkLst>
            <pc:docMk/>
            <pc:sldMk cId="1398493334" sldId="850"/>
            <ac:picMk id="6" creationId="{08B2D023-E300-1700-D53E-EE5B5BDD7050}"/>
          </ac:picMkLst>
        </pc:picChg>
        <pc:picChg chg="add mod">
          <ac:chgData name="Agnese Aizpuriete" userId="3d087c51-4a12-42f9-ab1e-b85fe8332eb2" providerId="ADAL" clId="{59BC7021-3D72-45CD-BD34-F2EC1BCA53B8}" dt="2023-07-04T15:57:31.563" v="347" actId="1076"/>
          <ac:picMkLst>
            <pc:docMk/>
            <pc:sldMk cId="1398493334" sldId="850"/>
            <ac:picMk id="7" creationId="{6845DDD8-77A0-0341-EE17-63545D1B7FA9}"/>
          </ac:picMkLst>
        </pc:picChg>
        <pc:picChg chg="add mod">
          <ac:chgData name="Agnese Aizpuriete" userId="3d087c51-4a12-42f9-ab1e-b85fe8332eb2" providerId="ADAL" clId="{59BC7021-3D72-45CD-BD34-F2EC1BCA53B8}" dt="2023-07-04T15:57:40.442" v="350" actId="1076"/>
          <ac:picMkLst>
            <pc:docMk/>
            <pc:sldMk cId="1398493334" sldId="850"/>
            <ac:picMk id="8" creationId="{C3EA71BD-87C5-256C-C0A2-8D8F5FB35C5D}"/>
          </ac:picMkLst>
        </pc:picChg>
        <pc:picChg chg="del">
          <ac:chgData name="Agnese Aizpuriete" userId="3d087c51-4a12-42f9-ab1e-b85fe8332eb2" providerId="ADAL" clId="{59BC7021-3D72-45CD-BD34-F2EC1BCA53B8}" dt="2023-07-04T15:49:42.627" v="200" actId="478"/>
          <ac:picMkLst>
            <pc:docMk/>
            <pc:sldMk cId="1398493334" sldId="850"/>
            <ac:picMk id="10" creationId="{31D9817E-9AF6-189D-DD73-86B3D9BD5C5C}"/>
          </ac:picMkLst>
        </pc:picChg>
        <pc:picChg chg="del">
          <ac:chgData name="Agnese Aizpuriete" userId="3d087c51-4a12-42f9-ab1e-b85fe8332eb2" providerId="ADAL" clId="{59BC7021-3D72-45CD-BD34-F2EC1BCA53B8}" dt="2023-07-04T15:49:41.210" v="199" actId="478"/>
          <ac:picMkLst>
            <pc:docMk/>
            <pc:sldMk cId="1398493334" sldId="850"/>
            <ac:picMk id="12" creationId="{EFE20A10-AE89-9E59-AA61-B2EC20083772}"/>
          </ac:picMkLst>
        </pc:picChg>
        <pc:picChg chg="del">
          <ac:chgData name="Agnese Aizpuriete" userId="3d087c51-4a12-42f9-ab1e-b85fe8332eb2" providerId="ADAL" clId="{59BC7021-3D72-45CD-BD34-F2EC1BCA53B8}" dt="2023-07-04T15:49:39.888" v="198" actId="478"/>
          <ac:picMkLst>
            <pc:docMk/>
            <pc:sldMk cId="1398493334" sldId="850"/>
            <ac:picMk id="13" creationId="{479FF4CD-BE52-EC07-2018-C6867A0F870D}"/>
          </ac:picMkLst>
        </pc:picChg>
      </pc:sldChg>
      <pc:sldChg chg="addSp delSp modSp add del mod modClrScheme chgLayout">
        <pc:chgData name="Agnese Aizpuriete" userId="3d087c51-4a12-42f9-ab1e-b85fe8332eb2" providerId="ADAL" clId="{59BC7021-3D72-45CD-BD34-F2EC1BCA53B8}" dt="2023-07-04T15:52:58.933" v="224" actId="47"/>
        <pc:sldMkLst>
          <pc:docMk/>
          <pc:sldMk cId="4146300253" sldId="851"/>
        </pc:sldMkLst>
        <pc:spChg chg="del">
          <ac:chgData name="Agnese Aizpuriete" userId="3d087c51-4a12-42f9-ab1e-b85fe8332eb2" providerId="ADAL" clId="{59BC7021-3D72-45CD-BD34-F2EC1BCA53B8}" dt="2023-07-04T15:51:10.816" v="215" actId="478"/>
          <ac:spMkLst>
            <pc:docMk/>
            <pc:sldMk cId="4146300253" sldId="851"/>
            <ac:spMk id="2" creationId="{1ED00A9A-99BB-7499-A8D4-93D8CC83F6A4}"/>
          </ac:spMkLst>
        </pc:spChg>
        <pc:spChg chg="mod ord">
          <ac:chgData name="Agnese Aizpuriete" userId="3d087c51-4a12-42f9-ab1e-b85fe8332eb2" providerId="ADAL" clId="{59BC7021-3D72-45CD-BD34-F2EC1BCA53B8}" dt="2023-07-04T15:52:24.023" v="222" actId="700"/>
          <ac:spMkLst>
            <pc:docMk/>
            <pc:sldMk cId="4146300253" sldId="851"/>
            <ac:spMk id="4" creationId="{BC313E04-09E7-CE83-5C81-EC09001A009C}"/>
          </ac:spMkLst>
        </pc:spChg>
        <pc:spChg chg="del">
          <ac:chgData name="Agnese Aizpuriete" userId="3d087c51-4a12-42f9-ab1e-b85fe8332eb2" providerId="ADAL" clId="{59BC7021-3D72-45CD-BD34-F2EC1BCA53B8}" dt="2023-07-04T15:51:13.478" v="216" actId="478"/>
          <ac:spMkLst>
            <pc:docMk/>
            <pc:sldMk cId="4146300253" sldId="851"/>
            <ac:spMk id="5" creationId="{DC3DA405-A2F6-377D-6957-FF5F7AC45AFC}"/>
          </ac:spMkLst>
        </pc:spChg>
        <pc:spChg chg="add mod ord">
          <ac:chgData name="Agnese Aizpuriete" userId="3d087c51-4a12-42f9-ab1e-b85fe8332eb2" providerId="ADAL" clId="{59BC7021-3D72-45CD-BD34-F2EC1BCA53B8}" dt="2023-07-04T15:52:24.023" v="222" actId="700"/>
          <ac:spMkLst>
            <pc:docMk/>
            <pc:sldMk cId="4146300253" sldId="851"/>
            <ac:spMk id="6" creationId="{1D1C5E85-935A-338D-F7C8-59FEFDCBA0A1}"/>
          </ac:spMkLst>
        </pc:spChg>
        <pc:spChg chg="add mod ord">
          <ac:chgData name="Agnese Aizpuriete" userId="3d087c51-4a12-42f9-ab1e-b85fe8332eb2" providerId="ADAL" clId="{59BC7021-3D72-45CD-BD34-F2EC1BCA53B8}" dt="2023-07-04T15:52:24.023" v="222" actId="700"/>
          <ac:spMkLst>
            <pc:docMk/>
            <pc:sldMk cId="4146300253" sldId="851"/>
            <ac:spMk id="7" creationId="{A4215AFB-033E-C9E4-5775-1DF759AECA09}"/>
          </ac:spMkLst>
        </pc:spChg>
        <pc:picChg chg="mod">
          <ac:chgData name="Agnese Aizpuriete" userId="3d087c51-4a12-42f9-ab1e-b85fe8332eb2" providerId="ADAL" clId="{59BC7021-3D72-45CD-BD34-F2EC1BCA53B8}" dt="2023-07-04T15:51:42.613" v="217" actId="14100"/>
          <ac:picMkLst>
            <pc:docMk/>
            <pc:sldMk cId="4146300253" sldId="851"/>
            <ac:picMk id="3" creationId="{E9D3C363-264D-A3F5-0731-AD459F7C9079}"/>
          </ac:picMkLst>
        </pc:picChg>
      </pc:sldChg>
      <pc:sldChg chg="addSp delSp modSp add mod">
        <pc:chgData name="Agnese Aizpuriete" userId="3d087c51-4a12-42f9-ab1e-b85fe8332eb2" providerId="ADAL" clId="{59BC7021-3D72-45CD-BD34-F2EC1BCA53B8}" dt="2023-07-04T15:58:31.836" v="357" actId="1076"/>
        <pc:sldMkLst>
          <pc:docMk/>
          <pc:sldMk cId="4208957791" sldId="851"/>
        </pc:sldMkLst>
        <pc:spChg chg="mod">
          <ac:chgData name="Agnese Aizpuriete" userId="3d087c51-4a12-42f9-ab1e-b85fe8332eb2" providerId="ADAL" clId="{59BC7021-3D72-45CD-BD34-F2EC1BCA53B8}" dt="2023-07-04T15:54:02.734" v="250"/>
          <ac:spMkLst>
            <pc:docMk/>
            <pc:sldMk cId="4208957791" sldId="851"/>
            <ac:spMk id="2" creationId="{1ED00A9A-99BB-7499-A8D4-93D8CC83F6A4}"/>
          </ac:spMkLst>
        </pc:spChg>
        <pc:spChg chg="add del mod">
          <ac:chgData name="Agnese Aizpuriete" userId="3d087c51-4a12-42f9-ab1e-b85fe8332eb2" providerId="ADAL" clId="{59BC7021-3D72-45CD-BD34-F2EC1BCA53B8}" dt="2023-07-04T15:57:13.509" v="344" actId="478"/>
          <ac:spMkLst>
            <pc:docMk/>
            <pc:sldMk cId="4208957791" sldId="851"/>
            <ac:spMk id="3" creationId="{7B8AB2FA-8351-944F-B75C-84F1AB0A6327}"/>
          </ac:spMkLst>
        </pc:spChg>
        <pc:spChg chg="mod">
          <ac:chgData name="Agnese Aizpuriete" userId="3d087c51-4a12-42f9-ab1e-b85fe8332eb2" providerId="ADAL" clId="{59BC7021-3D72-45CD-BD34-F2EC1BCA53B8}" dt="2023-07-04T15:53:47.670" v="247" actId="20577"/>
          <ac:spMkLst>
            <pc:docMk/>
            <pc:sldMk cId="4208957791" sldId="851"/>
            <ac:spMk id="5" creationId="{DC3DA405-A2F6-377D-6957-FF5F7AC45AFC}"/>
          </ac:spMkLst>
        </pc:spChg>
        <pc:spChg chg="add del mod">
          <ac:chgData name="Agnese Aizpuriete" userId="3d087c51-4a12-42f9-ab1e-b85fe8332eb2" providerId="ADAL" clId="{59BC7021-3D72-45CD-BD34-F2EC1BCA53B8}" dt="2023-07-04T15:57:10.588" v="343" actId="478"/>
          <ac:spMkLst>
            <pc:docMk/>
            <pc:sldMk cId="4208957791" sldId="851"/>
            <ac:spMk id="10" creationId="{B0EAAC44-FBF4-1EFF-5AD4-4F851EAB5DD4}"/>
          </ac:spMkLst>
        </pc:spChg>
        <pc:picChg chg="del">
          <ac:chgData name="Agnese Aizpuriete" userId="3d087c51-4a12-42f9-ab1e-b85fe8332eb2" providerId="ADAL" clId="{59BC7021-3D72-45CD-BD34-F2EC1BCA53B8}" dt="2023-07-04T15:54:03.876" v="251" actId="478"/>
          <ac:picMkLst>
            <pc:docMk/>
            <pc:sldMk cId="4208957791" sldId="851"/>
            <ac:picMk id="6" creationId="{08B2D023-E300-1700-D53E-EE5B5BDD7050}"/>
          </ac:picMkLst>
        </pc:picChg>
        <pc:picChg chg="del">
          <ac:chgData name="Agnese Aizpuriete" userId="3d087c51-4a12-42f9-ab1e-b85fe8332eb2" providerId="ADAL" clId="{59BC7021-3D72-45CD-BD34-F2EC1BCA53B8}" dt="2023-07-04T15:54:05.013" v="252" actId="478"/>
          <ac:picMkLst>
            <pc:docMk/>
            <pc:sldMk cId="4208957791" sldId="851"/>
            <ac:picMk id="7" creationId="{6845DDD8-77A0-0341-EE17-63545D1B7FA9}"/>
          </ac:picMkLst>
        </pc:picChg>
        <pc:picChg chg="add mod">
          <ac:chgData name="Agnese Aizpuriete" userId="3d087c51-4a12-42f9-ab1e-b85fe8332eb2" providerId="ADAL" clId="{59BC7021-3D72-45CD-BD34-F2EC1BCA53B8}" dt="2023-07-04T15:57:16.119" v="345" actId="1076"/>
          <ac:picMkLst>
            <pc:docMk/>
            <pc:sldMk cId="4208957791" sldId="851"/>
            <ac:picMk id="8" creationId="{47B2978F-5D0D-AFD1-9770-670BB6341B1E}"/>
          </ac:picMkLst>
        </pc:picChg>
        <pc:picChg chg="add mod">
          <ac:chgData name="Agnese Aizpuriete" userId="3d087c51-4a12-42f9-ab1e-b85fe8332eb2" providerId="ADAL" clId="{59BC7021-3D72-45CD-BD34-F2EC1BCA53B8}" dt="2023-07-04T15:55:04.414" v="259" actId="1076"/>
          <ac:picMkLst>
            <pc:docMk/>
            <pc:sldMk cId="4208957791" sldId="851"/>
            <ac:picMk id="9" creationId="{F158988E-3F0D-83B5-20CF-65AE2196BBBC}"/>
          </ac:picMkLst>
        </pc:picChg>
        <pc:picChg chg="add mod">
          <ac:chgData name="Agnese Aizpuriete" userId="3d087c51-4a12-42f9-ab1e-b85fe8332eb2" providerId="ADAL" clId="{59BC7021-3D72-45CD-BD34-F2EC1BCA53B8}" dt="2023-07-04T15:57:02.837" v="341" actId="1076"/>
          <ac:picMkLst>
            <pc:docMk/>
            <pc:sldMk cId="4208957791" sldId="851"/>
            <ac:picMk id="11" creationId="{F4762DD1-E457-B5C2-7781-A9739C518920}"/>
          </ac:picMkLst>
        </pc:picChg>
        <pc:picChg chg="add mod">
          <ac:chgData name="Agnese Aizpuriete" userId="3d087c51-4a12-42f9-ab1e-b85fe8332eb2" providerId="ADAL" clId="{59BC7021-3D72-45CD-BD34-F2EC1BCA53B8}" dt="2023-07-04T15:57:06.484" v="342" actId="1076"/>
          <ac:picMkLst>
            <pc:docMk/>
            <pc:sldMk cId="4208957791" sldId="851"/>
            <ac:picMk id="12" creationId="{86456C77-D867-79D2-49A5-C6D059FF7C33}"/>
          </ac:picMkLst>
        </pc:picChg>
        <pc:picChg chg="add mod">
          <ac:chgData name="Agnese Aizpuriete" userId="3d087c51-4a12-42f9-ab1e-b85fe8332eb2" providerId="ADAL" clId="{59BC7021-3D72-45CD-BD34-F2EC1BCA53B8}" dt="2023-07-04T15:58:31.836" v="357" actId="1076"/>
          <ac:picMkLst>
            <pc:docMk/>
            <pc:sldMk cId="4208957791" sldId="851"/>
            <ac:picMk id="13" creationId="{F3F5AF4F-E9CF-8554-4AE0-98126F68A346}"/>
          </ac:picMkLst>
        </pc:picChg>
      </pc:sldChg>
    </pc:docChg>
  </pc:docChgLst>
  <pc:docChgLst>
    <pc:chgData name="Agnese Aizpuriete" userId="S::agnese.aizpuriete@vvd.gov.lv::3d087c51-4a12-42f9-ab1e-b85fe8332eb2" providerId="AD" clId="Web-{E30CF8AB-2856-8635-F5FB-2D5A33175BA8}"/>
    <pc:docChg chg="modSld">
      <pc:chgData name="Agnese Aizpuriete" userId="S::agnese.aizpuriete@vvd.gov.lv::3d087c51-4a12-42f9-ab1e-b85fe8332eb2" providerId="AD" clId="Web-{E30CF8AB-2856-8635-F5FB-2D5A33175BA8}" dt="2023-07-13T08:01:20.194" v="0" actId="1076"/>
      <pc:docMkLst>
        <pc:docMk/>
      </pc:docMkLst>
      <pc:sldChg chg="modSp">
        <pc:chgData name="Agnese Aizpuriete" userId="S::agnese.aizpuriete@vvd.gov.lv::3d087c51-4a12-42f9-ab1e-b85fe8332eb2" providerId="AD" clId="Web-{E30CF8AB-2856-8635-F5FB-2D5A33175BA8}" dt="2023-07-13T08:01:20.194" v="0" actId="1076"/>
        <pc:sldMkLst>
          <pc:docMk/>
          <pc:sldMk cId="4208957791" sldId="851"/>
        </pc:sldMkLst>
        <pc:picChg chg="mod">
          <ac:chgData name="Agnese Aizpuriete" userId="S::agnese.aizpuriete@vvd.gov.lv::3d087c51-4a12-42f9-ab1e-b85fe8332eb2" providerId="AD" clId="Web-{E30CF8AB-2856-8635-F5FB-2D5A33175BA8}" dt="2023-07-13T08:01:20.194" v="0" actId="1076"/>
          <ac:picMkLst>
            <pc:docMk/>
            <pc:sldMk cId="4208957791" sldId="851"/>
            <ac:picMk id="9" creationId="{F158988E-3F0D-83B5-20CF-65AE2196BBBC}"/>
          </ac:picMkLst>
        </pc:picChg>
      </pc:sldChg>
    </pc:docChg>
  </pc:docChgLst>
  <pc:docChgLst>
    <pc:chgData name="Inese Martinsone" userId="S::inese.martinsone@vvd.gov.lv::350a845a-5871-41d0-9d09-c82305ae62ef" providerId="AD" clId="Web-{3EB6E3A5-E476-7B7C-0489-F6B31BE7E6C5}"/>
    <pc:docChg chg="addSld delSld modSld sldOrd modMainMaster">
      <pc:chgData name="Inese Martinsone" userId="S::inese.martinsone@vvd.gov.lv::350a845a-5871-41d0-9d09-c82305ae62ef" providerId="AD" clId="Web-{3EB6E3A5-E476-7B7C-0489-F6B31BE7E6C5}" dt="2023-07-24T10:47:38.890" v="1580"/>
      <pc:docMkLst>
        <pc:docMk/>
      </pc:docMkLst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382299804" sldId="339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845876866" sldId="37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049142064" sldId="373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701980039" sldId="374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983508942" sldId="38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834104504" sldId="382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713676297" sldId="394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958565994" sldId="397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720124596" sldId="39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029990094" sldId="417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798134365" sldId="42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794444828" sldId="429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73325472" sldId="445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4239905301" sldId="45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843811630" sldId="452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010407072" sldId="459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098101186" sldId="465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97442591" sldId="466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787846550" sldId="467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340609707" sldId="46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347520530" sldId="69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141083352" sldId="693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24034710" sldId="697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06977949" sldId="69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659140219" sldId="699"/>
        </pc:sldMkLst>
      </pc:sldChg>
      <pc:sldChg chg="mod setFolMasterObjs addCm">
        <pc:chgData name="Inese Martinsone" userId="S::inese.martinsone@vvd.gov.lv::350a845a-5871-41d0-9d09-c82305ae62ef" providerId="AD" clId="Web-{3EB6E3A5-E476-7B7C-0489-F6B31BE7E6C5}" dt="2023-07-24T07:53:28.829" v="847"/>
        <pc:sldMkLst>
          <pc:docMk/>
          <pc:sldMk cId="1349365092" sldId="7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3EB6E3A5-E476-7B7C-0489-F6B31BE7E6C5}" dt="2023-07-24T07:53:28.829" v="847"/>
              <pc2:cmMkLst xmlns:pc2="http://schemas.microsoft.com/office/powerpoint/2019/9/main/command">
                <pc:docMk/>
                <pc:sldMk cId="1349365092" sldId="700"/>
                <pc2:cmMk id="{1C8DE1FA-9078-41E0-A489-A67570971B92}"/>
              </pc2:cmMkLst>
            </pc226:cmChg>
          </p:ext>
        </pc:ext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4184796798" sldId="703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262793250" sldId="71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133447093" sldId="714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4070608392" sldId="715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567870288" sldId="716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801900405" sldId="717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865176852" sldId="71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385837145" sldId="719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505247106" sldId="720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381543046" sldId="72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955108682" sldId="723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811099313" sldId="726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915337249" sldId="727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269659505" sldId="72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622133679" sldId="729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192060437" sldId="730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762887455" sldId="73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18855912" sldId="732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720206386" sldId="733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207009978" sldId="734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197605235" sldId="735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631149555" sldId="736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623506098" sldId="745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865797132" sldId="759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411762190" sldId="760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909662224" sldId="76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468000301" sldId="762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890586215" sldId="763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936170869" sldId="764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780819481" sldId="765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958487422" sldId="766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634956333" sldId="767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4087251945" sldId="76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182157361" sldId="769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340745268" sldId="770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4188126583" sldId="77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746862215" sldId="772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4116581039" sldId="773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316183306" sldId="774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78793030" sldId="775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515724378" sldId="776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757492302" sldId="777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326091255" sldId="77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168992858" sldId="779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79178772" sldId="780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261063380" sldId="78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524866943" sldId="782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454006405" sldId="783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540150459" sldId="784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697277484" sldId="785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994834897" sldId="786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906586455" sldId="787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407989994" sldId="78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151101439" sldId="789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846237040" sldId="790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940752986" sldId="791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4052447474" sldId="792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4067089007" sldId="793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373388158" sldId="794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276476695" sldId="795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969683312" sldId="796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7:02:20.789" v="130"/>
        <pc:sldMkLst>
          <pc:docMk/>
          <pc:sldMk cId="4096878598" sldId="797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7:02:38.634" v="131"/>
        <pc:sldMkLst>
          <pc:docMk/>
          <pc:sldMk cId="3535776870" sldId="798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7:00:38.521" v="84"/>
        <pc:sldMkLst>
          <pc:docMk/>
          <pc:sldMk cId="4137470349" sldId="799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7:00:26.786" v="83"/>
        <pc:sldMkLst>
          <pc:docMk/>
          <pc:sldMk cId="1632937949" sldId="800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6:58:58.393" v="82"/>
        <pc:sldMkLst>
          <pc:docMk/>
          <pc:sldMk cId="113181361" sldId="803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6:31:28.539" v="81"/>
        <pc:sldMkLst>
          <pc:docMk/>
          <pc:sldMk cId="3557756728" sldId="804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6:30:40.242" v="80"/>
        <pc:sldMkLst>
          <pc:docMk/>
          <pc:sldMk cId="4142008999" sldId="805"/>
        </pc:sldMkLst>
      </pc:sldChg>
      <pc:sldChg chg="delSp del mod ord setFolMasterObjs">
        <pc:chgData name="Inese Martinsone" userId="S::inese.martinsone@vvd.gov.lv::350a845a-5871-41d0-9d09-c82305ae62ef" providerId="AD" clId="Web-{3EB6E3A5-E476-7B7C-0489-F6B31BE7E6C5}" dt="2023-07-24T06:13:11.129" v="72"/>
        <pc:sldMkLst>
          <pc:docMk/>
          <pc:sldMk cId="3115191747" sldId="806"/>
        </pc:sldMkLst>
        <pc:picChg chg="del">
          <ac:chgData name="Inese Martinsone" userId="S::inese.martinsone@vvd.gov.lv::350a845a-5871-41d0-9d09-c82305ae62ef" providerId="AD" clId="Web-{3EB6E3A5-E476-7B7C-0489-F6B31BE7E6C5}" dt="2023-07-24T06:06:17.529" v="20"/>
          <ac:picMkLst>
            <pc:docMk/>
            <pc:sldMk cId="3115191747" sldId="806"/>
            <ac:picMk id="4" creationId="{3E0F465F-F8B9-4EF5-851A-C6B67DE58D29}"/>
          </ac:picMkLst>
        </pc:picChg>
        <pc:picChg chg="del">
          <ac:chgData name="Inese Martinsone" userId="S::inese.martinsone@vvd.gov.lv::350a845a-5871-41d0-9d09-c82305ae62ef" providerId="AD" clId="Web-{3EB6E3A5-E476-7B7C-0489-F6B31BE7E6C5}" dt="2023-07-24T06:06:50.186" v="25"/>
          <ac:picMkLst>
            <pc:docMk/>
            <pc:sldMk cId="3115191747" sldId="806"/>
            <ac:picMk id="6" creationId="{BBA12F2A-F16D-4617-AC12-E91DF05BB483}"/>
          </ac:picMkLst>
        </pc:picChg>
      </pc:sldChg>
      <pc:sldChg chg="del mod setFolMasterObjs">
        <pc:chgData name="Inese Martinsone" userId="S::inese.martinsone@vvd.gov.lv::350a845a-5871-41d0-9d09-c82305ae62ef" providerId="AD" clId="Web-{3EB6E3A5-E476-7B7C-0489-F6B31BE7E6C5}" dt="2023-07-24T09:41:10.400" v="897"/>
        <pc:sldMkLst>
          <pc:docMk/>
          <pc:sldMk cId="2612745221" sldId="808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9:41:25.900" v="898"/>
        <pc:sldMkLst>
          <pc:docMk/>
          <pc:sldMk cId="1791747104" sldId="809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9:41:28.807" v="899"/>
        <pc:sldMkLst>
          <pc:docMk/>
          <pc:sldMk cId="1228149959" sldId="810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9:41:44.635" v="900"/>
        <pc:sldMkLst>
          <pc:docMk/>
          <pc:sldMk cId="3593451455" sldId="811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9:42:29.089" v="901"/>
        <pc:sldMkLst>
          <pc:docMk/>
          <pc:sldMk cId="933976948" sldId="812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9:42:45.043" v="902"/>
        <pc:sldMkLst>
          <pc:docMk/>
          <pc:sldMk cId="1875655526" sldId="813"/>
        </pc:sldMkLst>
      </pc:sldChg>
      <pc:sldChg chg="addSp modSp mod ord setFolMasterObjs modNotes">
        <pc:chgData name="Inese Martinsone" userId="S::inese.martinsone@vvd.gov.lv::350a845a-5871-41d0-9d09-c82305ae62ef" providerId="AD" clId="Web-{3EB6E3A5-E476-7B7C-0489-F6B31BE7E6C5}" dt="2023-07-24T10:45:21.106" v="1576" actId="1076"/>
        <pc:sldMkLst>
          <pc:docMk/>
          <pc:sldMk cId="3499905878" sldId="815"/>
        </pc:sldMkLst>
        <pc:spChg chg="add mod">
          <ac:chgData name="Inese Martinsone" userId="S::inese.martinsone@vvd.gov.lv::350a845a-5871-41d0-9d09-c82305ae62ef" providerId="AD" clId="Web-{3EB6E3A5-E476-7B7C-0489-F6B31BE7E6C5}" dt="2023-07-24T10:18:09.906" v="1308" actId="1076"/>
          <ac:spMkLst>
            <pc:docMk/>
            <pc:sldMk cId="3499905878" sldId="815"/>
            <ac:spMk id="2" creationId="{91316BBA-8509-1EB5-7496-90318C3C5861}"/>
          </ac:spMkLst>
        </pc:spChg>
        <pc:picChg chg="add mod">
          <ac:chgData name="Inese Martinsone" userId="S::inese.martinsone@vvd.gov.lv::350a845a-5871-41d0-9d09-c82305ae62ef" providerId="AD" clId="Web-{3EB6E3A5-E476-7B7C-0489-F6B31BE7E6C5}" dt="2023-07-24T10:45:21.106" v="1576" actId="1076"/>
          <ac:picMkLst>
            <pc:docMk/>
            <pc:sldMk cId="3499905878" sldId="815"/>
            <ac:picMk id="4" creationId="{26F7061B-EB93-9C99-795D-149B408644A6}"/>
          </ac:picMkLst>
        </pc:picChg>
        <pc:picChg chg="mod">
          <ac:chgData name="Inese Martinsone" userId="S::inese.martinsone@vvd.gov.lv::350a845a-5871-41d0-9d09-c82305ae62ef" providerId="AD" clId="Web-{3EB6E3A5-E476-7B7C-0489-F6B31BE7E6C5}" dt="2023-07-24T10:18:19.641" v="1309" actId="14100"/>
          <ac:picMkLst>
            <pc:docMk/>
            <pc:sldMk cId="3499905878" sldId="815"/>
            <ac:picMk id="22534" creationId="{2FA359CD-2519-4EF2-AD97-10D623EA0930}"/>
          </ac:picMkLst>
        </pc:picChg>
      </pc:sldChg>
      <pc:sldChg chg="del mod setFolMasterObjs">
        <pc:chgData name="Inese Martinsone" userId="S::inese.martinsone@vvd.gov.lv::350a845a-5871-41d0-9d09-c82305ae62ef" providerId="AD" clId="Web-{3EB6E3A5-E476-7B7C-0489-F6B31BE7E6C5}" dt="2023-07-24T10:16:16.530" v="1298"/>
        <pc:sldMkLst>
          <pc:docMk/>
          <pc:sldMk cId="2507380261" sldId="816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10:16:13.748" v="1297"/>
        <pc:sldMkLst>
          <pc:docMk/>
          <pc:sldMk cId="2919409307" sldId="817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10:16:05.217" v="1296"/>
        <pc:sldMkLst>
          <pc:docMk/>
          <pc:sldMk cId="2534579828" sldId="818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10:15:28.982" v="1293"/>
        <pc:sldMkLst>
          <pc:docMk/>
          <pc:sldMk cId="1200341202" sldId="819"/>
        </pc:sldMkLst>
      </pc:sldChg>
      <pc:sldChg chg="addSp delSp modSp mod ord setFolMasterObjs delAnim modNotes">
        <pc:chgData name="Inese Martinsone" userId="S::inese.martinsone@vvd.gov.lv::350a845a-5871-41d0-9d09-c82305ae62ef" providerId="AD" clId="Web-{3EB6E3A5-E476-7B7C-0489-F6B31BE7E6C5}" dt="2023-07-24T10:28:38.480" v="1395"/>
        <pc:sldMkLst>
          <pc:docMk/>
          <pc:sldMk cId="1391324943" sldId="820"/>
        </pc:sldMkLst>
        <pc:spChg chg="add mod">
          <ac:chgData name="Inese Martinsone" userId="S::inese.martinsone@vvd.gov.lv::350a845a-5871-41d0-9d09-c82305ae62ef" providerId="AD" clId="Web-{3EB6E3A5-E476-7B7C-0489-F6B31BE7E6C5}" dt="2023-07-24T09:58:05.839" v="1111" actId="1076"/>
          <ac:spMkLst>
            <pc:docMk/>
            <pc:sldMk cId="1391324943" sldId="820"/>
            <ac:spMk id="5" creationId="{92379F8A-A684-111F-B6F5-D70FE3AD6D15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9:53:48.569" v="1016"/>
          <ac:spMkLst>
            <pc:docMk/>
            <pc:sldMk cId="1391324943" sldId="820"/>
            <ac:spMk id="40963" creationId="{F1C15599-655B-40F1-AE17-404938C9E1F1}"/>
          </ac:spMkLst>
        </pc:spChg>
        <pc:graphicFrameChg chg="add mod modGraphic">
          <ac:chgData name="Inese Martinsone" userId="S::inese.martinsone@vvd.gov.lv::350a845a-5871-41d0-9d09-c82305ae62ef" providerId="AD" clId="Web-{3EB6E3A5-E476-7B7C-0489-F6B31BE7E6C5}" dt="2023-07-24T09:58:12.855" v="1112" actId="1076"/>
          <ac:graphicFrameMkLst>
            <pc:docMk/>
            <pc:sldMk cId="1391324943" sldId="820"/>
            <ac:graphicFrameMk id="9" creationId="{DB358F07-D1A9-56FC-65E6-56434915BECA}"/>
          </ac:graphicFrameMkLst>
        </pc:graphicFrameChg>
        <pc:picChg chg="del">
          <ac:chgData name="Inese Martinsone" userId="S::inese.martinsone@vvd.gov.lv::350a845a-5871-41d0-9d09-c82305ae62ef" providerId="AD" clId="Web-{3EB6E3A5-E476-7B7C-0489-F6B31BE7E6C5}" dt="2023-07-24T09:53:35.835" v="1014"/>
          <ac:picMkLst>
            <pc:docMk/>
            <pc:sldMk cId="1391324943" sldId="820"/>
            <ac:picMk id="2" creationId="{7C8F707B-B574-4EA6-A017-01F583CC0E26}"/>
          </ac:picMkLst>
        </pc:picChg>
        <pc:picChg chg="del">
          <ac:chgData name="Inese Martinsone" userId="S::inese.martinsone@vvd.gov.lv::350a845a-5871-41d0-9d09-c82305ae62ef" providerId="AD" clId="Web-{3EB6E3A5-E476-7B7C-0489-F6B31BE7E6C5}" dt="2023-07-24T09:53:32.303" v="1013"/>
          <ac:picMkLst>
            <pc:docMk/>
            <pc:sldMk cId="1391324943" sldId="820"/>
            <ac:picMk id="3" creationId="{6690EB3B-2A9F-410E-A987-C341D949AC27}"/>
          </ac:picMkLst>
        </pc:picChg>
        <pc:picChg chg="del">
          <ac:chgData name="Inese Martinsone" userId="S::inese.martinsone@vvd.gov.lv::350a845a-5871-41d0-9d09-c82305ae62ef" providerId="AD" clId="Web-{3EB6E3A5-E476-7B7C-0489-F6B31BE7E6C5}" dt="2023-07-24T09:53:27.647" v="1012"/>
          <ac:picMkLst>
            <pc:docMk/>
            <pc:sldMk cId="1391324943" sldId="820"/>
            <ac:picMk id="4" creationId="{1BD20C84-0F1A-4817-946D-01C132197DCF}"/>
          </ac:picMkLst>
        </pc:picChg>
        <pc:picChg chg="del mod">
          <ac:chgData name="Inese Martinsone" userId="S::inese.martinsone@vvd.gov.lv::350a845a-5871-41d0-9d09-c82305ae62ef" providerId="AD" clId="Web-{3EB6E3A5-E476-7B7C-0489-F6B31BE7E6C5}" dt="2023-07-24T09:53:41.804" v="1015"/>
          <ac:picMkLst>
            <pc:docMk/>
            <pc:sldMk cId="1391324943" sldId="820"/>
            <ac:picMk id="6" creationId="{256FDE05-86F1-400A-AD14-8568C1E8C356}"/>
          </ac:picMkLst>
        </pc:picChg>
        <pc:picChg chg="mod">
          <ac:chgData name="Inese Martinsone" userId="S::inese.martinsone@vvd.gov.lv::350a845a-5871-41d0-9d09-c82305ae62ef" providerId="AD" clId="Web-{3EB6E3A5-E476-7B7C-0489-F6B31BE7E6C5}" dt="2023-07-24T09:54:00.179" v="1019" actId="14100"/>
          <ac:picMkLst>
            <pc:docMk/>
            <pc:sldMk cId="1391324943" sldId="820"/>
            <ac:picMk id="7" creationId="{EE759455-1B51-4205-9D93-DE8FB42FB84B}"/>
          </ac:picMkLst>
        </pc:picChg>
      </pc:sldChg>
      <pc:sldChg chg="del mod setFolMasterObjs">
        <pc:chgData name="Inese Martinsone" userId="S::inese.martinsone@vvd.gov.lv::350a845a-5871-41d0-9d09-c82305ae62ef" providerId="AD" clId="Web-{3EB6E3A5-E476-7B7C-0489-F6B31BE7E6C5}" dt="2023-07-24T09:59:58.919" v="1197"/>
        <pc:sldMkLst>
          <pc:docMk/>
          <pc:sldMk cId="3351100917" sldId="821"/>
        </pc:sldMkLst>
      </pc:sldChg>
      <pc:sldChg chg="modSp del mod setFolMasterObjs">
        <pc:chgData name="Inese Martinsone" userId="S::inese.martinsone@vvd.gov.lv::350a845a-5871-41d0-9d09-c82305ae62ef" providerId="AD" clId="Web-{3EB6E3A5-E476-7B7C-0489-F6B31BE7E6C5}" dt="2023-07-24T09:45:58.655" v="925"/>
        <pc:sldMkLst>
          <pc:docMk/>
          <pc:sldMk cId="784645296" sldId="822"/>
        </pc:sldMkLst>
        <pc:spChg chg="mod">
          <ac:chgData name="Inese Martinsone" userId="S::inese.martinsone@vvd.gov.lv::350a845a-5871-41d0-9d09-c82305ae62ef" providerId="AD" clId="Web-{3EB6E3A5-E476-7B7C-0489-F6B31BE7E6C5}" dt="2023-07-24T09:45:20.748" v="910" actId="20577"/>
          <ac:spMkLst>
            <pc:docMk/>
            <pc:sldMk cId="784645296" sldId="822"/>
            <ac:spMk id="36867" creationId="{300CD7DD-C6C1-4C55-825D-0EBE0ECEF8A8}"/>
          </ac:spMkLst>
        </pc:spChg>
      </pc:sldChg>
      <pc:sldChg chg="del mod setFolMasterObjs">
        <pc:chgData name="Inese Martinsone" userId="S::inese.martinsone@vvd.gov.lv::350a845a-5871-41d0-9d09-c82305ae62ef" providerId="AD" clId="Web-{3EB6E3A5-E476-7B7C-0489-F6B31BE7E6C5}" dt="2023-07-24T09:39:12.226" v="890"/>
        <pc:sldMkLst>
          <pc:docMk/>
          <pc:sldMk cId="96062940" sldId="823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10:00:13.779" v="1198"/>
        <pc:sldMkLst>
          <pc:docMk/>
          <pc:sldMk cId="2835974362" sldId="824"/>
        </pc:sldMkLst>
      </pc:sldChg>
      <pc:sldChg chg="addSp modSp mod ord setFolMasterObjs modNotes">
        <pc:chgData name="Inese Martinsone" userId="S::inese.martinsone@vvd.gov.lv::350a845a-5871-41d0-9d09-c82305ae62ef" providerId="AD" clId="Web-{3EB6E3A5-E476-7B7C-0489-F6B31BE7E6C5}" dt="2023-07-24T10:45:41.028" v="1578" actId="1076"/>
        <pc:sldMkLst>
          <pc:docMk/>
          <pc:sldMk cId="2668689300" sldId="825"/>
        </pc:sldMkLst>
        <pc:spChg chg="add mod">
          <ac:chgData name="Inese Martinsone" userId="S::inese.martinsone@vvd.gov.lv::350a845a-5871-41d0-9d09-c82305ae62ef" providerId="AD" clId="Web-{3EB6E3A5-E476-7B7C-0489-F6B31BE7E6C5}" dt="2023-07-24T10:26:21.212" v="1380" actId="14100"/>
          <ac:spMkLst>
            <pc:docMk/>
            <pc:sldMk cId="2668689300" sldId="825"/>
            <ac:spMk id="2" creationId="{89085106-40F3-4631-1FF5-2DD850F4CDBA}"/>
          </ac:spMkLst>
        </pc:spChg>
        <pc:picChg chg="add mod">
          <ac:chgData name="Inese Martinsone" userId="S::inese.martinsone@vvd.gov.lv::350a845a-5871-41d0-9d09-c82305ae62ef" providerId="AD" clId="Web-{3EB6E3A5-E476-7B7C-0489-F6B31BE7E6C5}" dt="2023-07-24T10:29:22.746" v="1404" actId="1076"/>
          <ac:picMkLst>
            <pc:docMk/>
            <pc:sldMk cId="2668689300" sldId="825"/>
            <ac:picMk id="4" creationId="{65222CAF-5516-B697-0ECA-7C9787AECF32}"/>
          </ac:picMkLst>
        </pc:picChg>
        <pc:picChg chg="add mod">
          <ac:chgData name="Inese Martinsone" userId="S::inese.martinsone@vvd.gov.lv::350a845a-5871-41d0-9d09-c82305ae62ef" providerId="AD" clId="Web-{3EB6E3A5-E476-7B7C-0489-F6B31BE7E6C5}" dt="2023-07-24T10:45:41.028" v="1578" actId="1076"/>
          <ac:picMkLst>
            <pc:docMk/>
            <pc:sldMk cId="2668689300" sldId="825"/>
            <ac:picMk id="6" creationId="{CE527B24-5CFF-FB07-6887-5C9292FFE818}"/>
          </ac:picMkLst>
        </pc:picChg>
        <pc:picChg chg="mod">
          <ac:chgData name="Inese Martinsone" userId="S::inese.martinsone@vvd.gov.lv::350a845a-5871-41d0-9d09-c82305ae62ef" providerId="AD" clId="Web-{3EB6E3A5-E476-7B7C-0489-F6B31BE7E6C5}" dt="2023-07-24T10:25:17.757" v="1364" actId="14100"/>
          <ac:picMkLst>
            <pc:docMk/>
            <pc:sldMk cId="2668689300" sldId="825"/>
            <ac:picMk id="19460" creationId="{78407EB3-91AC-4EC3-80BC-3BEAC1156BB6}"/>
          </ac:picMkLst>
        </pc:picChg>
      </pc:sldChg>
      <pc:sldChg chg="del mod setFolMasterObjs">
        <pc:chgData name="Inese Martinsone" userId="S::inese.martinsone@vvd.gov.lv::350a845a-5871-41d0-9d09-c82305ae62ef" providerId="AD" clId="Web-{3EB6E3A5-E476-7B7C-0489-F6B31BE7E6C5}" dt="2023-07-24T10:22:09.114" v="1326"/>
        <pc:sldMkLst>
          <pc:docMk/>
          <pc:sldMk cId="2868954280" sldId="826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10:27:48.854" v="1393"/>
        <pc:sldMkLst>
          <pc:docMk/>
          <pc:sldMk cId="3739469590" sldId="827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10:28:12.167" v="1394"/>
        <pc:sldMkLst>
          <pc:docMk/>
          <pc:sldMk cId="3807550412" sldId="828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10:06:08.879" v="1240"/>
        <pc:sldMkLst>
          <pc:docMk/>
          <pc:sldMk cId="3244993117" sldId="829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9:37:52.897" v="889"/>
        <pc:sldMkLst>
          <pc:docMk/>
          <pc:sldMk cId="3076438699" sldId="830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9:37:47.287" v="888"/>
        <pc:sldMkLst>
          <pc:docMk/>
          <pc:sldMk cId="2155756117" sldId="831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10:29:48.622" v="1405"/>
        <pc:sldMkLst>
          <pc:docMk/>
          <pc:sldMk cId="237719410" sldId="832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10:09:42.601" v="1254"/>
        <pc:sldMkLst>
          <pc:docMk/>
          <pc:sldMk cId="3504966249" sldId="833"/>
        </pc:sldMkLst>
      </pc:sldChg>
      <pc:sldChg chg="addSp modSp mod setFolMasterObjs modNotes">
        <pc:chgData name="Inese Martinsone" userId="S::inese.martinsone@vvd.gov.lv::350a845a-5871-41d0-9d09-c82305ae62ef" providerId="AD" clId="Web-{3EB6E3A5-E476-7B7C-0489-F6B31BE7E6C5}" dt="2023-07-24T10:12:04.838" v="1275" actId="1076"/>
        <pc:sldMkLst>
          <pc:docMk/>
          <pc:sldMk cId="920512499" sldId="834"/>
        </pc:sldMkLst>
        <pc:spChg chg="add mod">
          <ac:chgData name="Inese Martinsone" userId="S::inese.martinsone@vvd.gov.lv::350a845a-5871-41d0-9d09-c82305ae62ef" providerId="AD" clId="Web-{3EB6E3A5-E476-7B7C-0489-F6B31BE7E6C5}" dt="2023-07-24T10:12:04.838" v="1275" actId="1076"/>
          <ac:spMkLst>
            <pc:docMk/>
            <pc:sldMk cId="920512499" sldId="834"/>
            <ac:spMk id="4" creationId="{A450049C-2A3A-2C0D-A10D-C1933D76EB41}"/>
          </ac:spMkLst>
        </pc:spChg>
        <pc:picChg chg="add mod">
          <ac:chgData name="Inese Martinsone" userId="S::inese.martinsone@vvd.gov.lv::350a845a-5871-41d0-9d09-c82305ae62ef" providerId="AD" clId="Web-{3EB6E3A5-E476-7B7C-0489-F6B31BE7E6C5}" dt="2023-07-24T10:09:32.195" v="1253" actId="14100"/>
          <ac:picMkLst>
            <pc:docMk/>
            <pc:sldMk cId="920512499" sldId="834"/>
            <ac:picMk id="3" creationId="{9EC15E25-007B-3203-7F71-17275A1A6EBC}"/>
          </ac:picMkLst>
        </pc:picChg>
        <pc:picChg chg="mod">
          <ac:chgData name="Inese Martinsone" userId="S::inese.martinsone@vvd.gov.lv::350a845a-5871-41d0-9d09-c82305ae62ef" providerId="AD" clId="Web-{3EB6E3A5-E476-7B7C-0489-F6B31BE7E6C5}" dt="2023-07-24T10:09:00.319" v="1249" actId="14100"/>
          <ac:picMkLst>
            <pc:docMk/>
            <pc:sldMk cId="920512499" sldId="834"/>
            <ac:picMk id="18436" creationId="{2AA47D9A-C946-418D-909F-E8C700B032F7}"/>
          </ac:picMkLst>
        </pc:picChg>
      </pc:sldChg>
      <pc:sldChg chg="modSp del mod setFolMasterObjs">
        <pc:chgData name="Inese Martinsone" userId="S::inese.martinsone@vvd.gov.lv::350a845a-5871-41d0-9d09-c82305ae62ef" providerId="AD" clId="Web-{3EB6E3A5-E476-7B7C-0489-F6B31BE7E6C5}" dt="2023-07-24T10:11:57.353" v="1274"/>
        <pc:sldMkLst>
          <pc:docMk/>
          <pc:sldMk cId="2464031955" sldId="835"/>
        </pc:sldMkLst>
        <pc:spChg chg="mod">
          <ac:chgData name="Inese Martinsone" userId="S::inese.martinsone@vvd.gov.lv::350a845a-5871-41d0-9d09-c82305ae62ef" providerId="AD" clId="Web-{3EB6E3A5-E476-7B7C-0489-F6B31BE7E6C5}" dt="2023-07-24T09:51:14.989" v="1004" actId="20577"/>
          <ac:spMkLst>
            <pc:docMk/>
            <pc:sldMk cId="2464031955" sldId="835"/>
            <ac:spMk id="19459" creationId="{B89BA4DD-F577-4EC1-BFB1-AB084E78AF52}"/>
          </ac:spMkLst>
        </pc:spChg>
      </pc:sldChg>
      <pc:sldChg chg="modSp del mod setFolMasterObjs modNotes">
        <pc:chgData name="Inese Martinsone" userId="S::inese.martinsone@vvd.gov.lv::350a845a-5871-41d0-9d09-c82305ae62ef" providerId="AD" clId="Web-{3EB6E3A5-E476-7B7C-0489-F6B31BE7E6C5}" dt="2023-07-24T10:13:18.120" v="1286"/>
        <pc:sldMkLst>
          <pc:docMk/>
          <pc:sldMk cId="2546169557" sldId="836"/>
        </pc:sldMkLst>
        <pc:spChg chg="mod">
          <ac:chgData name="Inese Martinsone" userId="S::inese.martinsone@vvd.gov.lv::350a845a-5871-41d0-9d09-c82305ae62ef" providerId="AD" clId="Web-{3EB6E3A5-E476-7B7C-0489-F6B31BE7E6C5}" dt="2023-07-24T10:12:42.542" v="1281" actId="20577"/>
          <ac:spMkLst>
            <pc:docMk/>
            <pc:sldMk cId="2546169557" sldId="836"/>
            <ac:spMk id="16387" creationId="{0B10F5DC-9FFD-4FDB-9B6D-AB298514391E}"/>
          </ac:spMkLst>
        </pc:spChg>
      </pc:sldChg>
      <pc:sldChg chg="del mod setFolMasterObjs">
        <pc:chgData name="Inese Martinsone" userId="S::inese.martinsone@vvd.gov.lv::350a845a-5871-41d0-9d09-c82305ae62ef" providerId="AD" clId="Web-{3EB6E3A5-E476-7B7C-0489-F6B31BE7E6C5}" dt="2023-07-24T10:00:50.405" v="1199"/>
        <pc:sldMkLst>
          <pc:docMk/>
          <pc:sldMk cId="2578600408" sldId="837"/>
        </pc:sldMkLst>
      </pc:sldChg>
      <pc:sldChg chg="delSp modSp mod setFolMasterObjs modNotes">
        <pc:chgData name="Inese Martinsone" userId="S::inese.martinsone@vvd.gov.lv::350a845a-5871-41d0-9d09-c82305ae62ef" providerId="AD" clId="Web-{3EB6E3A5-E476-7B7C-0489-F6B31BE7E6C5}" dt="2023-07-24T10:40:59.867" v="1538" actId="20577"/>
        <pc:sldMkLst>
          <pc:docMk/>
          <pc:sldMk cId="3817650019" sldId="838"/>
        </pc:sldMkLst>
        <pc:spChg chg="mod">
          <ac:chgData name="Inese Martinsone" userId="S::inese.martinsone@vvd.gov.lv::350a845a-5871-41d0-9d09-c82305ae62ef" providerId="AD" clId="Web-{3EB6E3A5-E476-7B7C-0489-F6B31BE7E6C5}" dt="2023-07-24T10:40:59.867" v="1538" actId="20577"/>
          <ac:spMkLst>
            <pc:docMk/>
            <pc:sldMk cId="3817650019" sldId="838"/>
            <ac:spMk id="5" creationId="{A0F72FD9-E66E-42F7-A1C4-4AA9B26FC765}"/>
          </ac:spMkLst>
        </pc:spChg>
        <pc:spChg chg="mod">
          <ac:chgData name="Inese Martinsone" userId="S::inese.martinsone@vvd.gov.lv::350a845a-5871-41d0-9d09-c82305ae62ef" providerId="AD" clId="Web-{3EB6E3A5-E476-7B7C-0489-F6B31BE7E6C5}" dt="2023-07-24T10:40:50.227" v="1536" actId="20577"/>
          <ac:spMkLst>
            <pc:docMk/>
            <pc:sldMk cId="3817650019" sldId="838"/>
            <ac:spMk id="10" creationId="{F95C9692-9158-4D47-A71E-321D2224426F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10:35:46.253" v="1438"/>
          <ac:spMkLst>
            <pc:docMk/>
            <pc:sldMk cId="3817650019" sldId="838"/>
            <ac:spMk id="11" creationId="{6015AEB8-1BC0-46BE-80E5-2BDEFA934EBD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10:35:49.690" v="1439"/>
          <ac:spMkLst>
            <pc:docMk/>
            <pc:sldMk cId="3817650019" sldId="838"/>
            <ac:spMk id="12" creationId="{6316B52F-3E62-486F-B0B0-CE62A71255E4}"/>
          </ac:spMkLst>
        </pc:spChg>
      </pc:sldChg>
      <pc:sldChg chg="del mod setFolMasterObjs">
        <pc:chgData name="Inese Martinsone" userId="S::inese.martinsone@vvd.gov.lv::350a845a-5871-41d0-9d09-c82305ae62ef" providerId="AD" clId="Web-{3EB6E3A5-E476-7B7C-0489-F6B31BE7E6C5}" dt="2023-07-24T10:02:31.828" v="1208"/>
        <pc:sldMkLst>
          <pc:docMk/>
          <pc:sldMk cId="2237862277" sldId="839"/>
        </pc:sldMkLst>
      </pc:sldChg>
      <pc:sldChg chg="addSp delSp modSp mod setFolMasterObjs addCm modNotes">
        <pc:chgData name="Inese Martinsone" userId="S::inese.martinsone@vvd.gov.lv::350a845a-5871-41d0-9d09-c82305ae62ef" providerId="AD" clId="Web-{3EB6E3A5-E476-7B7C-0489-F6B31BE7E6C5}" dt="2023-07-24T10:02:28.969" v="1207"/>
        <pc:sldMkLst>
          <pc:docMk/>
          <pc:sldMk cId="3472215191" sldId="840"/>
        </pc:sldMkLst>
        <pc:spChg chg="mod">
          <ac:chgData name="Inese Martinsone" userId="S::inese.martinsone@vvd.gov.lv::350a845a-5871-41d0-9d09-c82305ae62ef" providerId="AD" clId="Web-{3EB6E3A5-E476-7B7C-0489-F6B31BE7E6C5}" dt="2023-07-24T08:54:43.934" v="877" actId="20577"/>
          <ac:spMkLst>
            <pc:docMk/>
            <pc:sldMk cId="3472215191" sldId="840"/>
            <ac:spMk id="5" creationId="{A0F72FD9-E66E-42F7-A1C4-4AA9B26FC765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8:55:15.763" v="882"/>
          <ac:spMkLst>
            <pc:docMk/>
            <pc:sldMk cId="3472215191" sldId="840"/>
            <ac:spMk id="10" creationId="{F95C9692-9158-4D47-A71E-321D2224426F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8:54:52.512" v="878"/>
          <ac:spMkLst>
            <pc:docMk/>
            <pc:sldMk cId="3472215191" sldId="840"/>
            <ac:spMk id="11" creationId="{6015AEB8-1BC0-46BE-80E5-2BDEFA934EBD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8:54:57.153" v="879"/>
          <ac:spMkLst>
            <pc:docMk/>
            <pc:sldMk cId="3472215191" sldId="840"/>
            <ac:spMk id="12" creationId="{6316B52F-3E62-486F-B0B0-CE62A71255E4}"/>
          </ac:spMkLst>
        </pc:spChg>
        <pc:picChg chg="add del mod">
          <ac:chgData name="Inese Martinsone" userId="S::inese.martinsone@vvd.gov.lv::350a845a-5871-41d0-9d09-c82305ae62ef" providerId="AD" clId="Web-{3EB6E3A5-E476-7B7C-0489-F6B31BE7E6C5}" dt="2023-07-24T08:56:20.186" v="886" actId="14100"/>
          <ac:picMkLst>
            <pc:docMk/>
            <pc:sldMk cId="3472215191" sldId="840"/>
            <ac:picMk id="2" creationId="{4462B33C-7E9E-42DF-8208-5BF4ECBA9022}"/>
          </ac:picMkLst>
        </pc:picChg>
        <pc:picChg chg="mod">
          <ac:chgData name="Inese Martinsone" userId="S::inese.martinsone@vvd.gov.lv::350a845a-5871-41d0-9d09-c82305ae62ef" providerId="AD" clId="Web-{3EB6E3A5-E476-7B7C-0489-F6B31BE7E6C5}" dt="2023-07-24T08:55:39.779" v="884" actId="1076"/>
          <ac:picMkLst>
            <pc:docMk/>
            <pc:sldMk cId="3472215191" sldId="840"/>
            <ac:picMk id="3" creationId="{9021D58A-6822-46E0-A916-B28C574C6A72}"/>
          </ac:picMkLst>
        </pc:picChg>
        <pc:picChg chg="del">
          <ac:chgData name="Inese Martinsone" userId="S::inese.martinsone@vvd.gov.lv::350a845a-5871-41d0-9d09-c82305ae62ef" providerId="AD" clId="Web-{3EB6E3A5-E476-7B7C-0489-F6B31BE7E6C5}" dt="2023-07-24T08:55:28.872" v="883"/>
          <ac:picMkLst>
            <pc:docMk/>
            <pc:sldMk cId="3472215191" sldId="840"/>
            <ac:picMk id="6" creationId="{C5AD07C9-1D03-4A00-AF43-133F17FED43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3EB6E3A5-E476-7B7C-0489-F6B31BE7E6C5}" dt="2023-07-24T09:04:21.414" v="887"/>
              <pc2:cmMkLst xmlns:pc2="http://schemas.microsoft.com/office/powerpoint/2019/9/main/command">
                <pc:docMk/>
                <pc:sldMk cId="3472215191" sldId="840"/>
                <pc2:cmMk id="{3AE5B848-69F1-46A8-A873-E869BFB15818}"/>
              </pc2:cmMkLst>
            </pc226:cmChg>
          </p:ext>
        </pc:extLst>
      </pc:sldChg>
      <pc:sldChg chg="del mod setFolMasterObjs">
        <pc:chgData name="Inese Martinsone" userId="S::inese.martinsone@vvd.gov.lv::350a845a-5871-41d0-9d09-c82305ae62ef" providerId="AD" clId="Web-{3EB6E3A5-E476-7B7C-0489-F6B31BE7E6C5}" dt="2023-07-24T08:54:27.574" v="860"/>
        <pc:sldMkLst>
          <pc:docMk/>
          <pc:sldMk cId="3095019838" sldId="841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8:54:00.917" v="859"/>
        <pc:sldMkLst>
          <pc:docMk/>
          <pc:sldMk cId="2798919458" sldId="842"/>
        </pc:sldMkLst>
      </pc:sldChg>
      <pc:sldChg chg="del mod setFolMasterObjs">
        <pc:chgData name="Inese Martinsone" userId="S::inese.martinsone@vvd.gov.lv::350a845a-5871-41d0-9d09-c82305ae62ef" providerId="AD" clId="Web-{3EB6E3A5-E476-7B7C-0489-F6B31BE7E6C5}" dt="2023-07-24T08:53:41.011" v="857"/>
        <pc:sldMkLst>
          <pc:docMk/>
          <pc:sldMk cId="3537099966" sldId="843"/>
        </pc:sldMkLst>
      </pc:sldChg>
      <pc:sldChg chg="addSp delSp modSp mod setFolMasterObjs modNotes">
        <pc:chgData name="Inese Martinsone" userId="S::inese.martinsone@vvd.gov.lv::350a845a-5871-41d0-9d09-c82305ae62ef" providerId="AD" clId="Web-{3EB6E3A5-E476-7B7C-0489-F6B31BE7E6C5}" dt="2023-07-24T10:44:27.777" v="1572" actId="14100"/>
        <pc:sldMkLst>
          <pc:docMk/>
          <pc:sldMk cId="2341443872" sldId="844"/>
        </pc:sldMkLst>
        <pc:spChg chg="mod">
          <ac:chgData name="Inese Martinsone" userId="S::inese.martinsone@vvd.gov.lv::350a845a-5871-41d0-9d09-c82305ae62ef" providerId="AD" clId="Web-{3EB6E3A5-E476-7B7C-0489-F6B31BE7E6C5}" dt="2023-07-24T10:44:27.777" v="1572" actId="14100"/>
          <ac:spMkLst>
            <pc:docMk/>
            <pc:sldMk cId="2341443872" sldId="844"/>
            <ac:spMk id="2" creationId="{272AE53D-C729-4BB3-BB8E-EE7DC72118E1}"/>
          </ac:spMkLst>
        </pc:spChg>
        <pc:spChg chg="mod">
          <ac:chgData name="Inese Martinsone" userId="S::inese.martinsone@vvd.gov.lv::350a845a-5871-41d0-9d09-c82305ae62ef" providerId="AD" clId="Web-{3EB6E3A5-E476-7B7C-0489-F6B31BE7E6C5}" dt="2023-07-24T10:43:43.370" v="1564" actId="20577"/>
          <ac:spMkLst>
            <pc:docMk/>
            <pc:sldMk cId="2341443872" sldId="844"/>
            <ac:spMk id="3" creationId="{541477E5-9C3D-4A42-B946-092233D5B28A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8:52:39.885" v="850"/>
          <ac:spMkLst>
            <pc:docMk/>
            <pc:sldMk cId="2341443872" sldId="844"/>
            <ac:spMk id="4" creationId="{D12E1E49-E37B-4289-A31A-05685FB97318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8:52:44.603" v="851"/>
          <ac:spMkLst>
            <pc:docMk/>
            <pc:sldMk cId="2341443872" sldId="844"/>
            <ac:spMk id="5" creationId="{486AF2AF-0F5D-41D8-AA5A-51604322AA1A}"/>
          </ac:spMkLst>
        </pc:spChg>
        <pc:picChg chg="add mod">
          <ac:chgData name="Inese Martinsone" userId="S::inese.martinsone@vvd.gov.lv::350a845a-5871-41d0-9d09-c82305ae62ef" providerId="AD" clId="Web-{3EB6E3A5-E476-7B7C-0489-F6B31BE7E6C5}" dt="2023-07-24T10:43:46.011" v="1565" actId="14100"/>
          <ac:picMkLst>
            <pc:docMk/>
            <pc:sldMk cId="2341443872" sldId="844"/>
            <ac:picMk id="5" creationId="{6C13CD94-01B5-E4F4-7471-59733D11C614}"/>
          </ac:picMkLst>
        </pc:picChg>
      </pc:sldChg>
      <pc:sldChg chg="del mod setFolMasterObjs">
        <pc:chgData name="Inese Martinsone" userId="S::inese.martinsone@vvd.gov.lv::350a845a-5871-41d0-9d09-c82305ae62ef" providerId="AD" clId="Web-{3EB6E3A5-E476-7B7C-0489-F6B31BE7E6C5}" dt="2023-07-24T10:42:23.588" v="1548"/>
        <pc:sldMkLst>
          <pc:docMk/>
          <pc:sldMk cId="3208560064" sldId="845"/>
        </pc:sldMkLst>
      </pc:sldChg>
      <pc:sldChg chg="addSp delSp modSp mod setFolMasterObjs addCm modNotes">
        <pc:chgData name="Inese Martinsone" userId="S::inese.martinsone@vvd.gov.lv::350a845a-5871-41d0-9d09-c82305ae62ef" providerId="AD" clId="Web-{3EB6E3A5-E476-7B7C-0489-F6B31BE7E6C5}" dt="2023-07-24T10:47:38.890" v="1580"/>
        <pc:sldMkLst>
          <pc:docMk/>
          <pc:sldMk cId="3121705026" sldId="846"/>
        </pc:sldMkLst>
        <pc:spChg chg="del">
          <ac:chgData name="Inese Martinsone" userId="S::inese.martinsone@vvd.gov.lv::350a845a-5871-41d0-9d09-c82305ae62ef" providerId="AD" clId="Web-{3EB6E3A5-E476-7B7C-0489-F6B31BE7E6C5}" dt="2023-07-24T08:50:15.397" v="848"/>
          <ac:spMkLst>
            <pc:docMk/>
            <pc:sldMk cId="3121705026" sldId="846"/>
            <ac:spMk id="2" creationId="{A53B90DE-B76A-4766-8C53-042E4572DF76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8:50:22.741" v="849"/>
          <ac:spMkLst>
            <pc:docMk/>
            <pc:sldMk cId="3121705026" sldId="846"/>
            <ac:spMk id="3" creationId="{744C6E22-C718-4F4D-9695-C96B3CF5A307}"/>
          </ac:spMkLst>
        </pc:spChg>
        <pc:spChg chg="mod">
          <ac:chgData name="Inese Martinsone" userId="S::inese.martinsone@vvd.gov.lv::350a845a-5871-41d0-9d09-c82305ae62ef" providerId="AD" clId="Web-{3EB6E3A5-E476-7B7C-0489-F6B31BE7E6C5}" dt="2023-07-24T10:44:11.918" v="1570" actId="1076"/>
          <ac:spMkLst>
            <pc:docMk/>
            <pc:sldMk cId="3121705026" sldId="846"/>
            <ac:spMk id="6" creationId="{250F406E-0759-49B5-AF37-72F28690FB98}"/>
          </ac:spMkLst>
        </pc:spChg>
        <pc:picChg chg="add del mod">
          <ac:chgData name="Inese Martinsone" userId="S::inese.martinsone@vvd.gov.lv::350a845a-5871-41d0-9d09-c82305ae62ef" providerId="AD" clId="Web-{3EB6E3A5-E476-7B7C-0489-F6B31BE7E6C5}" dt="2023-07-24T10:43:52.542" v="1566"/>
          <ac:picMkLst>
            <pc:docMk/>
            <pc:sldMk cId="3121705026" sldId="846"/>
            <ac:picMk id="3" creationId="{D9CA77E4-1B90-C3D3-A568-880B4CDBEE1C}"/>
          </ac:picMkLst>
        </pc:picChg>
        <pc:picChg chg="add mod">
          <ac:chgData name="Inese Martinsone" userId="S::inese.martinsone@vvd.gov.lv::350a845a-5871-41d0-9d09-c82305ae62ef" providerId="AD" clId="Web-{3EB6E3A5-E476-7B7C-0489-F6B31BE7E6C5}" dt="2023-07-24T10:45:00.903" v="1574" actId="1076"/>
          <ac:picMkLst>
            <pc:docMk/>
            <pc:sldMk cId="3121705026" sldId="846"/>
            <ac:picMk id="8" creationId="{9FF32F5F-C344-B4FC-58D8-44E800F4BCA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3EB6E3A5-E476-7B7C-0489-F6B31BE7E6C5}" dt="2023-07-24T10:47:38.890" v="1580"/>
              <pc2:cmMkLst xmlns:pc2="http://schemas.microsoft.com/office/powerpoint/2019/9/main/command">
                <pc:docMk/>
                <pc:sldMk cId="3121705026" sldId="846"/>
                <pc2:cmMk id="{AC46FC92-F3B3-4152-A9AE-B5E215312F9C}"/>
              </pc2:cmMkLst>
            </pc226:cmChg>
          </p:ext>
        </pc:extLst>
      </pc:sldChg>
      <pc:sldChg chg="del mod setFolMasterObjs">
        <pc:chgData name="Inese Martinsone" userId="S::inese.martinsone@vvd.gov.lv::350a845a-5871-41d0-9d09-c82305ae62ef" providerId="AD" clId="Web-{3EB6E3A5-E476-7B7C-0489-F6B31BE7E6C5}" dt="2023-07-24T10:46:09.013" v="1579"/>
        <pc:sldMkLst>
          <pc:docMk/>
          <pc:sldMk cId="3595221889" sldId="847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210257848" sldId="84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388597397" sldId="849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398493334" sldId="850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4208957791" sldId="851"/>
        </pc:sldMkLst>
      </pc:sldChg>
      <pc:sldChg chg="modSp mod setFolMasterObjs addCm">
        <pc:chgData name="Inese Martinsone" userId="S::inese.martinsone@vvd.gov.lv::350a845a-5871-41d0-9d09-c82305ae62ef" providerId="AD" clId="Web-{3EB6E3A5-E476-7B7C-0489-F6B31BE7E6C5}" dt="2023-07-24T07:52:07.811" v="846" actId="20577"/>
        <pc:sldMkLst>
          <pc:docMk/>
          <pc:sldMk cId="2276401701" sldId="854"/>
        </pc:sldMkLst>
        <pc:spChg chg="mod">
          <ac:chgData name="Inese Martinsone" userId="S::inese.martinsone@vvd.gov.lv::350a845a-5871-41d0-9d09-c82305ae62ef" providerId="AD" clId="Web-{3EB6E3A5-E476-7B7C-0489-F6B31BE7E6C5}" dt="2023-07-24T07:52:07.811" v="846" actId="20577"/>
          <ac:spMkLst>
            <pc:docMk/>
            <pc:sldMk cId="2276401701" sldId="854"/>
            <ac:spMk id="4198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nese Martinsone" userId="S::inese.martinsone@vvd.gov.lv::350a845a-5871-41d0-9d09-c82305ae62ef" providerId="AD" clId="Web-{3EB6E3A5-E476-7B7C-0489-F6B31BE7E6C5}" dt="2023-07-24T07:47:17.850" v="845"/>
              <pc2:cmMkLst xmlns:pc2="http://schemas.microsoft.com/office/powerpoint/2019/9/main/command">
                <pc:docMk/>
                <pc:sldMk cId="2276401701" sldId="854"/>
                <pc2:cmMk id="{8174115B-8BB9-43AB-81D2-70A776DCB223}"/>
              </pc2:cmMkLst>
            </pc226:cmChg>
          </p:ext>
        </pc:ext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612997290" sldId="858"/>
        </pc:sldMkLst>
      </pc:sldChg>
      <pc:sldChg chg="mod setFolMasterObjs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287375214" sldId="859"/>
        </pc:sldMkLst>
      </pc:sldChg>
      <pc:sldChg chg="mod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173310362" sldId="862"/>
        </pc:sldMkLst>
      </pc:sldChg>
      <pc:sldChg chg="mod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934577254" sldId="863"/>
        </pc:sldMkLst>
      </pc:sldChg>
      <pc:sldChg chg="mod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389534455" sldId="865"/>
        </pc:sldMkLst>
      </pc:sldChg>
      <pc:sldChg chg="mod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1650110284" sldId="867"/>
        </pc:sldMkLst>
      </pc:sldChg>
      <pc:sldChg chg="mod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3489627791" sldId="868"/>
        </pc:sldMkLst>
      </pc:sldChg>
      <pc:sldChg chg="mod">
        <pc:chgData name="Inese Martinsone" userId="S::inese.martinsone@vvd.gov.lv::350a845a-5871-41d0-9d09-c82305ae62ef" providerId="AD" clId="Web-{3EB6E3A5-E476-7B7C-0489-F6B31BE7E6C5}" dt="2023-07-24T06:05:16.966" v="16"/>
        <pc:sldMkLst>
          <pc:docMk/>
          <pc:sldMk cId="2399390401" sldId="869"/>
        </pc:sldMkLst>
      </pc:sldChg>
      <pc:sldChg chg="mod modNotes">
        <pc:chgData name="Inese Martinsone" userId="S::inese.martinsone@vvd.gov.lv::350a845a-5871-41d0-9d09-c82305ae62ef" providerId="AD" clId="Web-{3EB6E3A5-E476-7B7C-0489-F6B31BE7E6C5}" dt="2023-07-24T07:40:23.557" v="776"/>
        <pc:sldMkLst>
          <pc:docMk/>
          <pc:sldMk cId="548001431" sldId="871"/>
        </pc:sldMkLst>
      </pc:sldChg>
      <pc:sldChg chg="modSp mod modNotes">
        <pc:chgData name="Inese Martinsone" userId="S::inese.martinsone@vvd.gov.lv::350a845a-5871-41d0-9d09-c82305ae62ef" providerId="AD" clId="Web-{3EB6E3A5-E476-7B7C-0489-F6B31BE7E6C5}" dt="2023-07-24T07:39:35.525" v="772"/>
        <pc:sldMkLst>
          <pc:docMk/>
          <pc:sldMk cId="3424136245" sldId="872"/>
        </pc:sldMkLst>
        <pc:spChg chg="mod">
          <ac:chgData name="Inese Martinsone" userId="S::inese.martinsone@vvd.gov.lv::350a845a-5871-41d0-9d09-c82305ae62ef" providerId="AD" clId="Web-{3EB6E3A5-E476-7B7C-0489-F6B31BE7E6C5}" dt="2023-07-24T06:11:24.939" v="61" actId="14100"/>
          <ac:spMkLst>
            <pc:docMk/>
            <pc:sldMk cId="3424136245" sldId="872"/>
            <ac:spMk id="2" creationId="{0DAA9A52-9BB0-1423-A769-64110C89DE7D}"/>
          </ac:spMkLst>
        </pc:spChg>
        <pc:spChg chg="mod">
          <ac:chgData name="Inese Martinsone" userId="S::inese.martinsone@vvd.gov.lv::350a845a-5871-41d0-9d09-c82305ae62ef" providerId="AD" clId="Web-{3EB6E3A5-E476-7B7C-0489-F6B31BE7E6C5}" dt="2023-07-24T06:02:22.244" v="11" actId="20577"/>
          <ac:spMkLst>
            <pc:docMk/>
            <pc:sldMk cId="3424136245" sldId="872"/>
            <ac:spMk id="3" creationId="{3AA6B80F-86F0-33F4-AA9C-3698E77F3D5F}"/>
          </ac:spMkLst>
        </pc:spChg>
      </pc:sldChg>
      <pc:sldChg chg="new del mod setBg">
        <pc:chgData name="Inese Martinsone" userId="S::inese.martinsone@vvd.gov.lv::350a845a-5871-41d0-9d09-c82305ae62ef" providerId="AD" clId="Web-{3EB6E3A5-E476-7B7C-0489-F6B31BE7E6C5}" dt="2023-07-24T06:05:42.357" v="18"/>
        <pc:sldMkLst>
          <pc:docMk/>
          <pc:sldMk cId="1085058002" sldId="873"/>
        </pc:sldMkLst>
      </pc:sldChg>
      <pc:sldChg chg="addSp delSp modSp new">
        <pc:chgData name="Inese Martinsone" userId="S::inese.martinsone@vvd.gov.lv::350a845a-5871-41d0-9d09-c82305ae62ef" providerId="AD" clId="Web-{3EB6E3A5-E476-7B7C-0489-F6B31BE7E6C5}" dt="2023-07-24T06:12:55.253" v="71" actId="14100"/>
        <pc:sldMkLst>
          <pc:docMk/>
          <pc:sldMk cId="3428095204" sldId="873"/>
        </pc:sldMkLst>
        <pc:spChg chg="mod">
          <ac:chgData name="Inese Martinsone" userId="S::inese.martinsone@vvd.gov.lv::350a845a-5871-41d0-9d09-c82305ae62ef" providerId="AD" clId="Web-{3EB6E3A5-E476-7B7C-0489-F6B31BE7E6C5}" dt="2023-07-24T06:09:55.877" v="55" actId="14100"/>
          <ac:spMkLst>
            <pc:docMk/>
            <pc:sldMk cId="3428095204" sldId="873"/>
            <ac:spMk id="2" creationId="{393B8A95-84CA-D4FB-DDD0-98FFB4A45F1E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6:06:25.889" v="21"/>
          <ac:spMkLst>
            <pc:docMk/>
            <pc:sldMk cId="3428095204" sldId="873"/>
            <ac:spMk id="3" creationId="{8AFEA907-9F83-527F-3EFF-43962EAC9A4A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6:12:03.768" v="66"/>
          <ac:spMkLst>
            <pc:docMk/>
            <pc:sldMk cId="3428095204" sldId="873"/>
            <ac:spMk id="4" creationId="{5BABC37D-3A4D-0C71-6CDF-53C4B113438B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6:12:03.737" v="65"/>
          <ac:spMkLst>
            <pc:docMk/>
            <pc:sldMk cId="3428095204" sldId="873"/>
            <ac:spMk id="5" creationId="{E4D64030-41D7-CF7C-0D99-B66BC37B93B3}"/>
          </ac:spMkLst>
        </pc:spChg>
        <pc:picChg chg="add mod ord">
          <ac:chgData name="Inese Martinsone" userId="S::inese.martinsone@vvd.gov.lv::350a845a-5871-41d0-9d09-c82305ae62ef" providerId="AD" clId="Web-{3EB6E3A5-E476-7B7C-0489-F6B31BE7E6C5}" dt="2023-07-24T06:12:55.253" v="71" actId="14100"/>
          <ac:picMkLst>
            <pc:docMk/>
            <pc:sldMk cId="3428095204" sldId="873"/>
            <ac:picMk id="7" creationId="{DB4C24AD-D03E-0307-582A-641E5B61BBA1}"/>
          </ac:picMkLst>
        </pc:picChg>
        <pc:picChg chg="add mod">
          <ac:chgData name="Inese Martinsone" userId="S::inese.martinsone@vvd.gov.lv::350a845a-5871-41d0-9d09-c82305ae62ef" providerId="AD" clId="Web-{3EB6E3A5-E476-7B7C-0489-F6B31BE7E6C5}" dt="2023-07-24T06:12:13.331" v="68" actId="14100"/>
          <ac:picMkLst>
            <pc:docMk/>
            <pc:sldMk cId="3428095204" sldId="873"/>
            <ac:picMk id="8" creationId="{C585886A-C8E4-FDD8-41E2-92330C4B9CA3}"/>
          </ac:picMkLst>
        </pc:picChg>
      </pc:sldChg>
      <pc:sldChg chg="new del">
        <pc:chgData name="Inese Martinsone" userId="S::inese.martinsone@vvd.gov.lv::350a845a-5871-41d0-9d09-c82305ae62ef" providerId="AD" clId="Web-{3EB6E3A5-E476-7B7C-0489-F6B31BE7E6C5}" dt="2023-07-24T06:13:35.379" v="75"/>
        <pc:sldMkLst>
          <pc:docMk/>
          <pc:sldMk cId="14563897" sldId="874"/>
        </pc:sldMkLst>
      </pc:sldChg>
      <pc:sldChg chg="addSp delSp modSp add del replId">
        <pc:chgData name="Inese Martinsone" userId="S::inese.martinsone@vvd.gov.lv::350a845a-5871-41d0-9d09-c82305ae62ef" providerId="AD" clId="Web-{3EB6E3A5-E476-7B7C-0489-F6B31BE7E6C5}" dt="2023-07-24T07:06:32.937" v="181"/>
        <pc:sldMkLst>
          <pc:docMk/>
          <pc:sldMk cId="2461108132" sldId="875"/>
        </pc:sldMkLst>
        <pc:spChg chg="mod">
          <ac:chgData name="Inese Martinsone" userId="S::inese.martinsone@vvd.gov.lv::350a845a-5871-41d0-9d09-c82305ae62ef" providerId="AD" clId="Web-{3EB6E3A5-E476-7B7C-0489-F6B31BE7E6C5}" dt="2023-07-24T07:05:52.452" v="175" actId="14100"/>
          <ac:spMkLst>
            <pc:docMk/>
            <pc:sldMk cId="2461108132" sldId="875"/>
            <ac:spMk id="2" creationId="{393B8A95-84CA-D4FB-DDD0-98FFB4A45F1E}"/>
          </ac:spMkLst>
        </pc:spChg>
        <pc:spChg chg="add mod">
          <ac:chgData name="Inese Martinsone" userId="S::inese.martinsone@vvd.gov.lv::350a845a-5871-41d0-9d09-c82305ae62ef" providerId="AD" clId="Web-{3EB6E3A5-E476-7B7C-0489-F6B31BE7E6C5}" dt="2023-07-24T07:05:58.514" v="176" actId="14100"/>
          <ac:spMkLst>
            <pc:docMk/>
            <pc:sldMk cId="2461108132" sldId="875"/>
            <ac:spMk id="4" creationId="{E43BE448-AEDD-4252-987D-1BA5AEF8DADF}"/>
          </ac:spMkLst>
        </pc:spChg>
        <pc:picChg chg="del">
          <ac:chgData name="Inese Martinsone" userId="S::inese.martinsone@vvd.gov.lv::350a845a-5871-41d0-9d09-c82305ae62ef" providerId="AD" clId="Web-{3EB6E3A5-E476-7B7C-0489-F6B31BE7E6C5}" dt="2023-07-24T06:13:40.613" v="76"/>
          <ac:picMkLst>
            <pc:docMk/>
            <pc:sldMk cId="2461108132" sldId="875"/>
            <ac:picMk id="7" creationId="{DB4C24AD-D03E-0307-582A-641E5B61BBA1}"/>
          </ac:picMkLst>
        </pc:picChg>
        <pc:picChg chg="del">
          <ac:chgData name="Inese Martinsone" userId="S::inese.martinsone@vvd.gov.lv::350a845a-5871-41d0-9d09-c82305ae62ef" providerId="AD" clId="Web-{3EB6E3A5-E476-7B7C-0489-F6B31BE7E6C5}" dt="2023-07-24T06:13:43.067" v="77"/>
          <ac:picMkLst>
            <pc:docMk/>
            <pc:sldMk cId="2461108132" sldId="875"/>
            <ac:picMk id="8" creationId="{C585886A-C8E4-FDD8-41E2-92330C4B9CA3}"/>
          </ac:picMkLst>
        </pc:picChg>
      </pc:sldChg>
      <pc:sldChg chg="new del">
        <pc:chgData name="Inese Martinsone" userId="S::inese.martinsone@vvd.gov.lv::350a845a-5871-41d0-9d09-c82305ae62ef" providerId="AD" clId="Web-{3EB6E3A5-E476-7B7C-0489-F6B31BE7E6C5}" dt="2023-07-24T07:06:35.625" v="182"/>
        <pc:sldMkLst>
          <pc:docMk/>
          <pc:sldMk cId="3306244765" sldId="876"/>
        </pc:sldMkLst>
      </pc:sldChg>
      <pc:sldChg chg="addSp delSp modSp new modNotes">
        <pc:chgData name="Inese Martinsone" userId="S::inese.martinsone@vvd.gov.lv::350a845a-5871-41d0-9d09-c82305ae62ef" providerId="AD" clId="Web-{3EB6E3A5-E476-7B7C-0489-F6B31BE7E6C5}" dt="2023-07-24T07:42:16.264" v="790" actId="20577"/>
        <pc:sldMkLst>
          <pc:docMk/>
          <pc:sldMk cId="1951870645" sldId="877"/>
        </pc:sldMkLst>
        <pc:spChg chg="mod">
          <ac:chgData name="Inese Martinsone" userId="S::inese.martinsone@vvd.gov.lv::350a845a-5871-41d0-9d09-c82305ae62ef" providerId="AD" clId="Web-{3EB6E3A5-E476-7B7C-0489-F6B31BE7E6C5}" dt="2023-07-24T07:06:31.468" v="180" actId="20577"/>
          <ac:spMkLst>
            <pc:docMk/>
            <pc:sldMk cId="1951870645" sldId="877"/>
            <ac:spMk id="2" creationId="{CB50009D-64D6-B237-45A7-CD8D92344EDA}"/>
          </ac:spMkLst>
        </pc:spChg>
        <pc:spChg chg="mod">
          <ac:chgData name="Inese Martinsone" userId="S::inese.martinsone@vvd.gov.lv::350a845a-5871-41d0-9d09-c82305ae62ef" providerId="AD" clId="Web-{3EB6E3A5-E476-7B7C-0489-F6B31BE7E6C5}" dt="2023-07-24T07:40:55.464" v="780" actId="14100"/>
          <ac:spMkLst>
            <pc:docMk/>
            <pc:sldMk cId="1951870645" sldId="877"/>
            <ac:spMk id="3" creationId="{3EFCB40A-7D61-DAFC-3F60-358AC7021712}"/>
          </ac:spMkLst>
        </pc:spChg>
        <pc:spChg chg="mod">
          <ac:chgData name="Inese Martinsone" userId="S::inese.martinsone@vvd.gov.lv::350a845a-5871-41d0-9d09-c82305ae62ef" providerId="AD" clId="Web-{3EB6E3A5-E476-7B7C-0489-F6B31BE7E6C5}" dt="2023-07-24T07:42:16.264" v="790" actId="20577"/>
          <ac:spMkLst>
            <pc:docMk/>
            <pc:sldMk cId="1951870645" sldId="877"/>
            <ac:spMk id="4" creationId="{94AD76E2-21DE-8188-3149-FB1D2CD1D1F7}"/>
          </ac:spMkLst>
        </pc:spChg>
        <pc:spChg chg="del mod">
          <ac:chgData name="Inese Martinsone" userId="S::inese.martinsone@vvd.gov.lv::350a845a-5871-41d0-9d09-c82305ae62ef" providerId="AD" clId="Web-{3EB6E3A5-E476-7B7C-0489-F6B31BE7E6C5}" dt="2023-07-24T07:08:51.816" v="234"/>
          <ac:spMkLst>
            <pc:docMk/>
            <pc:sldMk cId="1951870645" sldId="877"/>
            <ac:spMk id="5" creationId="{7D64419E-A4D2-8950-85DB-28F58A95E05E}"/>
          </ac:spMkLst>
        </pc:spChg>
        <pc:spChg chg="del mod">
          <ac:chgData name="Inese Martinsone" userId="S::inese.martinsone@vvd.gov.lv::350a845a-5871-41d0-9d09-c82305ae62ef" providerId="AD" clId="Web-{3EB6E3A5-E476-7B7C-0489-F6B31BE7E6C5}" dt="2023-07-24T07:09:15.692" v="240"/>
          <ac:spMkLst>
            <pc:docMk/>
            <pc:sldMk cId="1951870645" sldId="877"/>
            <ac:spMk id="6" creationId="{69699230-F93E-8909-17C4-863C171C3B16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7:09:24.520" v="242"/>
          <ac:spMkLst>
            <pc:docMk/>
            <pc:sldMk cId="1951870645" sldId="877"/>
            <ac:spMk id="7" creationId="{981C18C9-F3CC-9D12-D6D1-2307DB138115}"/>
          </ac:spMkLst>
        </pc:spChg>
        <pc:spChg chg="del">
          <ac:chgData name="Inese Martinsone" userId="S::inese.martinsone@vvd.gov.lv::350a845a-5871-41d0-9d09-c82305ae62ef" providerId="AD" clId="Web-{3EB6E3A5-E476-7B7C-0489-F6B31BE7E6C5}" dt="2023-07-24T07:09:30.005" v="243"/>
          <ac:spMkLst>
            <pc:docMk/>
            <pc:sldMk cId="1951870645" sldId="877"/>
            <ac:spMk id="8" creationId="{0121A8AF-70A1-07B9-4D62-4590B5C55D91}"/>
          </ac:spMkLst>
        </pc:spChg>
        <pc:spChg chg="add mod">
          <ac:chgData name="Inese Martinsone" userId="S::inese.martinsone@vvd.gov.lv::350a845a-5871-41d0-9d09-c82305ae62ef" providerId="AD" clId="Web-{3EB6E3A5-E476-7B7C-0489-F6B31BE7E6C5}" dt="2023-07-24T07:42:06.154" v="789" actId="1076"/>
          <ac:spMkLst>
            <pc:docMk/>
            <pc:sldMk cId="1951870645" sldId="877"/>
            <ac:spMk id="11" creationId="{ED5A681F-0133-9E11-95E3-27693E6928EF}"/>
          </ac:spMkLst>
        </pc:spChg>
        <pc:spChg chg="add del mod">
          <ac:chgData name="Inese Martinsone" userId="S::inese.martinsone@vvd.gov.lv::350a845a-5871-41d0-9d09-c82305ae62ef" providerId="AD" clId="Web-{3EB6E3A5-E476-7B7C-0489-F6B31BE7E6C5}" dt="2023-07-24T07:09:42.177" v="245"/>
          <ac:spMkLst>
            <pc:docMk/>
            <pc:sldMk cId="1951870645" sldId="877"/>
            <ac:spMk id="13" creationId="{17BB56D5-DB27-E69C-BEA0-5B23FF40BED1}"/>
          </ac:spMkLst>
        </pc:spChg>
      </pc:sldChg>
      <pc:sldMasterChg chg="mod setBg modSldLayout">
        <pc:chgData name="Inese Martinsone" userId="S::inese.martinsone@vvd.gov.lv::350a845a-5871-41d0-9d09-c82305ae62ef" providerId="AD" clId="Web-{3EB6E3A5-E476-7B7C-0489-F6B31BE7E6C5}" dt="2023-07-24T06:05:16.966" v="16"/>
        <pc:sldMasterMkLst>
          <pc:docMk/>
          <pc:sldMasterMk cId="0" sldId="2147483648"/>
        </pc:sldMasterMkLst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2092657727" sldId="2147484264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2747310374" sldId="2147484265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2166112226" sldId="2147484266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513582636" sldId="2147484267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00989790" sldId="2147484268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481280396" sldId="2147484269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48"/>
            <pc:sldLayoutMk cId="2675863145" sldId="2147484270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851483310" sldId="2147485508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4292852000" sldId="2147485509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2159744767" sldId="2147485510"/>
          </pc:sldLayoutMkLst>
        </pc:sldLayoutChg>
      </pc:sldMasterChg>
      <pc:sldMasterChg chg="mod setBg modSldLayout">
        <pc:chgData name="Inese Martinsone" userId="S::inese.martinsone@vvd.gov.lv::350a845a-5871-41d0-9d09-c82305ae62ef" providerId="AD" clId="Web-{3EB6E3A5-E476-7B7C-0489-F6B31BE7E6C5}" dt="2023-07-24T06:05:16.966" v="16"/>
        <pc:sldMasterMkLst>
          <pc:docMk/>
          <pc:sldMasterMk cId="0" sldId="2147483672"/>
        </pc:sldMasterMkLst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73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74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75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76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77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78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79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80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81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82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0" sldId="2147483683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1524746973" sldId="2147483684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1635124764" sldId="2147483685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3672"/>
            <pc:sldLayoutMk cId="4192049189" sldId="2147483686"/>
          </pc:sldLayoutMkLst>
        </pc:sldLayoutChg>
      </pc:sldMasterChg>
      <pc:sldMasterChg chg="mod setBg modSldLayout">
        <pc:chgData name="Inese Martinsone" userId="S::inese.martinsone@vvd.gov.lv::350a845a-5871-41d0-9d09-c82305ae62ef" providerId="AD" clId="Web-{3EB6E3A5-E476-7B7C-0489-F6B31BE7E6C5}" dt="2023-07-24T06:05:16.966" v="16"/>
        <pc:sldMasterMkLst>
          <pc:docMk/>
          <pc:sldMasterMk cId="3362989266" sldId="2147483760"/>
        </pc:sldMasterMkLst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3058092291" sldId="2147483761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1673912198" sldId="2147483762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2090174076" sldId="2147483763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1618916315" sldId="2147483764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2309444182" sldId="2147483765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1644689668" sldId="2147483766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1734565797" sldId="2147483767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4044482235" sldId="2147483768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1627663383" sldId="2147483769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3770097401" sldId="2147483770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1977639407" sldId="2147483771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2514395418" sldId="2147483772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2565584679" sldId="2147483773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2732963238" sldId="2147483774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4014248147" sldId="2147483775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3956701449" sldId="2147483776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3362989266" sldId="2147483760"/>
            <pc:sldLayoutMk cId="741992575" sldId="2147483777"/>
          </pc:sldLayoutMkLst>
        </pc:sldLayoutChg>
      </pc:sldMasterChg>
      <pc:sldMasterChg chg="mod setBg modSldLayout">
        <pc:chgData name="Inese Martinsone" userId="S::inese.martinsone@vvd.gov.lv::350a845a-5871-41d0-9d09-c82305ae62ef" providerId="AD" clId="Web-{3EB6E3A5-E476-7B7C-0489-F6B31BE7E6C5}" dt="2023-07-24T06:05:16.966" v="16"/>
        <pc:sldMasterMkLst>
          <pc:docMk/>
          <pc:sldMasterMk cId="0" sldId="2147484040"/>
        </pc:sldMasterMkLst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655790326" sldId="2147484029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474297920" sldId="2147484030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978441030" sldId="2147484031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045008187" sldId="2147484032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946578840" sldId="2147484033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164116120" sldId="2147484034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771657552" sldId="2147484035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4144629298" sldId="2147484036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195073383" sldId="2147484037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50219179" sldId="2147484038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305965325" sldId="2147484039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018627666" sldId="2147484041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2591924913" sldId="2147484042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655790326" sldId="2147484043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474297920" sldId="2147484044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978441030" sldId="2147484045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045008187" sldId="2147484046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946578840" sldId="2147484047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164116120" sldId="2147484048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771657552" sldId="2147484049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4144629298" sldId="2147484050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195073383" sldId="2147484051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554829021" sldId="2147485498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655790326" sldId="2147485499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474297920" sldId="2147485500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978441030" sldId="2147485501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045008187" sldId="2147485502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946578840" sldId="2147485503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164116120" sldId="2147485504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771657552" sldId="2147485505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4144629298" sldId="2147485506"/>
          </pc:sldLayoutMkLst>
        </pc:sldLayoutChg>
        <pc:sldLayoutChg chg="mod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195073383" sldId="2147485507"/>
          </pc:sldLayoutMkLst>
        </pc:sldLayoutChg>
      </pc:sldMasterChg>
      <pc:sldMasterChg chg="mod setBg modSldLayout">
        <pc:chgData name="Inese Martinsone" userId="S::inese.martinsone@vvd.gov.lv::350a845a-5871-41d0-9d09-c82305ae62ef" providerId="AD" clId="Web-{3EB6E3A5-E476-7B7C-0489-F6B31BE7E6C5}" dt="2023-07-24T06:05:16.966" v="16"/>
        <pc:sldMasterMkLst>
          <pc:docMk/>
          <pc:sldMasterMk cId="4190294157" sldId="2147484271"/>
        </pc:sldMasterMkLst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3624174219" sldId="2147483649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923203625" sldId="2147483650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507101036" sldId="2147483651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2093162405" sldId="2147483652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2340189721" sldId="2147483653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3145696095" sldId="2147483654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3505682154" sldId="2147483655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1224674949" sldId="2147483656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1322920273" sldId="2147483657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2447033344" sldId="2147483658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4190294157" sldId="2147484271"/>
            <pc:sldLayoutMk cId="3730297558" sldId="2147483659"/>
          </pc:sldLayoutMkLst>
        </pc:sldLayoutChg>
      </pc:sldMasterChg>
      <pc:sldMasterChg chg="mod setBg modSldLayout">
        <pc:chgData name="Inese Martinsone" userId="S::inese.martinsone@vvd.gov.lv::350a845a-5871-41d0-9d09-c82305ae62ef" providerId="AD" clId="Web-{3EB6E3A5-E476-7B7C-0489-F6B31BE7E6C5}" dt="2023-07-24T06:05:16.966" v="16"/>
        <pc:sldMasterMkLst>
          <pc:docMk/>
          <pc:sldMasterMk cId="0" sldId="2147485497"/>
        </pc:sldMasterMkLst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2359342005" sldId="2147485488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408606160" sldId="2147485489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544189899" sldId="2147485490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2514433752" sldId="2147485491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41168735" sldId="2147485492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4231898980" sldId="2147485493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430611996" sldId="2147485494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3556418772" sldId="2147485495"/>
          </pc:sldLayoutMkLst>
        </pc:sldLayoutChg>
        <pc:sldLayoutChg chg="mod setFolMasterObjs">
          <pc:chgData name="Inese Martinsone" userId="S::inese.martinsone@vvd.gov.lv::350a845a-5871-41d0-9d09-c82305ae62ef" providerId="AD" clId="Web-{3EB6E3A5-E476-7B7C-0489-F6B31BE7E6C5}" dt="2023-07-24T06:05:16.966" v="16"/>
          <pc:sldLayoutMkLst>
            <pc:docMk/>
            <pc:sldMasterMk cId="0" sldId="2147484040"/>
            <pc:sldLayoutMk cId="1337263091" sldId="2147485496"/>
          </pc:sldLayoutMkLst>
        </pc:sldLayoutChg>
      </pc:sldMasterChg>
    </pc:docChg>
  </pc:docChgLst>
  <pc:docChgLst>
    <pc:chgData name="Veronika Ozolina" userId="S::veronika.ozolina@vvd.gov.lv::1e589f69-3c5f-4d6a-bb33-f067fa3ab58c" providerId="AD" clId="Web-{C6EAB16B-98C7-570E-F29C-4E50ED614587}"/>
    <pc:docChg chg="modSld">
      <pc:chgData name="Veronika Ozolina" userId="S::veronika.ozolina@vvd.gov.lv::1e589f69-3c5f-4d6a-bb33-f067fa3ab58c" providerId="AD" clId="Web-{C6EAB16B-98C7-570E-F29C-4E50ED614587}" dt="2023-10-11T10:38:58.793" v="1" actId="20577"/>
      <pc:docMkLst>
        <pc:docMk/>
      </pc:docMkLst>
      <pc:sldChg chg="modSp">
        <pc:chgData name="Veronika Ozolina" userId="S::veronika.ozolina@vvd.gov.lv::1e589f69-3c5f-4d6a-bb33-f067fa3ab58c" providerId="AD" clId="Web-{C6EAB16B-98C7-570E-F29C-4E50ED614587}" dt="2023-10-11T10:38:58.793" v="1" actId="20577"/>
        <pc:sldMkLst>
          <pc:docMk/>
          <pc:sldMk cId="2797572034" sldId="894"/>
        </pc:sldMkLst>
        <pc:spChg chg="mod">
          <ac:chgData name="Veronika Ozolina" userId="S::veronika.ozolina@vvd.gov.lv::1e589f69-3c5f-4d6a-bb33-f067fa3ab58c" providerId="AD" clId="Web-{C6EAB16B-98C7-570E-F29C-4E50ED614587}" dt="2023-10-11T10:38:58.793" v="1" actId="20577"/>
          <ac:spMkLst>
            <pc:docMk/>
            <pc:sldMk cId="2797572034" sldId="894"/>
            <ac:spMk id="41987" creationId="{00000000-0000-0000-0000-000000000000}"/>
          </ac:spMkLst>
        </pc:spChg>
      </pc:sldChg>
    </pc:docChg>
  </pc:docChgLst>
  <pc:docChgLst>
    <pc:chgData name="Inese Martinsone" userId="S::inese.martinsone@vvd.gov.lv::350a845a-5871-41d0-9d09-c82305ae62ef" providerId="AD" clId="Web-{073BD767-CFAD-7F9C-6169-B149FC35769C}"/>
    <pc:docChg chg="">
      <pc:chgData name="Inese Martinsone" userId="S::inese.martinsone@vvd.gov.lv::350a845a-5871-41d0-9d09-c82305ae62ef" providerId="AD" clId="Web-{073BD767-CFAD-7F9C-6169-B149FC35769C}" dt="2024-02-22T12:16:25.661" v="3"/>
      <pc:docMkLst>
        <pc:docMk/>
      </pc:docMkLst>
      <pc:sldChg chg="addCm modCm">
        <pc:chgData name="Inese Martinsone" userId="S::inese.martinsone@vvd.gov.lv::350a845a-5871-41d0-9d09-c82305ae62ef" providerId="AD" clId="Web-{073BD767-CFAD-7F9C-6169-B149FC35769C}" dt="2024-02-22T12:16:25.661" v="3"/>
        <pc:sldMkLst>
          <pc:docMk/>
          <pc:sldMk cId="676489386" sldId="7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 modRxn">
              <pc226:chgData name="Inese Martinsone" userId="S::inese.martinsone@vvd.gov.lv::350a845a-5871-41d0-9d09-c82305ae62ef" providerId="AD" clId="Web-{073BD767-CFAD-7F9C-6169-B149FC35769C}" dt="2024-02-22T12:16:25.661" v="3"/>
              <pc2:cmMkLst xmlns:pc2="http://schemas.microsoft.com/office/powerpoint/2019/9/main/command">
                <pc:docMk/>
                <pc:sldMk cId="676489386" sldId="720"/>
                <pc2:cmMk id="{F1817B5A-3AB9-47C8-9C51-2226B50326A8}"/>
              </pc2:cmMkLst>
            </pc226:cmChg>
          </p:ext>
        </pc:extLst>
      </pc:sldChg>
    </pc:docChg>
  </pc:docChgLst>
  <pc:docChgLst>
    <pc:chgData name="Agnese Aizpuriete" userId="S::agnese.aizpuriete@vvd.gov.lv::3d087c51-4a12-42f9-ab1e-b85fe8332eb2" providerId="AD" clId="Web-{FD712347-535A-21F7-BD3F-8DD5F7EF1D4C}"/>
    <pc:docChg chg="addSld modSld sldOrd">
      <pc:chgData name="Agnese Aizpuriete" userId="S::agnese.aizpuriete@vvd.gov.lv::3d087c51-4a12-42f9-ab1e-b85fe8332eb2" providerId="AD" clId="Web-{FD712347-535A-21F7-BD3F-8DD5F7EF1D4C}" dt="2023-11-10T12:30:50.294" v="482"/>
      <pc:docMkLst>
        <pc:docMk/>
      </pc:docMkLst>
      <pc:sldChg chg="mod modShow">
        <pc:chgData name="Agnese Aizpuriete" userId="S::agnese.aizpuriete@vvd.gov.lv::3d087c51-4a12-42f9-ab1e-b85fe8332eb2" providerId="AD" clId="Web-{FD712347-535A-21F7-BD3F-8DD5F7EF1D4C}" dt="2023-11-10T12:20:35.596" v="442"/>
        <pc:sldMkLst>
          <pc:docMk/>
          <pc:sldMk cId="1845876866" sldId="371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13:43.667" v="438"/>
        <pc:sldMkLst>
          <pc:docMk/>
          <pc:sldMk cId="3958565994" sldId="397"/>
        </pc:sldMkLst>
      </pc:sldChg>
      <pc:sldChg chg="modSp">
        <pc:chgData name="Agnese Aizpuriete" userId="S::agnese.aizpuriete@vvd.gov.lv::3d087c51-4a12-42f9-ab1e-b85fe8332eb2" providerId="AD" clId="Web-{FD712347-535A-21F7-BD3F-8DD5F7EF1D4C}" dt="2023-11-10T12:28:33.635" v="471" actId="1076"/>
        <pc:sldMkLst>
          <pc:docMk/>
          <pc:sldMk cId="197442591" sldId="466"/>
        </pc:sldMkLst>
        <pc:spChg chg="mod">
          <ac:chgData name="Agnese Aizpuriete" userId="S::agnese.aizpuriete@vvd.gov.lv::3d087c51-4a12-42f9-ab1e-b85fe8332eb2" providerId="AD" clId="Web-{FD712347-535A-21F7-BD3F-8DD5F7EF1D4C}" dt="2023-11-10T12:28:33.635" v="471" actId="1076"/>
          <ac:spMkLst>
            <pc:docMk/>
            <pc:sldMk cId="197442591" sldId="466"/>
            <ac:spMk id="10" creationId="{9C63E351-0AF2-3151-C7F2-BC0308BC908D}"/>
          </ac:spMkLst>
        </pc:spChg>
      </pc:sldChg>
      <pc:sldChg chg="mod modShow">
        <pc:chgData name="Agnese Aizpuriete" userId="S::agnese.aizpuriete@vvd.gov.lv::3d087c51-4a12-42f9-ab1e-b85fe8332eb2" providerId="AD" clId="Web-{FD712347-535A-21F7-BD3F-8DD5F7EF1D4C}" dt="2023-11-10T12:25:38.695" v="459"/>
        <pc:sldMkLst>
          <pc:docMk/>
          <pc:sldMk cId="2347520530" sldId="691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25:41.148" v="460"/>
        <pc:sldMkLst>
          <pc:docMk/>
          <pc:sldMk cId="1141083352" sldId="693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25:43.148" v="461"/>
        <pc:sldMkLst>
          <pc:docMk/>
          <pc:sldMk cId="224034710" sldId="697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30:50.294" v="482"/>
        <pc:sldMkLst>
          <pc:docMk/>
          <pc:sldMk cId="1349365092" sldId="700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10:05.586" v="432"/>
        <pc:sldMkLst>
          <pc:docMk/>
          <pc:sldMk cId="2955108682" sldId="723"/>
        </pc:sldMkLst>
      </pc:sldChg>
      <pc:sldChg chg="ord">
        <pc:chgData name="Agnese Aizpuriete" userId="S::agnese.aizpuriete@vvd.gov.lv::3d087c51-4a12-42f9-ab1e-b85fe8332eb2" providerId="AD" clId="Web-{FD712347-535A-21F7-BD3F-8DD5F7EF1D4C}" dt="2023-11-10T12:08:12.959" v="428"/>
        <pc:sldMkLst>
          <pc:docMk/>
          <pc:sldMk cId="622133679" sldId="729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10:24.648" v="434"/>
        <pc:sldMkLst>
          <pc:docMk/>
          <pc:sldMk cId="1762887455" sldId="731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14:48.075" v="439"/>
        <pc:sldMkLst>
          <pc:docMk/>
          <pc:sldMk cId="1720206386" sldId="733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10:15.492" v="433"/>
        <pc:sldMkLst>
          <pc:docMk/>
          <pc:sldMk cId="1197605235" sldId="735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10:02.648" v="431"/>
        <pc:sldMkLst>
          <pc:docMk/>
          <pc:sldMk cId="1909662224" sldId="761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10:00.351" v="430"/>
        <pc:sldMkLst>
          <pc:docMk/>
          <pc:sldMk cId="1468000301" sldId="762"/>
        </pc:sldMkLst>
      </pc:sldChg>
      <pc:sldChg chg="modSp mod modShow">
        <pc:chgData name="Agnese Aizpuriete" userId="S::agnese.aizpuriete@vvd.gov.lv::3d087c51-4a12-42f9-ab1e-b85fe8332eb2" providerId="AD" clId="Web-{FD712347-535A-21F7-BD3F-8DD5F7EF1D4C}" dt="2023-11-10T12:09:57.914" v="429"/>
        <pc:sldMkLst>
          <pc:docMk/>
          <pc:sldMk cId="3936170869" sldId="764"/>
        </pc:sldMkLst>
        <pc:spChg chg="mod">
          <ac:chgData name="Agnese Aizpuriete" userId="S::agnese.aizpuriete@vvd.gov.lv::3d087c51-4a12-42f9-ab1e-b85fe8332eb2" providerId="AD" clId="Web-{FD712347-535A-21F7-BD3F-8DD5F7EF1D4C}" dt="2023-11-10T11:55:01.133" v="426" actId="20577"/>
          <ac:spMkLst>
            <pc:docMk/>
            <pc:sldMk cId="3936170869" sldId="764"/>
            <ac:spMk id="11" creationId="{6419DF6D-8346-A19D-0561-346CAE569776}"/>
          </ac:spMkLst>
        </pc:spChg>
      </pc:sldChg>
      <pc:sldChg chg="mod modShow">
        <pc:chgData name="Agnese Aizpuriete" userId="S::agnese.aizpuriete@vvd.gov.lv::3d087c51-4a12-42f9-ab1e-b85fe8332eb2" providerId="AD" clId="Web-{FD712347-535A-21F7-BD3F-8DD5F7EF1D4C}" dt="2023-11-10T12:13:29.792" v="437"/>
        <pc:sldMkLst>
          <pc:docMk/>
          <pc:sldMk cId="4067089007" sldId="793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18:21.313" v="440"/>
        <pc:sldMkLst>
          <pc:docMk/>
          <pc:sldMk cId="1391324943" sldId="820"/>
        </pc:sldMkLst>
      </pc:sldChg>
      <pc:sldChg chg="mod modShow">
        <pc:chgData name="Agnese Aizpuriete" userId="S::agnese.aizpuriete@vvd.gov.lv::3d087c51-4a12-42f9-ab1e-b85fe8332eb2" providerId="AD" clId="Web-{FD712347-535A-21F7-BD3F-8DD5F7EF1D4C}" dt="2023-11-10T12:12:38.729" v="436"/>
        <pc:sldMkLst>
          <pc:docMk/>
          <pc:sldMk cId="1398493334" sldId="850"/>
        </pc:sldMkLst>
      </pc:sldChg>
      <pc:sldChg chg="modSp">
        <pc:chgData name="Agnese Aizpuriete" userId="S::agnese.aizpuriete@vvd.gov.lv::3d087c51-4a12-42f9-ab1e-b85fe8332eb2" providerId="AD" clId="Web-{FD712347-535A-21F7-BD3F-8DD5F7EF1D4C}" dt="2023-11-10T11:25:26.616" v="423" actId="20577"/>
        <pc:sldMkLst>
          <pc:docMk/>
          <pc:sldMk cId="2276401701" sldId="854"/>
        </pc:sldMkLst>
        <pc:spChg chg="mod">
          <ac:chgData name="Agnese Aizpuriete" userId="S::agnese.aizpuriete@vvd.gov.lv::3d087c51-4a12-42f9-ab1e-b85fe8332eb2" providerId="AD" clId="Web-{FD712347-535A-21F7-BD3F-8DD5F7EF1D4C}" dt="2023-11-10T11:25:26.616" v="423" actId="20577"/>
          <ac:spMkLst>
            <pc:docMk/>
            <pc:sldMk cId="2276401701" sldId="854"/>
            <ac:spMk id="41987" creationId="{00000000-0000-0000-0000-000000000000}"/>
          </ac:spMkLst>
        </pc:spChg>
      </pc:sldChg>
      <pc:sldChg chg="mod modShow">
        <pc:chgData name="Agnese Aizpuriete" userId="S::agnese.aizpuriete@vvd.gov.lv::3d087c51-4a12-42f9-ab1e-b85fe8332eb2" providerId="AD" clId="Web-{FD712347-535A-21F7-BD3F-8DD5F7EF1D4C}" dt="2023-11-10T12:11:20.696" v="435"/>
        <pc:sldMkLst>
          <pc:docMk/>
          <pc:sldMk cId="1746537063" sldId="878"/>
        </pc:sldMkLst>
      </pc:sldChg>
      <pc:sldChg chg="modSp">
        <pc:chgData name="Agnese Aizpuriete" userId="S::agnese.aizpuriete@vvd.gov.lv::3d087c51-4a12-42f9-ab1e-b85fe8332eb2" providerId="AD" clId="Web-{FD712347-535A-21F7-BD3F-8DD5F7EF1D4C}" dt="2023-11-10T12:23:44.068" v="458" actId="1076"/>
        <pc:sldMkLst>
          <pc:docMk/>
          <pc:sldMk cId="3511032988" sldId="893"/>
        </pc:sldMkLst>
        <pc:picChg chg="mod">
          <ac:chgData name="Agnese Aizpuriete" userId="S::agnese.aizpuriete@vvd.gov.lv::3d087c51-4a12-42f9-ab1e-b85fe8332eb2" providerId="AD" clId="Web-{FD712347-535A-21F7-BD3F-8DD5F7EF1D4C}" dt="2023-11-10T12:23:44.068" v="458" actId="1076"/>
          <ac:picMkLst>
            <pc:docMk/>
            <pc:sldMk cId="3511032988" sldId="893"/>
            <ac:picMk id="7" creationId="{B58256C2-C1B6-C3D5-74C0-BC0EFC53B02D}"/>
          </ac:picMkLst>
        </pc:picChg>
        <pc:picChg chg="mod ord">
          <ac:chgData name="Agnese Aizpuriete" userId="S::agnese.aizpuriete@vvd.gov.lv::3d087c51-4a12-42f9-ab1e-b85fe8332eb2" providerId="AD" clId="Web-{FD712347-535A-21F7-BD3F-8DD5F7EF1D4C}" dt="2023-11-10T12:23:30.755" v="456" actId="1076"/>
          <ac:picMkLst>
            <pc:docMk/>
            <pc:sldMk cId="3511032988" sldId="893"/>
            <ac:picMk id="8" creationId="{32696237-4E71-A84F-B588-5D42F2562361}"/>
          </ac:picMkLst>
        </pc:picChg>
        <pc:picChg chg="mod">
          <ac:chgData name="Agnese Aizpuriete" userId="S::agnese.aizpuriete@vvd.gov.lv::3d087c51-4a12-42f9-ab1e-b85fe8332eb2" providerId="AD" clId="Web-{FD712347-535A-21F7-BD3F-8DD5F7EF1D4C}" dt="2023-11-10T12:22:13.785" v="447" actId="1076"/>
          <ac:picMkLst>
            <pc:docMk/>
            <pc:sldMk cId="3511032988" sldId="893"/>
            <ac:picMk id="9" creationId="{ABB3D41E-1428-9F08-03D5-6A7FAF23ECA7}"/>
          </ac:picMkLst>
        </pc:picChg>
      </pc:sldChg>
      <pc:sldChg chg="modCm">
        <pc:chgData name="Agnese Aizpuriete" userId="S::agnese.aizpuriete@vvd.gov.lv::3d087c51-4a12-42f9-ab1e-b85fe8332eb2" providerId="AD" clId="Web-{FD712347-535A-21F7-BD3F-8DD5F7EF1D4C}" dt="2023-11-10T11:16:20.982" v="0"/>
        <pc:sldMkLst>
          <pc:docMk/>
          <pc:sldMk cId="890339788" sldId="8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gnese Aizpuriete" userId="S::agnese.aizpuriete@vvd.gov.lv::3d087c51-4a12-42f9-ab1e-b85fe8332eb2" providerId="AD" clId="Web-{FD712347-535A-21F7-BD3F-8DD5F7EF1D4C}" dt="2023-11-10T11:16:20.982" v="0"/>
              <pc2:cmMkLst xmlns:pc2="http://schemas.microsoft.com/office/powerpoint/2019/9/main/command">
                <pc:docMk/>
                <pc:sldMk cId="890339788" sldId="896"/>
                <pc2:cmMk id="{4BA9A83A-3D59-4070-96AA-0E464D873398}"/>
              </pc2:cmMkLst>
              <pc226:cmRplyChg chg="add">
                <pc226:chgData name="Agnese Aizpuriete" userId="S::agnese.aizpuriete@vvd.gov.lv::3d087c51-4a12-42f9-ab1e-b85fe8332eb2" providerId="AD" clId="Web-{FD712347-535A-21F7-BD3F-8DD5F7EF1D4C}" dt="2023-11-10T11:16:20.982" v="0"/>
                <pc2:cmRplyMkLst xmlns:pc2="http://schemas.microsoft.com/office/powerpoint/2019/9/main/command">
                  <pc:docMk/>
                  <pc:sldMk cId="890339788" sldId="896"/>
                  <pc2:cmMk id="{4BA9A83A-3D59-4070-96AA-0E464D873398}"/>
                  <pc2:cmRplyMk id="{C47D9E31-612B-40FC-AF22-D7CDE65FF61B}"/>
                </pc2:cmRplyMkLst>
              </pc226:cmRplyChg>
            </pc226:cmChg>
          </p:ext>
        </pc:extLst>
      </pc:sldChg>
      <pc:sldChg chg="delSp modSp add">
        <pc:chgData name="Agnese Aizpuriete" userId="S::agnese.aizpuriete@vvd.gov.lv::3d087c51-4a12-42f9-ab1e-b85fe8332eb2" providerId="AD" clId="Web-{FD712347-535A-21F7-BD3F-8DD5F7EF1D4C}" dt="2023-11-10T12:29:34.011" v="481" actId="1076"/>
        <pc:sldMkLst>
          <pc:docMk/>
          <pc:sldMk cId="477455767" sldId="897"/>
        </pc:sldMkLst>
        <pc:spChg chg="del">
          <ac:chgData name="Agnese Aizpuriete" userId="S::agnese.aizpuriete@vvd.gov.lv::3d087c51-4a12-42f9-ab1e-b85fe8332eb2" providerId="AD" clId="Web-{FD712347-535A-21F7-BD3F-8DD5F7EF1D4C}" dt="2023-11-10T12:29:14.402" v="475"/>
          <ac:spMkLst>
            <pc:docMk/>
            <pc:sldMk cId="477455767" sldId="897"/>
            <ac:spMk id="2" creationId="{E7CD0E32-37B2-7B06-4825-9601B1C3ACF0}"/>
          </ac:spMkLst>
        </pc:spChg>
        <pc:spChg chg="mod">
          <ac:chgData name="Agnese Aizpuriete" userId="S::agnese.aizpuriete@vvd.gov.lv::3d087c51-4a12-42f9-ab1e-b85fe8332eb2" providerId="AD" clId="Web-{FD712347-535A-21F7-BD3F-8DD5F7EF1D4C}" dt="2023-11-10T12:29:34.011" v="481" actId="1076"/>
          <ac:spMkLst>
            <pc:docMk/>
            <pc:sldMk cId="477455767" sldId="897"/>
            <ac:spMk id="9" creationId="{73D36E4C-BBBE-E804-C18E-4298242FFE88}"/>
          </ac:spMkLst>
        </pc:spChg>
        <pc:spChg chg="del">
          <ac:chgData name="Agnese Aizpuriete" userId="S::agnese.aizpuriete@vvd.gov.lv::3d087c51-4a12-42f9-ab1e-b85fe8332eb2" providerId="AD" clId="Web-{FD712347-535A-21F7-BD3F-8DD5F7EF1D4C}" dt="2023-11-10T12:29:09.917" v="473"/>
          <ac:spMkLst>
            <pc:docMk/>
            <pc:sldMk cId="477455767" sldId="897"/>
            <ac:spMk id="10" creationId="{9C63E351-0AF2-3151-C7F2-BC0308BC908D}"/>
          </ac:spMkLst>
        </pc:spChg>
        <pc:picChg chg="mod">
          <ac:chgData name="Agnese Aizpuriete" userId="S::agnese.aizpuriete@vvd.gov.lv::3d087c51-4a12-42f9-ab1e-b85fe8332eb2" providerId="AD" clId="Web-{FD712347-535A-21F7-BD3F-8DD5F7EF1D4C}" dt="2023-11-10T12:29:30.230" v="480" actId="1076"/>
          <ac:picMkLst>
            <pc:docMk/>
            <pc:sldMk cId="477455767" sldId="897"/>
            <ac:picMk id="5" creationId="{4709708C-A1DF-E95E-0491-0F05BA43C7FD}"/>
          </ac:picMkLst>
        </pc:picChg>
        <pc:picChg chg="del">
          <ac:chgData name="Agnese Aizpuriete" userId="S::agnese.aizpuriete@vvd.gov.lv::3d087c51-4a12-42f9-ab1e-b85fe8332eb2" providerId="AD" clId="Web-{FD712347-535A-21F7-BD3F-8DD5F7EF1D4C}" dt="2023-11-10T12:29:12.198" v="474"/>
          <ac:picMkLst>
            <pc:docMk/>
            <pc:sldMk cId="477455767" sldId="897"/>
            <ac:picMk id="7" creationId="{B869E33E-0482-222B-8A92-DFFF25EEDFA6}"/>
          </ac:picMkLst>
        </pc:picChg>
        <pc:picChg chg="mod">
          <ac:chgData name="Agnese Aizpuriete" userId="S::agnese.aizpuriete@vvd.gov.lv::3d087c51-4a12-42f9-ab1e-b85fe8332eb2" providerId="AD" clId="Web-{FD712347-535A-21F7-BD3F-8DD5F7EF1D4C}" dt="2023-11-10T12:29:27.761" v="479" actId="1076"/>
          <ac:picMkLst>
            <pc:docMk/>
            <pc:sldMk cId="477455767" sldId="897"/>
            <ac:picMk id="8" creationId="{6CC43485-EEA5-CDAF-B000-D91F0D993A38}"/>
          </ac:picMkLst>
        </pc:picChg>
      </pc:sldChg>
    </pc:docChg>
  </pc:docChgLst>
  <pc:docChgLst>
    <pc:chgData clId="Web-{F5138C05-95A0-4358-8B0A-DE34B2BE669C}"/>
    <pc:docChg chg="">
      <pc:chgData name="" userId="" providerId="" clId="Web-{F5138C05-95A0-4358-8B0A-DE34B2BE669C}" dt="2023-10-19T06:45:12.610" v="0"/>
      <pc:docMkLst>
        <pc:docMk/>
      </pc:docMkLst>
      <pc:sldChg chg="modCm">
        <pc:chgData name="" userId="" providerId="" clId="Web-{F5138C05-95A0-4358-8B0A-DE34B2BE669C}" dt="2023-10-19T06:45:12.610" v="0"/>
        <pc:sldMkLst>
          <pc:docMk/>
          <pc:sldMk cId="2276401701" sldId="8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" userId="" providerId="" clId="Web-{F5138C05-95A0-4358-8B0A-DE34B2BE669C}" dt="2023-10-19T06:45:12.610" v="0"/>
              <pc2:cmMkLst xmlns:pc2="http://schemas.microsoft.com/office/powerpoint/2019/9/main/command">
                <pc:docMk/>
                <pc:sldMk cId="2276401701" sldId="854"/>
                <pc2:cmMk id="{3D14CC79-1BC2-4382-8BC2-689EA4C6365F}"/>
              </pc2:cmMkLst>
              <pc226:cmRplyChg chg="add">
                <pc226:chgData name="" userId="" providerId="" clId="Web-{F5138C05-95A0-4358-8B0A-DE34B2BE669C}" dt="2023-10-19T06:45:12.610" v="0"/>
                <pc2:cmRplyMkLst xmlns:pc2="http://schemas.microsoft.com/office/powerpoint/2019/9/main/command">
                  <pc:docMk/>
                  <pc:sldMk cId="2276401701" sldId="854"/>
                  <pc2:cmMk id="{3D14CC79-1BC2-4382-8BC2-689EA4C6365F}"/>
                  <pc2:cmRplyMk id="{A8104950-551F-41F8-A04B-57DAED233FFF}"/>
                </pc2:cmRplyMkLst>
              </pc226:cmRplyChg>
            </pc226:cmChg>
          </p:ext>
        </pc:extLst>
      </pc:sldChg>
    </pc:docChg>
  </pc:docChgLst>
  <pc:docChgLst>
    <pc:chgData name="Inese Martinsone" userId="S::inese.martinsone@vvd.gov.lv::350a845a-5871-41d0-9d09-c82305ae62ef" providerId="AD" clId="Web-{92A2FE42-CCB9-7B33-B93F-814159115D2C}"/>
    <pc:docChg chg="mod addSld delSld modSld sldOrd addMainMaster">
      <pc:chgData name="Inese Martinsone" userId="S::inese.martinsone@vvd.gov.lv::350a845a-5871-41d0-9d09-c82305ae62ef" providerId="AD" clId="Web-{92A2FE42-CCB9-7B33-B93F-814159115D2C}" dt="2023-07-20T12:14:32.366" v="342"/>
      <pc:docMkLst>
        <pc:docMk/>
      </pc:docMkLst>
      <pc:sldChg chg="modSp">
        <pc:chgData name="Inese Martinsone" userId="S::inese.martinsone@vvd.gov.lv::350a845a-5871-41d0-9d09-c82305ae62ef" providerId="AD" clId="Web-{92A2FE42-CCB9-7B33-B93F-814159115D2C}" dt="2023-07-20T11:50:13.523" v="206" actId="14100"/>
        <pc:sldMkLst>
          <pc:docMk/>
          <pc:sldMk cId="3115191747" sldId="806"/>
        </pc:sldMkLst>
        <pc:picChg chg="mod">
          <ac:chgData name="Inese Martinsone" userId="S::inese.martinsone@vvd.gov.lv::350a845a-5871-41d0-9d09-c82305ae62ef" providerId="AD" clId="Web-{92A2FE42-CCB9-7B33-B93F-814159115D2C}" dt="2023-07-20T11:50:13.523" v="206" actId="14100"/>
          <ac:picMkLst>
            <pc:docMk/>
            <pc:sldMk cId="3115191747" sldId="806"/>
            <ac:picMk id="4" creationId="{3E0F465F-F8B9-4EF5-851A-C6B67DE58D29}"/>
          </ac:picMkLst>
        </pc:picChg>
      </pc:sldChg>
      <pc:sldChg chg="modSp addCm modCm">
        <pc:chgData name="Inese Martinsone" userId="S::inese.martinsone@vvd.gov.lv::350a845a-5871-41d0-9d09-c82305ae62ef" providerId="AD" clId="Web-{92A2FE42-CCB9-7B33-B93F-814159115D2C}" dt="2023-07-20T11:39:16.135" v="158" actId="14100"/>
        <pc:sldMkLst>
          <pc:docMk/>
          <pc:sldMk cId="1612997290" sldId="858"/>
        </pc:sldMkLst>
        <pc:spChg chg="mod">
          <ac:chgData name="Inese Martinsone" userId="S::inese.martinsone@vvd.gov.lv::350a845a-5871-41d0-9d09-c82305ae62ef" providerId="AD" clId="Web-{92A2FE42-CCB9-7B33-B93F-814159115D2C}" dt="2023-07-20T11:39:16.135" v="158" actId="14100"/>
          <ac:spMkLst>
            <pc:docMk/>
            <pc:sldMk cId="1612997290" sldId="858"/>
            <ac:spMk id="5" creationId="{A0F72FD9-E66E-42F7-A1C4-4AA9B26FC765}"/>
          </ac:spMkLst>
        </pc:spChg>
        <pc:picChg chg="mod">
          <ac:chgData name="Inese Martinsone" userId="S::inese.martinsone@vvd.gov.lv::350a845a-5871-41d0-9d09-c82305ae62ef" providerId="AD" clId="Web-{92A2FE42-CCB9-7B33-B93F-814159115D2C}" dt="2023-07-20T11:31:38.783" v="94" actId="14100"/>
          <ac:picMkLst>
            <pc:docMk/>
            <pc:sldMk cId="1612997290" sldId="858"/>
            <ac:picMk id="7" creationId="{3ACB0FE2-8E01-FCDC-459F-1CC279A797F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nese Martinsone" userId="S::inese.martinsone@vvd.gov.lv::350a845a-5871-41d0-9d09-c82305ae62ef" providerId="AD" clId="Web-{92A2FE42-CCB9-7B33-B93F-814159115D2C}" dt="2023-07-20T11:26:29.746" v="58"/>
              <pc2:cmMkLst xmlns:pc2="http://schemas.microsoft.com/office/powerpoint/2019/9/main/command">
                <pc:docMk/>
                <pc:sldMk cId="1612997290" sldId="858"/>
                <pc2:cmMk id="{FC5F56A4-D3B2-48F3-84A2-F17A95A4992E}"/>
              </pc2:cmMkLst>
            </pc226:cmChg>
          </p:ext>
        </pc:extLst>
      </pc:sldChg>
      <pc:sldChg chg="modSp ord">
        <pc:chgData name="Inese Martinsone" userId="S::inese.martinsone@vvd.gov.lv::350a845a-5871-41d0-9d09-c82305ae62ef" providerId="AD" clId="Web-{92A2FE42-CCB9-7B33-B93F-814159115D2C}" dt="2023-07-20T11:39:40.636" v="172" actId="14100"/>
        <pc:sldMkLst>
          <pc:docMk/>
          <pc:sldMk cId="2287375214" sldId="859"/>
        </pc:sldMkLst>
        <pc:spChg chg="mod">
          <ac:chgData name="Inese Martinsone" userId="S::inese.martinsone@vvd.gov.lv::350a845a-5871-41d0-9d09-c82305ae62ef" providerId="AD" clId="Web-{92A2FE42-CCB9-7B33-B93F-814159115D2C}" dt="2023-07-20T11:39:40.636" v="172" actId="14100"/>
          <ac:spMkLst>
            <pc:docMk/>
            <pc:sldMk cId="2287375214" sldId="859"/>
            <ac:spMk id="5" creationId="{A0F72FD9-E66E-42F7-A1C4-4AA9B26FC765}"/>
          </ac:spMkLst>
        </pc:spChg>
        <pc:spChg chg="mod">
          <ac:chgData name="Inese Martinsone" userId="S::inese.martinsone@vvd.gov.lv::350a845a-5871-41d0-9d09-c82305ae62ef" providerId="AD" clId="Web-{92A2FE42-CCB9-7B33-B93F-814159115D2C}" dt="2023-07-20T11:31:31.783" v="93" actId="14100"/>
          <ac:spMkLst>
            <pc:docMk/>
            <pc:sldMk cId="2287375214" sldId="859"/>
            <ac:spMk id="189" creationId="{D96B8BE4-1733-E039-9790-F93D02F2E0F3}"/>
          </ac:spMkLst>
        </pc:spChg>
      </pc:sldChg>
      <pc:sldChg chg="addSp delSp modSp new del">
        <pc:chgData name="Inese Martinsone" userId="S::inese.martinsone@vvd.gov.lv::350a845a-5871-41d0-9d09-c82305ae62ef" providerId="AD" clId="Web-{92A2FE42-CCB9-7B33-B93F-814159115D2C}" dt="2023-07-20T11:06:28.957" v="33"/>
        <pc:sldMkLst>
          <pc:docMk/>
          <pc:sldMk cId="734385029" sldId="864"/>
        </pc:sldMkLst>
        <pc:spChg chg="del">
          <ac:chgData name="Inese Martinsone" userId="S::inese.martinsone@vvd.gov.lv::350a845a-5871-41d0-9d09-c82305ae62ef" providerId="AD" clId="Web-{92A2FE42-CCB9-7B33-B93F-814159115D2C}" dt="2023-07-20T11:03:27.719" v="5"/>
          <ac:spMkLst>
            <pc:docMk/>
            <pc:sldMk cId="734385029" sldId="864"/>
            <ac:spMk id="2" creationId="{AC270195-52D6-7A20-C66B-27263AA2A8A5}"/>
          </ac:spMkLst>
        </pc:spChg>
        <pc:spChg chg="del">
          <ac:chgData name="Inese Martinsone" userId="S::inese.martinsone@vvd.gov.lv::350a845a-5871-41d0-9d09-c82305ae62ef" providerId="AD" clId="Web-{92A2FE42-CCB9-7B33-B93F-814159115D2C}" dt="2023-07-20T11:03:23.688" v="4"/>
          <ac:spMkLst>
            <pc:docMk/>
            <pc:sldMk cId="734385029" sldId="864"/>
            <ac:spMk id="3" creationId="{406DFE5B-6574-766F-CE22-6C4FA0D166F9}"/>
          </ac:spMkLst>
        </pc:spChg>
        <pc:picChg chg="add mod">
          <ac:chgData name="Inese Martinsone" userId="S::inese.martinsone@vvd.gov.lv::350a845a-5871-41d0-9d09-c82305ae62ef" providerId="AD" clId="Web-{92A2FE42-CCB9-7B33-B93F-814159115D2C}" dt="2023-07-20T11:03:19.828" v="3" actId="1076"/>
          <ac:picMkLst>
            <pc:docMk/>
            <pc:sldMk cId="734385029" sldId="864"/>
            <ac:picMk id="5" creationId="{6C14A0DD-EBE4-65D8-49FE-74DB383A2D65}"/>
          </ac:picMkLst>
        </pc:picChg>
      </pc:sldChg>
      <pc:sldChg chg="addSp delSp modSp new">
        <pc:chgData name="Inese Martinsone" userId="S::inese.martinsone@vvd.gov.lv::350a845a-5871-41d0-9d09-c82305ae62ef" providerId="AD" clId="Web-{92A2FE42-CCB9-7B33-B93F-814159115D2C}" dt="2023-07-20T11:08:50.600" v="52" actId="20577"/>
        <pc:sldMkLst>
          <pc:docMk/>
          <pc:sldMk cId="3389534455" sldId="865"/>
        </pc:sldMkLst>
        <pc:spChg chg="mod">
          <ac:chgData name="Inese Martinsone" userId="S::inese.martinsone@vvd.gov.lv::350a845a-5871-41d0-9d09-c82305ae62ef" providerId="AD" clId="Web-{92A2FE42-CCB9-7B33-B93F-814159115D2C}" dt="2023-07-20T11:05:53.081" v="25" actId="20577"/>
          <ac:spMkLst>
            <pc:docMk/>
            <pc:sldMk cId="3389534455" sldId="865"/>
            <ac:spMk id="2" creationId="{AA887F8E-E17F-6D1C-5DFE-4A4D71A3A1BA}"/>
          </ac:spMkLst>
        </pc:spChg>
        <pc:spChg chg="mod">
          <ac:chgData name="Inese Martinsone" userId="S::inese.martinsone@vvd.gov.lv::350a845a-5871-41d0-9d09-c82305ae62ef" providerId="AD" clId="Web-{92A2FE42-CCB9-7B33-B93F-814159115D2C}" dt="2023-07-20T11:08:50.600" v="52" actId="20577"/>
          <ac:spMkLst>
            <pc:docMk/>
            <pc:sldMk cId="3389534455" sldId="865"/>
            <ac:spMk id="3" creationId="{652F9A03-4A5C-D9F1-C73C-EEB969CB2C76}"/>
          </ac:spMkLst>
        </pc:spChg>
        <pc:spChg chg="del">
          <ac:chgData name="Inese Martinsone" userId="S::inese.martinsone@vvd.gov.lv::350a845a-5871-41d0-9d09-c82305ae62ef" providerId="AD" clId="Web-{92A2FE42-CCB9-7B33-B93F-814159115D2C}" dt="2023-07-20T11:06:37.035" v="34"/>
          <ac:spMkLst>
            <pc:docMk/>
            <pc:sldMk cId="3389534455" sldId="865"/>
            <ac:spMk id="4" creationId="{CEECBB24-44BE-B81F-A66D-5506C79F6C5B}"/>
          </ac:spMkLst>
        </pc:spChg>
        <pc:spChg chg="del">
          <ac:chgData name="Inese Martinsone" userId="S::inese.martinsone@vvd.gov.lv::350a845a-5871-41d0-9d09-c82305ae62ef" providerId="AD" clId="Web-{92A2FE42-CCB9-7B33-B93F-814159115D2C}" dt="2023-07-20T11:06:41.817" v="35"/>
          <ac:spMkLst>
            <pc:docMk/>
            <pc:sldMk cId="3389534455" sldId="865"/>
            <ac:spMk id="5" creationId="{90CB2E5A-88AE-A729-05FD-4D64D158BAE8}"/>
          </ac:spMkLst>
        </pc:spChg>
        <pc:spChg chg="add del mod">
          <ac:chgData name="Inese Martinsone" userId="S::inese.martinsone@vvd.gov.lv::350a845a-5871-41d0-9d09-c82305ae62ef" providerId="AD" clId="Web-{92A2FE42-CCB9-7B33-B93F-814159115D2C}" dt="2023-07-20T11:06:17.113" v="31"/>
          <ac:spMkLst>
            <pc:docMk/>
            <pc:sldMk cId="3389534455" sldId="865"/>
            <ac:spMk id="7" creationId="{6CCB71CC-DE2C-930D-EE43-8E1C8E88B489}"/>
          </ac:spMkLst>
        </pc:spChg>
        <pc:picChg chg="add">
          <ac:chgData name="Inese Martinsone" userId="S::inese.martinsone@vvd.gov.lv::350a845a-5871-41d0-9d09-c82305ae62ef" providerId="AD" clId="Web-{92A2FE42-CCB9-7B33-B93F-814159115D2C}" dt="2023-07-20T11:06:25.191" v="32"/>
          <ac:picMkLst>
            <pc:docMk/>
            <pc:sldMk cId="3389534455" sldId="865"/>
            <ac:picMk id="9" creationId="{E9F72DF8-FF62-350E-20DA-F50A4FE0C77D}"/>
          </ac:picMkLst>
        </pc:picChg>
      </pc:sldChg>
      <pc:sldChg chg="new del">
        <pc:chgData name="Inese Martinsone" userId="S::inese.martinsone@vvd.gov.lv::350a845a-5871-41d0-9d09-c82305ae62ef" providerId="AD" clId="Web-{92A2FE42-CCB9-7B33-B93F-814159115D2C}" dt="2023-07-20T11:24:35.634" v="55"/>
        <pc:sldMkLst>
          <pc:docMk/>
          <pc:sldMk cId="1138185993" sldId="866"/>
        </pc:sldMkLst>
      </pc:sldChg>
      <pc:sldChg chg="modSp add">
        <pc:chgData name="Inese Martinsone" userId="S::inese.martinsone@vvd.gov.lv::350a845a-5871-41d0-9d09-c82305ae62ef" providerId="AD" clId="Web-{92A2FE42-CCB9-7B33-B93F-814159115D2C}" dt="2023-07-20T11:30:21.719" v="85" actId="20577"/>
        <pc:sldMkLst>
          <pc:docMk/>
          <pc:sldMk cId="1650110284" sldId="867"/>
        </pc:sldMkLst>
        <pc:spChg chg="mod">
          <ac:chgData name="Inese Martinsone" userId="S::inese.martinsone@vvd.gov.lv::350a845a-5871-41d0-9d09-c82305ae62ef" providerId="AD" clId="Web-{92A2FE42-CCB9-7B33-B93F-814159115D2C}" dt="2023-07-20T11:30:21.719" v="85" actId="20577"/>
          <ac:spMkLst>
            <pc:docMk/>
            <pc:sldMk cId="1650110284" sldId="867"/>
            <ac:spMk id="2" creationId="{A839E00E-14C4-46D5-A001-C3E452083857}"/>
          </ac:spMkLst>
        </pc:spChg>
        <pc:spChg chg="mod">
          <ac:chgData name="Inese Martinsone" userId="S::inese.martinsone@vvd.gov.lv::350a845a-5871-41d0-9d09-c82305ae62ef" providerId="AD" clId="Web-{92A2FE42-CCB9-7B33-B93F-814159115D2C}" dt="2023-07-20T11:29:56.234" v="82" actId="14100"/>
          <ac:spMkLst>
            <pc:docMk/>
            <pc:sldMk cId="1650110284" sldId="867"/>
            <ac:spMk id="3" creationId="{6F36817C-AB44-494F-91CF-DD79F6B1C942}"/>
          </ac:spMkLst>
        </pc:spChg>
        <pc:grpChg chg="mod">
          <ac:chgData name="Inese Martinsone" userId="S::inese.martinsone@vvd.gov.lv::350a845a-5871-41d0-9d09-c82305ae62ef" providerId="AD" clId="Web-{92A2FE42-CCB9-7B33-B93F-814159115D2C}" dt="2023-07-20T11:29:59.640" v="83" actId="1076"/>
          <ac:grpSpMkLst>
            <pc:docMk/>
            <pc:sldMk cId="1650110284" sldId="867"/>
            <ac:grpSpMk id="7" creationId="{726266B4-520A-4FCC-BFCE-2364D12D1DA1}"/>
          </ac:grpSpMkLst>
        </pc:grpChg>
      </pc:sldChg>
      <pc:sldChg chg="addSp delSp modSp add">
        <pc:chgData name="Inese Martinsone" userId="S::inese.martinsone@vvd.gov.lv::350a845a-5871-41d0-9d09-c82305ae62ef" providerId="AD" clId="Web-{92A2FE42-CCB9-7B33-B93F-814159115D2C}" dt="2023-07-20T11:44:06.438" v="196" actId="14100"/>
        <pc:sldMkLst>
          <pc:docMk/>
          <pc:sldMk cId="3489627791" sldId="868"/>
        </pc:sldMkLst>
        <pc:spChg chg="mod">
          <ac:chgData name="Inese Martinsone" userId="S::inese.martinsone@vvd.gov.lv::350a845a-5871-41d0-9d09-c82305ae62ef" providerId="AD" clId="Web-{92A2FE42-CCB9-7B33-B93F-814159115D2C}" dt="2023-07-20T11:30:28.953" v="86" actId="20577"/>
          <ac:spMkLst>
            <pc:docMk/>
            <pc:sldMk cId="3489627791" sldId="868"/>
            <ac:spMk id="5" creationId="{A0F72FD9-E66E-42F7-A1C4-4AA9B26FC765}"/>
          </ac:spMkLst>
        </pc:spChg>
        <pc:spChg chg="mod">
          <ac:chgData name="Inese Martinsone" userId="S::inese.martinsone@vvd.gov.lv::350a845a-5871-41d0-9d09-c82305ae62ef" providerId="AD" clId="Web-{92A2FE42-CCB9-7B33-B93F-814159115D2C}" dt="2023-07-20T11:43:12.921" v="187" actId="20577"/>
          <ac:spMkLst>
            <pc:docMk/>
            <pc:sldMk cId="3489627791" sldId="868"/>
            <ac:spMk id="7" creationId="{60737222-E73F-403F-BD38-E437B2ECD7DE}"/>
          </ac:spMkLst>
        </pc:spChg>
        <pc:picChg chg="add mod">
          <ac:chgData name="Inese Martinsone" userId="S::inese.martinsone@vvd.gov.lv::350a845a-5871-41d0-9d09-c82305ae62ef" providerId="AD" clId="Web-{92A2FE42-CCB9-7B33-B93F-814159115D2C}" dt="2023-07-20T11:44:06.438" v="196" actId="14100"/>
          <ac:picMkLst>
            <pc:docMk/>
            <pc:sldMk cId="3489627791" sldId="868"/>
            <ac:picMk id="2" creationId="{3F840F40-5EE9-C58D-D3D8-B13992E65C6C}"/>
          </ac:picMkLst>
        </pc:picChg>
        <pc:picChg chg="del">
          <ac:chgData name="Inese Martinsone" userId="S::inese.martinsone@vvd.gov.lv::350a845a-5871-41d0-9d09-c82305ae62ef" providerId="AD" clId="Web-{92A2FE42-CCB9-7B33-B93F-814159115D2C}" dt="2023-07-20T11:35:52.069" v="132"/>
          <ac:picMkLst>
            <pc:docMk/>
            <pc:sldMk cId="3489627791" sldId="868"/>
            <ac:picMk id="3" creationId="{38B9F506-8CD5-4DEB-8206-2306735819FB}"/>
          </ac:picMkLst>
        </pc:picChg>
        <pc:picChg chg="mod">
          <ac:chgData name="Inese Martinsone" userId="S::inese.martinsone@vvd.gov.lv::350a845a-5871-41d0-9d09-c82305ae62ef" providerId="AD" clId="Web-{92A2FE42-CCB9-7B33-B93F-814159115D2C}" dt="2023-07-20T11:44:05.016" v="195" actId="1076"/>
          <ac:picMkLst>
            <pc:docMk/>
            <pc:sldMk cId="3489627791" sldId="868"/>
            <ac:picMk id="6" creationId="{23EE3780-B5C5-437E-989D-DDF6BE9A8A07}"/>
          </ac:picMkLst>
        </pc:picChg>
      </pc:sldChg>
      <pc:sldChg chg="addSp modSp add">
        <pc:chgData name="Inese Martinsone" userId="S::inese.martinsone@vvd.gov.lv::350a845a-5871-41d0-9d09-c82305ae62ef" providerId="AD" clId="Web-{92A2FE42-CCB9-7B33-B93F-814159115D2C}" dt="2023-07-20T11:55:31.685" v="245" actId="20577"/>
        <pc:sldMkLst>
          <pc:docMk/>
          <pc:sldMk cId="2399390401" sldId="869"/>
        </pc:sldMkLst>
        <pc:spChg chg="mod">
          <ac:chgData name="Inese Martinsone" userId="S::inese.martinsone@vvd.gov.lv::350a845a-5871-41d0-9d09-c82305ae62ef" providerId="AD" clId="Web-{92A2FE42-CCB9-7B33-B93F-814159115D2C}" dt="2023-07-20T11:55:31.685" v="245" actId="20577"/>
          <ac:spMkLst>
            <pc:docMk/>
            <pc:sldMk cId="2399390401" sldId="869"/>
            <ac:spMk id="2" creationId="{D7B10D66-97FC-40E1-A4BF-8772EFD4754D}"/>
          </ac:spMkLst>
        </pc:spChg>
        <pc:spChg chg="mod">
          <ac:chgData name="Inese Martinsone" userId="S::inese.martinsone@vvd.gov.lv::350a845a-5871-41d0-9d09-c82305ae62ef" providerId="AD" clId="Web-{92A2FE42-CCB9-7B33-B93F-814159115D2C}" dt="2023-07-20T11:46:03.534" v="205" actId="14100"/>
          <ac:spMkLst>
            <pc:docMk/>
            <pc:sldMk cId="2399390401" sldId="869"/>
            <ac:spMk id="3" creationId="{74400017-834B-4FB1-9D5F-5150E8BA2C3B}"/>
          </ac:spMkLst>
        </pc:spChg>
        <pc:picChg chg="add mod">
          <ac:chgData name="Inese Martinsone" userId="S::inese.martinsone@vvd.gov.lv::350a845a-5871-41d0-9d09-c82305ae62ef" providerId="AD" clId="Web-{92A2FE42-CCB9-7B33-B93F-814159115D2C}" dt="2023-07-20T11:28:59.217" v="71" actId="14100"/>
          <ac:picMkLst>
            <pc:docMk/>
            <pc:sldMk cId="2399390401" sldId="869"/>
            <ac:picMk id="4" creationId="{D58E2F45-E814-D344-D8E6-333F1151FAFF}"/>
          </ac:picMkLst>
        </pc:picChg>
        <pc:picChg chg="mod">
          <ac:chgData name="Inese Martinsone" userId="S::inese.martinsone@vvd.gov.lv::350a845a-5871-41d0-9d09-c82305ae62ef" providerId="AD" clId="Web-{92A2FE42-CCB9-7B33-B93F-814159115D2C}" dt="2023-07-20T11:28:50.092" v="68" actId="1076"/>
          <ac:picMkLst>
            <pc:docMk/>
            <pc:sldMk cId="2399390401" sldId="869"/>
            <ac:picMk id="7" creationId="{FFD84EA9-923B-450C-A714-4C1438C4D108}"/>
          </ac:picMkLst>
        </pc:picChg>
      </pc:sldChg>
      <pc:sldChg chg="add del ord">
        <pc:chgData name="Inese Martinsone" userId="S::inese.martinsone@vvd.gov.lv::350a845a-5871-41d0-9d09-c82305ae62ef" providerId="AD" clId="Web-{92A2FE42-CCB9-7B33-B93F-814159115D2C}" dt="2023-07-20T12:00:22.691" v="269"/>
        <pc:sldMkLst>
          <pc:docMk/>
          <pc:sldMk cId="917406878" sldId="870"/>
        </pc:sldMkLst>
      </pc:sldChg>
      <pc:sldChg chg="new del">
        <pc:chgData name="Inese Martinsone" userId="S::inese.martinsone@vvd.gov.lv::350a845a-5871-41d0-9d09-c82305ae62ef" providerId="AD" clId="Web-{92A2FE42-CCB9-7B33-B93F-814159115D2C}" dt="2023-07-20T11:33:59.176" v="108"/>
        <pc:sldMkLst>
          <pc:docMk/>
          <pc:sldMk cId="1344220482" sldId="870"/>
        </pc:sldMkLst>
      </pc:sldChg>
      <pc:sldChg chg="new del">
        <pc:chgData name="Inese Martinsone" userId="S::inese.martinsone@vvd.gov.lv::350a845a-5871-41d0-9d09-c82305ae62ef" providerId="AD" clId="Web-{92A2FE42-CCB9-7B33-B93F-814159115D2C}" dt="2023-07-20T11:34:10.770" v="110"/>
        <pc:sldMkLst>
          <pc:docMk/>
          <pc:sldMk cId="2060668597" sldId="870"/>
        </pc:sldMkLst>
      </pc:sldChg>
      <pc:sldChg chg="new del">
        <pc:chgData name="Inese Martinsone" userId="S::inese.martinsone@vvd.gov.lv::350a845a-5871-41d0-9d09-c82305ae62ef" providerId="AD" clId="Web-{92A2FE42-CCB9-7B33-B93F-814159115D2C}" dt="2023-07-20T11:32:25.159" v="96"/>
        <pc:sldMkLst>
          <pc:docMk/>
          <pc:sldMk cId="2189807271" sldId="870"/>
        </pc:sldMkLst>
      </pc:sldChg>
      <pc:sldChg chg="modSp add del ord replId">
        <pc:chgData name="Inese Martinsone" userId="S::inese.martinsone@vvd.gov.lv::350a845a-5871-41d0-9d09-c82305ae62ef" providerId="AD" clId="Web-{92A2FE42-CCB9-7B33-B93F-814159115D2C}" dt="2023-07-20T11:33:36.582" v="106"/>
        <pc:sldMkLst>
          <pc:docMk/>
          <pc:sldMk cId="4067729220" sldId="870"/>
        </pc:sldMkLst>
        <pc:graphicFrameChg chg="mod modGraphic">
          <ac:chgData name="Inese Martinsone" userId="S::inese.martinsone@vvd.gov.lv::350a845a-5871-41d0-9d09-c82305ae62ef" providerId="AD" clId="Web-{92A2FE42-CCB9-7B33-B93F-814159115D2C}" dt="2023-07-20T11:33:31.082" v="104"/>
          <ac:graphicFrameMkLst>
            <pc:docMk/>
            <pc:sldMk cId="4067729220" sldId="870"/>
            <ac:graphicFrameMk id="2" creationId="{00000000-0000-0000-0000-000000000000}"/>
          </ac:graphicFrameMkLst>
        </pc:graphicFrameChg>
      </pc:sldChg>
      <pc:sldChg chg="addSp delSp modSp new">
        <pc:chgData name="Inese Martinsone" userId="S::inese.martinsone@vvd.gov.lv::350a845a-5871-41d0-9d09-c82305ae62ef" providerId="AD" clId="Web-{92A2FE42-CCB9-7B33-B93F-814159115D2C}" dt="2023-07-20T12:06:10.747" v="319" actId="1076"/>
        <pc:sldMkLst>
          <pc:docMk/>
          <pc:sldMk cId="548001431" sldId="871"/>
        </pc:sldMkLst>
        <pc:spChg chg="mod">
          <ac:chgData name="Inese Martinsone" userId="S::inese.martinsone@vvd.gov.lv::350a845a-5871-41d0-9d09-c82305ae62ef" providerId="AD" clId="Web-{92A2FE42-CCB9-7B33-B93F-814159115D2C}" dt="2023-07-20T12:01:35.771" v="275" actId="14100"/>
          <ac:spMkLst>
            <pc:docMk/>
            <pc:sldMk cId="548001431" sldId="871"/>
            <ac:spMk id="2" creationId="{DEAF5A22-F270-E9E6-1BEE-564B9A135B73}"/>
          </ac:spMkLst>
        </pc:spChg>
        <pc:spChg chg="del">
          <ac:chgData name="Inese Martinsone" userId="S::inese.martinsone@vvd.gov.lv::350a845a-5871-41d0-9d09-c82305ae62ef" providerId="AD" clId="Web-{92A2FE42-CCB9-7B33-B93F-814159115D2C}" dt="2023-07-20T11:54:43.263" v="210"/>
          <ac:spMkLst>
            <pc:docMk/>
            <pc:sldMk cId="548001431" sldId="871"/>
            <ac:spMk id="3" creationId="{C6BF5B81-CC3D-35C1-5649-3C6C345C12F6}"/>
          </ac:spMkLst>
        </pc:spChg>
        <pc:spChg chg="del">
          <ac:chgData name="Inese Martinsone" userId="S::inese.martinsone@vvd.gov.lv::350a845a-5871-41d0-9d09-c82305ae62ef" providerId="AD" clId="Web-{92A2FE42-CCB9-7B33-B93F-814159115D2C}" dt="2023-07-20T11:54:53.122" v="213"/>
          <ac:spMkLst>
            <pc:docMk/>
            <pc:sldMk cId="548001431" sldId="871"/>
            <ac:spMk id="4" creationId="{8C69B678-0E69-5137-D5BD-A5806F416EB5}"/>
          </ac:spMkLst>
        </pc:spChg>
        <pc:spChg chg="del">
          <ac:chgData name="Inese Martinsone" userId="S::inese.martinsone@vvd.gov.lv::350a845a-5871-41d0-9d09-c82305ae62ef" providerId="AD" clId="Web-{92A2FE42-CCB9-7B33-B93F-814159115D2C}" dt="2023-07-20T11:54:51.216" v="212"/>
          <ac:spMkLst>
            <pc:docMk/>
            <pc:sldMk cId="548001431" sldId="871"/>
            <ac:spMk id="5" creationId="{8EAD3C31-4F8F-CCB5-BB8E-903881B838F2}"/>
          </ac:spMkLst>
        </pc:spChg>
        <pc:spChg chg="add mod">
          <ac:chgData name="Inese Martinsone" userId="S::inese.martinsone@vvd.gov.lv::350a845a-5871-41d0-9d09-c82305ae62ef" providerId="AD" clId="Web-{92A2FE42-CCB9-7B33-B93F-814159115D2C}" dt="2023-07-20T12:03:33.650" v="295" actId="20577"/>
          <ac:spMkLst>
            <pc:docMk/>
            <pc:sldMk cId="548001431" sldId="871"/>
            <ac:spMk id="16" creationId="{BABAB79E-19F7-8335-FC82-4F822C0AB1B5}"/>
          </ac:spMkLst>
        </pc:spChg>
        <pc:spChg chg="add del mod">
          <ac:chgData name="Inese Martinsone" userId="S::inese.martinsone@vvd.gov.lv::350a845a-5871-41d0-9d09-c82305ae62ef" providerId="AD" clId="Web-{92A2FE42-CCB9-7B33-B93F-814159115D2C}" dt="2023-07-20T12:01:13.317" v="273"/>
          <ac:spMkLst>
            <pc:docMk/>
            <pc:sldMk cId="548001431" sldId="871"/>
            <ac:spMk id="18" creationId="{881F3159-D7A2-B494-443B-6601EF5D62E1}"/>
          </ac:spMkLst>
        </pc:spChg>
        <pc:spChg chg="add mod">
          <ac:chgData name="Inese Martinsone" userId="S::inese.martinsone@vvd.gov.lv::350a845a-5871-41d0-9d09-c82305ae62ef" providerId="AD" clId="Web-{92A2FE42-CCB9-7B33-B93F-814159115D2C}" dt="2023-07-20T12:05:21.793" v="311" actId="14100"/>
          <ac:spMkLst>
            <pc:docMk/>
            <pc:sldMk cId="548001431" sldId="871"/>
            <ac:spMk id="19" creationId="{B10256C0-A9AB-8B27-E8D1-087E41A98F1D}"/>
          </ac:spMkLst>
        </pc:spChg>
        <pc:picChg chg="add mod ord">
          <ac:chgData name="Inese Martinsone" userId="S::inese.martinsone@vvd.gov.lv::350a845a-5871-41d0-9d09-c82305ae62ef" providerId="AD" clId="Web-{92A2FE42-CCB9-7B33-B93F-814159115D2C}" dt="2023-07-20T12:02:12.443" v="283" actId="14100"/>
          <ac:picMkLst>
            <pc:docMk/>
            <pc:sldMk cId="548001431" sldId="871"/>
            <ac:picMk id="7" creationId="{8B458479-9E1E-1B2B-CF43-FB3E40DE2AB9}"/>
          </ac:picMkLst>
        </pc:picChg>
        <pc:picChg chg="add mod">
          <ac:chgData name="Inese Martinsone" userId="S::inese.martinsone@vvd.gov.lv::350a845a-5871-41d0-9d09-c82305ae62ef" providerId="AD" clId="Web-{92A2FE42-CCB9-7B33-B93F-814159115D2C}" dt="2023-07-20T12:06:10.747" v="319" actId="1076"/>
          <ac:picMkLst>
            <pc:docMk/>
            <pc:sldMk cId="548001431" sldId="871"/>
            <ac:picMk id="9" creationId="{23C1961B-295F-40AE-8D30-C3009DB41DDC}"/>
          </ac:picMkLst>
        </pc:picChg>
        <pc:picChg chg="add mod">
          <ac:chgData name="Inese Martinsone" userId="S::inese.martinsone@vvd.gov.lv::350a845a-5871-41d0-9d09-c82305ae62ef" providerId="AD" clId="Web-{92A2FE42-CCB9-7B33-B93F-814159115D2C}" dt="2023-07-20T12:05:54.169" v="318" actId="14100"/>
          <ac:picMkLst>
            <pc:docMk/>
            <pc:sldMk cId="548001431" sldId="871"/>
            <ac:picMk id="11" creationId="{13B6F994-92C2-D416-F027-BF482E482751}"/>
          </ac:picMkLst>
        </pc:picChg>
        <pc:picChg chg="add del">
          <ac:chgData name="Inese Martinsone" userId="S::inese.martinsone@vvd.gov.lv::350a845a-5871-41d0-9d09-c82305ae62ef" providerId="AD" clId="Web-{92A2FE42-CCB9-7B33-B93F-814159115D2C}" dt="2023-07-20T12:01:59.599" v="278"/>
          <ac:picMkLst>
            <pc:docMk/>
            <pc:sldMk cId="548001431" sldId="871"/>
            <ac:picMk id="13" creationId="{9C19DD71-02EF-11CE-DEA7-85BA1438F4C6}"/>
          </ac:picMkLst>
        </pc:picChg>
        <pc:picChg chg="add del mod">
          <ac:chgData name="Inese Martinsone" userId="S::inese.martinsone@vvd.gov.lv::350a845a-5871-41d0-9d09-c82305ae62ef" providerId="AD" clId="Web-{92A2FE42-CCB9-7B33-B93F-814159115D2C}" dt="2023-07-20T12:05:33.465" v="313"/>
          <ac:picMkLst>
            <pc:docMk/>
            <pc:sldMk cId="548001431" sldId="871"/>
            <ac:picMk id="15" creationId="{1269B044-CF5E-3B18-3FFC-B75BF5CDECE6}"/>
          </ac:picMkLst>
        </pc:picChg>
        <pc:picChg chg="add mod">
          <ac:chgData name="Inese Martinsone" userId="S::inese.martinsone@vvd.gov.lv::350a845a-5871-41d0-9d09-c82305ae62ef" providerId="AD" clId="Web-{92A2FE42-CCB9-7B33-B93F-814159115D2C}" dt="2023-07-20T12:05:46.137" v="316" actId="1076"/>
          <ac:picMkLst>
            <pc:docMk/>
            <pc:sldMk cId="548001431" sldId="871"/>
            <ac:picMk id="17" creationId="{902A7626-69D7-7FDD-5E76-82D254E84C1C}"/>
          </ac:picMkLst>
        </pc:picChg>
      </pc:sldChg>
      <pc:sldChg chg="addSp delSp modSp new">
        <pc:chgData name="Inese Martinsone" userId="S::inese.martinsone@vvd.gov.lv::350a845a-5871-41d0-9d09-c82305ae62ef" providerId="AD" clId="Web-{92A2FE42-CCB9-7B33-B93F-814159115D2C}" dt="2023-07-20T12:06:36.169" v="336" actId="20577"/>
        <pc:sldMkLst>
          <pc:docMk/>
          <pc:sldMk cId="3424136245" sldId="872"/>
        </pc:sldMkLst>
        <pc:spChg chg="mod">
          <ac:chgData name="Inese Martinsone" userId="S::inese.martinsone@vvd.gov.lv::350a845a-5871-41d0-9d09-c82305ae62ef" providerId="AD" clId="Web-{92A2FE42-CCB9-7B33-B93F-814159115D2C}" dt="2023-07-20T12:06:36.169" v="336" actId="20577"/>
          <ac:spMkLst>
            <pc:docMk/>
            <pc:sldMk cId="3424136245" sldId="872"/>
            <ac:spMk id="2" creationId="{0DAA9A52-9BB0-1423-A769-64110C89DE7D}"/>
          </ac:spMkLst>
        </pc:spChg>
        <pc:spChg chg="mod">
          <ac:chgData name="Inese Martinsone" userId="S::inese.martinsone@vvd.gov.lv::350a845a-5871-41d0-9d09-c82305ae62ef" providerId="AD" clId="Web-{92A2FE42-CCB9-7B33-B93F-814159115D2C}" dt="2023-07-20T11:58:21.079" v="262" actId="20577"/>
          <ac:spMkLst>
            <pc:docMk/>
            <pc:sldMk cId="3424136245" sldId="872"/>
            <ac:spMk id="3" creationId="{3AA6B80F-86F0-33F4-AA9C-3698E77F3D5F}"/>
          </ac:spMkLst>
        </pc:spChg>
        <pc:spChg chg="del">
          <ac:chgData name="Inese Martinsone" userId="S::inese.martinsone@vvd.gov.lv::350a845a-5871-41d0-9d09-c82305ae62ef" providerId="AD" clId="Web-{92A2FE42-CCB9-7B33-B93F-814159115D2C}" dt="2023-07-20T11:57:56.751" v="259"/>
          <ac:spMkLst>
            <pc:docMk/>
            <pc:sldMk cId="3424136245" sldId="872"/>
            <ac:spMk id="4" creationId="{A7B6FD06-2644-47B7-3280-4BC1EF962B91}"/>
          </ac:spMkLst>
        </pc:spChg>
        <pc:spChg chg="del">
          <ac:chgData name="Inese Martinsone" userId="S::inese.martinsone@vvd.gov.lv::350a845a-5871-41d0-9d09-c82305ae62ef" providerId="AD" clId="Web-{92A2FE42-CCB9-7B33-B93F-814159115D2C}" dt="2023-07-20T11:57:51.141" v="258"/>
          <ac:spMkLst>
            <pc:docMk/>
            <pc:sldMk cId="3424136245" sldId="872"/>
            <ac:spMk id="5" creationId="{EF85B97F-E3C2-B791-98CC-3B6F2670AB61}"/>
          </ac:spMkLst>
        </pc:spChg>
        <pc:picChg chg="add mod">
          <ac:chgData name="Inese Martinsone" userId="S::inese.martinsone@vvd.gov.lv::350a845a-5871-41d0-9d09-c82305ae62ef" providerId="AD" clId="Web-{92A2FE42-CCB9-7B33-B93F-814159115D2C}" dt="2023-07-20T11:58:28.970" v="264" actId="1076"/>
          <ac:picMkLst>
            <pc:docMk/>
            <pc:sldMk cId="3424136245" sldId="872"/>
            <ac:picMk id="7" creationId="{3044A964-3FDC-FF0E-58A9-7633D3D33D19}"/>
          </ac:picMkLst>
        </pc:picChg>
        <pc:picChg chg="add mod">
          <ac:chgData name="Inese Martinsone" userId="S::inese.martinsone@vvd.gov.lv::350a845a-5871-41d0-9d09-c82305ae62ef" providerId="AD" clId="Web-{92A2FE42-CCB9-7B33-B93F-814159115D2C}" dt="2023-07-20T11:58:45.642" v="266" actId="1076"/>
          <ac:picMkLst>
            <pc:docMk/>
            <pc:sldMk cId="3424136245" sldId="872"/>
            <ac:picMk id="8" creationId="{A6F1FA6D-DE1F-8E78-94FF-1902AFDC09E9}"/>
          </ac:picMkLst>
        </pc:picChg>
      </pc:sldChg>
      <pc:sldChg chg="new del">
        <pc:chgData name="Inese Martinsone" userId="S::inese.martinsone@vvd.gov.lv::350a845a-5871-41d0-9d09-c82305ae62ef" providerId="AD" clId="Web-{92A2FE42-CCB9-7B33-B93F-814159115D2C}" dt="2023-07-20T12:14:32.366" v="342"/>
        <pc:sldMkLst>
          <pc:docMk/>
          <pc:sldMk cId="632847748" sldId="873"/>
        </pc:sldMkLst>
      </pc:sldChg>
      <pc:sldChg chg="new del">
        <pc:chgData name="Inese Martinsone" userId="S::inese.martinsone@vvd.gov.lv::350a845a-5871-41d0-9d09-c82305ae62ef" providerId="AD" clId="Web-{92A2FE42-CCB9-7B33-B93F-814159115D2C}" dt="2023-07-20T12:13:36.131" v="338"/>
        <pc:sldMkLst>
          <pc:docMk/>
          <pc:sldMk cId="2035523547" sldId="873"/>
        </pc:sldMkLst>
      </pc:sldChg>
      <pc:sldChg chg="new del">
        <pc:chgData name="Inese Martinsone" userId="S::inese.martinsone@vvd.gov.lv::350a845a-5871-41d0-9d09-c82305ae62ef" providerId="AD" clId="Web-{92A2FE42-CCB9-7B33-B93F-814159115D2C}" dt="2023-07-20T12:14:12.959" v="340"/>
        <pc:sldMkLst>
          <pc:docMk/>
          <pc:sldMk cId="3458247216" sldId="873"/>
        </pc:sldMkLst>
      </pc:sldChg>
      <pc:sldMasterChg chg="add addSldLayout">
        <pc:chgData name="Inese Martinsone" userId="S::inese.martinsone@vvd.gov.lv::350a845a-5871-41d0-9d09-c82305ae62ef" providerId="AD" clId="Web-{92A2FE42-CCB9-7B33-B93F-814159115D2C}" dt="2023-07-20T11:53:35.574" v="207"/>
        <pc:sldMasterMkLst>
          <pc:docMk/>
          <pc:sldMasterMk cId="0" sldId="2147483672"/>
        </pc:sldMasterMkLst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73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74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75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76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77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78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79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80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81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82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0" sldId="2147483683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1524746973" sldId="2147483684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1635124764" sldId="2147483685"/>
          </pc:sldLayoutMkLst>
        </pc:sldLayoutChg>
        <pc:sldLayoutChg chg="add">
          <pc:chgData name="Inese Martinsone" userId="S::inese.martinsone@vvd.gov.lv::350a845a-5871-41d0-9d09-c82305ae62ef" providerId="AD" clId="Web-{92A2FE42-CCB9-7B33-B93F-814159115D2C}" dt="2023-07-20T11:53:35.574" v="207"/>
          <pc:sldLayoutMkLst>
            <pc:docMk/>
            <pc:sldMasterMk cId="0" sldId="2147483672"/>
            <pc:sldLayoutMk cId="4192049189" sldId="2147483686"/>
          </pc:sldLayoutMkLst>
        </pc:sldLayoutChg>
      </pc:sldMasterChg>
    </pc:docChg>
  </pc:docChgLst>
  <pc:docChgLst>
    <pc:chgData name="Inese Martinsone" userId="S::inese.martinsone@vvd.gov.lv::350a845a-5871-41d0-9d09-c82305ae62ef" providerId="AD" clId="Web-{1CEDCB97-4275-044E-CCBF-BC068D4D1DFF}"/>
    <pc:docChg chg="delSld modSld">
      <pc:chgData name="Inese Martinsone" userId="S::inese.martinsone@vvd.gov.lv::350a845a-5871-41d0-9d09-c82305ae62ef" providerId="AD" clId="Web-{1CEDCB97-4275-044E-CCBF-BC068D4D1DFF}" dt="2023-08-03T08:31:24.012" v="497"/>
      <pc:docMkLst>
        <pc:docMk/>
      </pc:docMkLst>
      <pc:sldChg chg="modCm">
        <pc:chgData name="Inese Martinsone" userId="S::inese.martinsone@vvd.gov.lv::350a845a-5871-41d0-9d09-c82305ae62ef" providerId="AD" clId="Web-{1CEDCB97-4275-044E-CCBF-BC068D4D1DFF}" dt="2023-08-03T08:31:24.012" v="497"/>
        <pc:sldMkLst>
          <pc:docMk/>
          <pc:sldMk cId="3720124596" sldId="3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Inese Martinsone" userId="S::inese.martinsone@vvd.gov.lv::350a845a-5871-41d0-9d09-c82305ae62ef" providerId="AD" clId="Web-{1CEDCB97-4275-044E-CCBF-BC068D4D1DFF}" dt="2023-08-03T08:31:24.012" v="497"/>
              <pc2:cmMkLst xmlns:pc2="http://schemas.microsoft.com/office/powerpoint/2019/9/main/command">
                <pc:docMk/>
                <pc:sldMk cId="3720124596" sldId="398"/>
                <pc2:cmMk id="{CE99D085-220D-4A32-9741-6245FD46797B}"/>
              </pc2:cmMkLst>
              <pc226:cmRplyChg chg="add">
                <pc226:chgData name="Inese Martinsone" userId="S::inese.martinsone@vvd.gov.lv::350a845a-5871-41d0-9d09-c82305ae62ef" providerId="AD" clId="Web-{1CEDCB97-4275-044E-CCBF-BC068D4D1DFF}" dt="2023-08-03T08:31:24.012" v="497"/>
                <pc2:cmRplyMkLst xmlns:pc2="http://schemas.microsoft.com/office/powerpoint/2019/9/main/command">
                  <pc:docMk/>
                  <pc:sldMk cId="3720124596" sldId="398"/>
                  <pc2:cmMk id="{CE99D085-220D-4A32-9741-6245FD46797B}"/>
                  <pc2:cmRplyMk id="{33912126-8959-438F-A794-7DAF62282D31}"/>
                </pc2:cmRplyMkLst>
              </pc226:cmRplyChg>
            </pc226:cmChg>
          </p:ext>
        </pc:extLst>
      </pc:sldChg>
      <pc:sldChg chg="modSp del">
        <pc:chgData name="Inese Martinsone" userId="S::inese.martinsone@vvd.gov.lv::350a845a-5871-41d0-9d09-c82305ae62ef" providerId="AD" clId="Web-{1CEDCB97-4275-044E-CCBF-BC068D4D1DFF}" dt="2023-08-03T08:09:14.658" v="226"/>
        <pc:sldMkLst>
          <pc:docMk/>
          <pc:sldMk cId="1411762190" sldId="760"/>
        </pc:sldMkLst>
        <pc:spChg chg="mod">
          <ac:chgData name="Inese Martinsone" userId="S::inese.martinsone@vvd.gov.lv::350a845a-5871-41d0-9d09-c82305ae62ef" providerId="AD" clId="Web-{1CEDCB97-4275-044E-CCBF-BC068D4D1DFF}" dt="2023-08-03T08:08:47.564" v="219" actId="20577"/>
          <ac:spMkLst>
            <pc:docMk/>
            <pc:sldMk cId="1411762190" sldId="760"/>
            <ac:spMk id="84995" creationId="{998675AD-40BE-7476-DA58-E7C7F92F45BA}"/>
          </ac:spMkLst>
        </pc:spChg>
      </pc:sldChg>
      <pc:sldChg chg="addSp delSp modSp">
        <pc:chgData name="Inese Martinsone" userId="S::inese.martinsone@vvd.gov.lv::350a845a-5871-41d0-9d09-c82305ae62ef" providerId="AD" clId="Web-{1CEDCB97-4275-044E-CCBF-BC068D4D1DFF}" dt="2023-08-03T08:28:59.556" v="494" actId="20577"/>
        <pc:sldMkLst>
          <pc:docMk/>
          <pc:sldMk cId="1909662224" sldId="761"/>
        </pc:sldMkLst>
        <pc:spChg chg="add mod">
          <ac:chgData name="Inese Martinsone" userId="S::inese.martinsone@vvd.gov.lv::350a845a-5871-41d0-9d09-c82305ae62ef" providerId="AD" clId="Web-{1CEDCB97-4275-044E-CCBF-BC068D4D1DFF}" dt="2023-08-03T07:55:38.642" v="4" actId="20577"/>
          <ac:spMkLst>
            <pc:docMk/>
            <pc:sldMk cId="1909662224" sldId="761"/>
            <ac:spMk id="3" creationId="{1651ECD6-9E44-D4AD-4057-4CCA6FFA6B90}"/>
          </ac:spMkLst>
        </pc:spChg>
        <pc:spChg chg="add del mod">
          <ac:chgData name="Inese Martinsone" userId="S::inese.martinsone@vvd.gov.lv::350a845a-5871-41d0-9d09-c82305ae62ef" providerId="AD" clId="Web-{1CEDCB97-4275-044E-CCBF-BC068D4D1DFF}" dt="2023-08-03T07:56:19.830" v="11"/>
          <ac:spMkLst>
            <pc:docMk/>
            <pc:sldMk cId="1909662224" sldId="761"/>
            <ac:spMk id="4" creationId="{FFB46A8A-58E9-E4E9-B07B-AC7975349A1E}"/>
          </ac:spMkLst>
        </pc:spChg>
        <pc:spChg chg="add mod">
          <ac:chgData name="Inese Martinsone" userId="S::inese.martinsone@vvd.gov.lv::350a845a-5871-41d0-9d09-c82305ae62ef" providerId="AD" clId="Web-{1CEDCB97-4275-044E-CCBF-BC068D4D1DFF}" dt="2023-08-03T08:28:59.556" v="494" actId="20577"/>
          <ac:spMkLst>
            <pc:docMk/>
            <pc:sldMk cId="1909662224" sldId="761"/>
            <ac:spMk id="5" creationId="{BB6E0893-CA70-8E9A-A585-9A0210DA6ECD}"/>
          </ac:spMkLst>
        </pc:spChg>
        <pc:spChg chg="add mod">
          <ac:chgData name="Inese Martinsone" userId="S::inese.martinsone@vvd.gov.lv::350a845a-5871-41d0-9d09-c82305ae62ef" providerId="AD" clId="Web-{1CEDCB97-4275-044E-CCBF-BC068D4D1DFF}" dt="2023-08-03T08:28:55.337" v="492" actId="20577"/>
          <ac:spMkLst>
            <pc:docMk/>
            <pc:sldMk cId="1909662224" sldId="761"/>
            <ac:spMk id="8" creationId="{EABE8634-6B25-A813-D08F-0C91835A8459}"/>
          </ac:spMkLst>
        </pc:spChg>
        <pc:spChg chg="mod">
          <ac:chgData name="Inese Martinsone" userId="S::inese.martinsone@vvd.gov.lv::350a845a-5871-41d0-9d09-c82305ae62ef" providerId="AD" clId="Web-{1CEDCB97-4275-044E-CCBF-BC068D4D1DFF}" dt="2023-08-03T08:28:49.228" v="489" actId="20577"/>
          <ac:spMkLst>
            <pc:docMk/>
            <pc:sldMk cId="1909662224" sldId="761"/>
            <ac:spMk id="82947" creationId="{62669DFE-D81D-3E35-B862-A8B300498704}"/>
          </ac:spMkLst>
        </pc:spChg>
        <pc:picChg chg="add mod">
          <ac:chgData name="Inese Martinsone" userId="S::inese.martinsone@vvd.gov.lv::350a845a-5871-41d0-9d09-c82305ae62ef" providerId="AD" clId="Web-{1CEDCB97-4275-044E-CCBF-BC068D4D1DFF}" dt="2023-08-03T08:02:39.197" v="102" actId="1076"/>
          <ac:picMkLst>
            <pc:docMk/>
            <pc:sldMk cId="1909662224" sldId="761"/>
            <ac:picMk id="2" creationId="{C87F68D5-3701-C06F-793F-033467416FC1}"/>
          </ac:picMkLst>
        </pc:picChg>
        <pc:picChg chg="add mod">
          <ac:chgData name="Inese Martinsone" userId="S::inese.martinsone@vvd.gov.lv::350a845a-5871-41d0-9d09-c82305ae62ef" providerId="AD" clId="Web-{1CEDCB97-4275-044E-CCBF-BC068D4D1DFF}" dt="2023-08-03T08:05:57.420" v="173" actId="1076"/>
          <ac:picMkLst>
            <pc:docMk/>
            <pc:sldMk cId="1909662224" sldId="761"/>
            <ac:picMk id="6" creationId="{CBD2780B-648F-78B9-4361-8B19B3016C7A}"/>
          </ac:picMkLst>
        </pc:picChg>
        <pc:picChg chg="add del mod">
          <ac:chgData name="Inese Martinsone" userId="S::inese.martinsone@vvd.gov.lv::350a845a-5871-41d0-9d09-c82305ae62ef" providerId="AD" clId="Web-{1CEDCB97-4275-044E-CCBF-BC068D4D1DFF}" dt="2023-08-03T08:05:47.498" v="171"/>
          <ac:picMkLst>
            <pc:docMk/>
            <pc:sldMk cId="1909662224" sldId="761"/>
            <ac:picMk id="7" creationId="{AD3B559A-BFFF-2FA0-DC38-B3F358979838}"/>
          </ac:picMkLst>
        </pc:picChg>
        <pc:picChg chg="mod">
          <ac:chgData name="Inese Martinsone" userId="S::inese.martinsone@vvd.gov.lv::350a845a-5871-41d0-9d09-c82305ae62ef" providerId="AD" clId="Web-{1CEDCB97-4275-044E-CCBF-BC068D4D1DFF}" dt="2023-08-03T08:05:31.575" v="169" actId="14100"/>
          <ac:picMkLst>
            <pc:docMk/>
            <pc:sldMk cId="1909662224" sldId="761"/>
            <ac:picMk id="82949" creationId="{AFBD9F52-5C48-2C62-CC56-8596659134C8}"/>
          </ac:picMkLst>
        </pc:picChg>
      </pc:sldChg>
      <pc:sldChg chg="addSp delSp modSp">
        <pc:chgData name="Inese Martinsone" userId="S::inese.martinsone@vvd.gov.lv::350a845a-5871-41d0-9d09-c82305ae62ef" providerId="AD" clId="Web-{1CEDCB97-4275-044E-CCBF-BC068D4D1DFF}" dt="2023-08-03T08:28:41.212" v="488" actId="20577"/>
        <pc:sldMkLst>
          <pc:docMk/>
          <pc:sldMk cId="1468000301" sldId="762"/>
        </pc:sldMkLst>
        <pc:spChg chg="add mod">
          <ac:chgData name="Inese Martinsone" userId="S::inese.martinsone@vvd.gov.lv::350a845a-5871-41d0-9d09-c82305ae62ef" providerId="AD" clId="Web-{1CEDCB97-4275-044E-CCBF-BC068D4D1DFF}" dt="2023-08-03T08:28:41.212" v="488" actId="20577"/>
          <ac:spMkLst>
            <pc:docMk/>
            <pc:sldMk cId="1468000301" sldId="762"/>
            <ac:spMk id="4" creationId="{364B74AE-BF9E-C204-2C67-FD4E56F47C78}"/>
          </ac:spMkLst>
        </pc:spChg>
        <pc:spChg chg="add mod">
          <ac:chgData name="Inese Martinsone" userId="S::inese.martinsone@vvd.gov.lv::350a845a-5871-41d0-9d09-c82305ae62ef" providerId="AD" clId="Web-{1CEDCB97-4275-044E-CCBF-BC068D4D1DFF}" dt="2023-08-03T08:28:36.228" v="486" actId="20577"/>
          <ac:spMkLst>
            <pc:docMk/>
            <pc:sldMk cId="1468000301" sldId="762"/>
            <ac:spMk id="9" creationId="{A4D11C41-BB10-40C2-8945-10D0F892B981}"/>
          </ac:spMkLst>
        </pc:spChg>
        <pc:spChg chg="mod">
          <ac:chgData name="Inese Martinsone" userId="S::inese.martinsone@vvd.gov.lv::350a845a-5871-41d0-9d09-c82305ae62ef" providerId="AD" clId="Web-{1CEDCB97-4275-044E-CCBF-BC068D4D1DFF}" dt="2023-08-03T08:28:26.649" v="483" actId="20577"/>
          <ac:spMkLst>
            <pc:docMk/>
            <pc:sldMk cId="1468000301" sldId="762"/>
            <ac:spMk id="80903" creationId="{0322A2A0-6628-7601-F793-78D32A41C49D}"/>
          </ac:spMkLst>
        </pc:spChg>
        <pc:spChg chg="del">
          <ac:chgData name="Inese Martinsone" userId="S::inese.martinsone@vvd.gov.lv::350a845a-5871-41d0-9d09-c82305ae62ef" providerId="AD" clId="Web-{1CEDCB97-4275-044E-CCBF-BC068D4D1DFF}" dt="2023-08-03T08:06:47.421" v="176"/>
          <ac:spMkLst>
            <pc:docMk/>
            <pc:sldMk cId="1468000301" sldId="762"/>
            <ac:spMk id="80904" creationId="{5EE4A142-A4A4-66A6-3677-EEEA014C5A4C}"/>
          </ac:spMkLst>
        </pc:spChg>
        <pc:picChg chg="add del mod">
          <ac:chgData name="Inese Martinsone" userId="S::inese.martinsone@vvd.gov.lv::350a845a-5871-41d0-9d09-c82305ae62ef" providerId="AD" clId="Web-{1CEDCB97-4275-044E-CCBF-BC068D4D1DFF}" dt="2023-08-03T08:02:20.306" v="98"/>
          <ac:picMkLst>
            <pc:docMk/>
            <pc:sldMk cId="1468000301" sldId="762"/>
            <ac:picMk id="2" creationId="{2BB568E1-99FF-D80E-27E0-020958BB46E2}"/>
          </ac:picMkLst>
        </pc:picChg>
        <pc:picChg chg="add del mod">
          <ac:chgData name="Inese Martinsone" userId="S::inese.martinsone@vvd.gov.lv::350a845a-5871-41d0-9d09-c82305ae62ef" providerId="AD" clId="Web-{1CEDCB97-4275-044E-CCBF-BC068D4D1DFF}" dt="2023-08-03T08:02:33.509" v="101"/>
          <ac:picMkLst>
            <pc:docMk/>
            <pc:sldMk cId="1468000301" sldId="762"/>
            <ac:picMk id="3" creationId="{24E48A99-B205-146F-EA84-051E18D2ED5F}"/>
          </ac:picMkLst>
        </pc:picChg>
        <pc:picChg chg="add mod">
          <ac:chgData name="Inese Martinsone" userId="S::inese.martinsone@vvd.gov.lv::350a845a-5871-41d0-9d09-c82305ae62ef" providerId="AD" clId="Web-{1CEDCB97-4275-044E-CCBF-BC068D4D1DFF}" dt="2023-08-03T08:11:26.223" v="254" actId="1076"/>
          <ac:picMkLst>
            <pc:docMk/>
            <pc:sldMk cId="1468000301" sldId="762"/>
            <ac:picMk id="6" creationId="{1B9F1431-5B6A-BB4C-B6F0-C9B6EE0B5262}"/>
          </ac:picMkLst>
        </pc:picChg>
        <pc:picChg chg="add mod">
          <ac:chgData name="Inese Martinsone" userId="S::inese.martinsone@vvd.gov.lv::350a845a-5871-41d0-9d09-c82305ae62ef" providerId="AD" clId="Web-{1CEDCB97-4275-044E-CCBF-BC068D4D1DFF}" dt="2023-08-03T08:11:59.005" v="257" actId="1076"/>
          <ac:picMkLst>
            <pc:docMk/>
            <pc:sldMk cId="1468000301" sldId="762"/>
            <ac:picMk id="8" creationId="{FD82A4A6-3D48-9397-FA85-AC2DD822D8E0}"/>
          </ac:picMkLst>
        </pc:picChg>
        <pc:picChg chg="del">
          <ac:chgData name="Inese Martinsone" userId="S::inese.martinsone@vvd.gov.lv::350a845a-5871-41d0-9d09-c82305ae62ef" providerId="AD" clId="Web-{1CEDCB97-4275-044E-CCBF-BC068D4D1DFF}" dt="2023-08-03T07:59:56.147" v="81"/>
          <ac:picMkLst>
            <pc:docMk/>
            <pc:sldMk cId="1468000301" sldId="762"/>
            <ac:picMk id="80901" creationId="{E9E250D8-26D3-2B9C-B821-629E2012E061}"/>
          </ac:picMkLst>
        </pc:picChg>
        <pc:picChg chg="mod">
          <ac:chgData name="Inese Martinsone" userId="S::inese.martinsone@vvd.gov.lv::350a845a-5871-41d0-9d09-c82305ae62ef" providerId="AD" clId="Web-{1CEDCB97-4275-044E-CCBF-BC068D4D1DFF}" dt="2023-08-03T08:09:26.518" v="228" actId="14100"/>
          <ac:picMkLst>
            <pc:docMk/>
            <pc:sldMk cId="1468000301" sldId="762"/>
            <ac:picMk id="80902" creationId="{2D1B6984-96CE-1DAD-6AA6-2245FC1FCD7D}"/>
          </ac:picMkLst>
        </pc:picChg>
      </pc:sldChg>
      <pc:sldChg chg="addSp delSp modSp">
        <pc:chgData name="Inese Martinsone" userId="S::inese.martinsone@vvd.gov.lv::350a845a-5871-41d0-9d09-c82305ae62ef" providerId="AD" clId="Web-{1CEDCB97-4275-044E-CCBF-BC068D4D1DFF}" dt="2023-08-03T08:29:42.463" v="496" actId="14100"/>
        <pc:sldMkLst>
          <pc:docMk/>
          <pc:sldMk cId="3936170869" sldId="764"/>
        </pc:sldMkLst>
        <pc:spChg chg="add del mod">
          <ac:chgData name="Inese Martinsone" userId="S::inese.martinsone@vvd.gov.lv::350a845a-5871-41d0-9d09-c82305ae62ef" providerId="AD" clId="Web-{1CEDCB97-4275-044E-CCBF-BC068D4D1DFF}" dt="2023-08-03T08:13:21.225" v="272"/>
          <ac:spMkLst>
            <pc:docMk/>
            <pc:sldMk cId="3936170869" sldId="764"/>
            <ac:spMk id="3" creationId="{778453C6-C300-12BF-6CCB-07A9BC050F59}"/>
          </ac:spMkLst>
        </pc:spChg>
        <pc:spChg chg="add mod">
          <ac:chgData name="Inese Martinsone" userId="S::inese.martinsone@vvd.gov.lv::350a845a-5871-41d0-9d09-c82305ae62ef" providerId="AD" clId="Web-{1CEDCB97-4275-044E-CCBF-BC068D4D1DFF}" dt="2023-08-03T08:27:48.242" v="482" actId="20577"/>
          <ac:spMkLst>
            <pc:docMk/>
            <pc:sldMk cId="3936170869" sldId="764"/>
            <ac:spMk id="5" creationId="{BEA7E000-22C8-6E46-A8D1-13673A401F2B}"/>
          </ac:spMkLst>
        </pc:spChg>
        <pc:spChg chg="add mod">
          <ac:chgData name="Inese Martinsone" userId="S::inese.martinsone@vvd.gov.lv::350a845a-5871-41d0-9d09-c82305ae62ef" providerId="AD" clId="Web-{1CEDCB97-4275-044E-CCBF-BC068D4D1DFF}" dt="2023-08-03T08:27:37.523" v="479" actId="20577"/>
          <ac:spMkLst>
            <pc:docMk/>
            <pc:sldMk cId="3936170869" sldId="764"/>
            <ac:spMk id="11" creationId="{6419DF6D-8346-A19D-0561-346CAE569776}"/>
          </ac:spMkLst>
        </pc:spChg>
        <pc:spChg chg="del mod">
          <ac:chgData name="Inese Martinsone" userId="S::inese.martinsone@vvd.gov.lv::350a845a-5871-41d0-9d09-c82305ae62ef" providerId="AD" clId="Web-{1CEDCB97-4275-044E-CCBF-BC068D4D1DFF}" dt="2023-08-03T08:13:14.381" v="271"/>
          <ac:spMkLst>
            <pc:docMk/>
            <pc:sldMk cId="3936170869" sldId="764"/>
            <ac:spMk id="76803" creationId="{4D2BF449-0F54-7594-27D1-1096DA49D692}"/>
          </ac:spMkLst>
        </pc:spChg>
        <pc:spChg chg="mod">
          <ac:chgData name="Inese Martinsone" userId="S::inese.martinsone@vvd.gov.lv::350a845a-5871-41d0-9d09-c82305ae62ef" providerId="AD" clId="Web-{1CEDCB97-4275-044E-CCBF-BC068D4D1DFF}" dt="2023-08-03T08:27:42.430" v="480" actId="20577"/>
          <ac:spMkLst>
            <pc:docMk/>
            <pc:sldMk cId="3936170869" sldId="764"/>
            <ac:spMk id="76807" creationId="{18DCD229-7CD9-03B5-A14F-AA9140023D3F}"/>
          </ac:spMkLst>
        </pc:spChg>
        <pc:picChg chg="add mod modCrop">
          <ac:chgData name="Inese Martinsone" userId="S::inese.martinsone@vvd.gov.lv::350a845a-5871-41d0-9d09-c82305ae62ef" providerId="AD" clId="Web-{1CEDCB97-4275-044E-CCBF-BC068D4D1DFF}" dt="2023-08-03T08:26:42.507" v="473" actId="1076"/>
          <ac:picMkLst>
            <pc:docMk/>
            <pc:sldMk cId="3936170869" sldId="764"/>
            <ac:picMk id="4" creationId="{4710CA8C-6F2D-F0DD-480F-22F5FE96F2BA}"/>
          </ac:picMkLst>
        </pc:picChg>
        <pc:picChg chg="add del mod">
          <ac:chgData name="Inese Martinsone" userId="S::inese.martinsone@vvd.gov.lv::350a845a-5871-41d0-9d09-c82305ae62ef" providerId="AD" clId="Web-{1CEDCB97-4275-044E-CCBF-BC068D4D1DFF}" dt="2023-08-03T08:22:59.096" v="391"/>
          <ac:picMkLst>
            <pc:docMk/>
            <pc:sldMk cId="3936170869" sldId="764"/>
            <ac:picMk id="6" creationId="{9241DE9D-2AE1-3A2A-4B9F-FA9DAFFFC76E}"/>
          </ac:picMkLst>
        </pc:picChg>
        <pc:picChg chg="add mod">
          <ac:chgData name="Inese Martinsone" userId="S::inese.martinsone@vvd.gov.lv::350a845a-5871-41d0-9d09-c82305ae62ef" providerId="AD" clId="Web-{1CEDCB97-4275-044E-CCBF-BC068D4D1DFF}" dt="2023-08-03T08:29:42.463" v="496" actId="14100"/>
          <ac:picMkLst>
            <pc:docMk/>
            <pc:sldMk cId="3936170869" sldId="764"/>
            <ac:picMk id="8" creationId="{FC49D252-0F31-E24A-7914-79D940BBFDAA}"/>
          </ac:picMkLst>
        </pc:picChg>
        <pc:picChg chg="add del">
          <ac:chgData name="Inese Martinsone" userId="S::inese.martinsone@vvd.gov.lv::350a845a-5871-41d0-9d09-c82305ae62ef" providerId="AD" clId="Web-{1CEDCB97-4275-044E-CCBF-BC068D4D1DFF}" dt="2023-08-03T08:23:13.627" v="395"/>
          <ac:picMkLst>
            <pc:docMk/>
            <pc:sldMk cId="3936170869" sldId="764"/>
            <ac:picMk id="10" creationId="{0D9E9200-256C-CE30-C7DC-589F695EBD6A}"/>
          </ac:picMkLst>
        </pc:picChg>
        <pc:picChg chg="mod">
          <ac:chgData name="Inese Martinsone" userId="S::inese.martinsone@vvd.gov.lv::350a845a-5871-41d0-9d09-c82305ae62ef" providerId="AD" clId="Web-{1CEDCB97-4275-044E-CCBF-BC068D4D1DFF}" dt="2023-08-03T08:26:39.960" v="472" actId="1076"/>
          <ac:picMkLst>
            <pc:docMk/>
            <pc:sldMk cId="3936170869" sldId="764"/>
            <ac:picMk id="76805" creationId="{C0CABADC-952D-3A06-F8D7-EB1C89D33126}"/>
          </ac:picMkLst>
        </pc:picChg>
        <pc:picChg chg="del">
          <ac:chgData name="Inese Martinsone" userId="S::inese.martinsone@vvd.gov.lv::350a845a-5871-41d0-9d09-c82305ae62ef" providerId="AD" clId="Web-{1CEDCB97-4275-044E-CCBF-BC068D4D1DFF}" dt="2023-08-03T08:13:42.101" v="275"/>
          <ac:picMkLst>
            <pc:docMk/>
            <pc:sldMk cId="3936170869" sldId="764"/>
            <ac:picMk id="76806" creationId="{5820DF73-1597-3C84-10EA-4C14B0919F98}"/>
          </ac:picMkLst>
        </pc:picChg>
        <pc:picChg chg="del">
          <ac:chgData name="Inese Martinsone" userId="S::inese.martinsone@vvd.gov.lv::350a845a-5871-41d0-9d09-c82305ae62ef" providerId="AD" clId="Web-{1CEDCB97-4275-044E-CCBF-BC068D4D1DFF}" dt="2023-08-03T08:13:09.709" v="269"/>
          <ac:picMkLst>
            <pc:docMk/>
            <pc:sldMk cId="3936170869" sldId="764"/>
            <ac:picMk id="76808" creationId="{0FFDC6CC-0CA6-98B6-7E1E-EB058CDF6E10}"/>
          </ac:picMkLst>
        </pc:picChg>
      </pc:sldChg>
    </pc:docChg>
  </pc:docChgLst>
  <pc:docChgLst>
    <pc:chgData name="Agnese Aizpuriete" userId="S::agnese.aizpuriete@vvd.gov.lv::3d087c51-4a12-42f9-ab1e-b85fe8332eb2" providerId="AD" clId="Web-{D8C86ECB-34CB-9FEC-58BB-3260403D391A}"/>
    <pc:docChg chg="delSld">
      <pc:chgData name="Agnese Aizpuriete" userId="S::agnese.aizpuriete@vvd.gov.lv::3d087c51-4a12-42f9-ab1e-b85fe8332eb2" providerId="AD" clId="Web-{D8C86ECB-34CB-9FEC-58BB-3260403D391A}" dt="2023-06-07T11:39:36.100" v="0"/>
      <pc:docMkLst>
        <pc:docMk/>
      </pc:docMkLst>
      <pc:sldChg chg="del">
        <pc:chgData name="Agnese Aizpuriete" userId="S::agnese.aizpuriete@vvd.gov.lv::3d087c51-4a12-42f9-ab1e-b85fe8332eb2" providerId="AD" clId="Web-{D8C86ECB-34CB-9FEC-58BB-3260403D391A}" dt="2023-06-07T11:39:36.100" v="0"/>
        <pc:sldMkLst>
          <pc:docMk/>
          <pc:sldMk cId="764602231" sldId="814"/>
        </pc:sldMkLst>
      </pc:sldChg>
    </pc:docChg>
  </pc:docChgLst>
  <pc:docChgLst>
    <pc:chgData name="Dace Šatrovska" userId="S::dace.satrovska@vvd.gov.lv::cfad09f3-8d9a-4cb2-8422-69cc16034956" providerId="AD" clId="Web-{E4477C29-008F-E8DD-9FBC-52255EE2B418}"/>
    <pc:docChg chg="modSld">
      <pc:chgData name="Dace Šatrovska" userId="S::dace.satrovska@vvd.gov.lv::cfad09f3-8d9a-4cb2-8422-69cc16034956" providerId="AD" clId="Web-{E4477C29-008F-E8DD-9FBC-52255EE2B418}" dt="2024-04-23T09:44:44.402" v="11"/>
      <pc:docMkLst>
        <pc:docMk/>
      </pc:docMkLst>
      <pc:sldChg chg="addSp delSp">
        <pc:chgData name="Dace Šatrovska" userId="S::dace.satrovska@vvd.gov.lv::cfad09f3-8d9a-4cb2-8422-69cc16034956" providerId="AD" clId="Web-{E4477C29-008F-E8DD-9FBC-52255EE2B418}" dt="2024-04-23T09:44:44.402" v="11"/>
        <pc:sldMkLst>
          <pc:docMk/>
          <pc:sldMk cId="865176852" sldId="718"/>
        </pc:sldMkLst>
        <pc:picChg chg="add del">
          <ac:chgData name="Dace Šatrovska" userId="S::dace.satrovska@vvd.gov.lv::cfad09f3-8d9a-4cb2-8422-69cc16034956" providerId="AD" clId="Web-{E4477C29-008F-E8DD-9FBC-52255EE2B418}" dt="2024-04-23T09:44:44.402" v="11"/>
          <ac:picMkLst>
            <pc:docMk/>
            <pc:sldMk cId="865176852" sldId="718"/>
            <ac:picMk id="6" creationId="{94195DCD-E8C2-5A90-00AA-4037045DBD0D}"/>
          </ac:picMkLst>
        </pc:picChg>
      </pc:sldChg>
      <pc:sldChg chg="addSp delSp modSp">
        <pc:chgData name="Dace Šatrovska" userId="S::dace.satrovska@vvd.gov.lv::cfad09f3-8d9a-4cb2-8422-69cc16034956" providerId="AD" clId="Web-{E4477C29-008F-E8DD-9FBC-52255EE2B418}" dt="2024-04-23T09:44:41.792" v="10"/>
        <pc:sldMkLst>
          <pc:docMk/>
          <pc:sldMk cId="1344394344" sldId="890"/>
        </pc:sldMkLst>
        <pc:picChg chg="add del mod">
          <ac:chgData name="Dace Šatrovska" userId="S::dace.satrovska@vvd.gov.lv::cfad09f3-8d9a-4cb2-8422-69cc16034956" providerId="AD" clId="Web-{E4477C29-008F-E8DD-9FBC-52255EE2B418}" dt="2024-04-23T09:44:21.041" v="3"/>
          <ac:picMkLst>
            <pc:docMk/>
            <pc:sldMk cId="1344394344" sldId="890"/>
            <ac:picMk id="6" creationId="{4BFF2DCD-BA79-8659-3C29-6A1EEEF432DA}"/>
          </ac:picMkLst>
        </pc:picChg>
        <pc:picChg chg="add del mod">
          <ac:chgData name="Dace Šatrovska" userId="S::dace.satrovska@vvd.gov.lv::cfad09f3-8d9a-4cb2-8422-69cc16034956" providerId="AD" clId="Web-{E4477C29-008F-E8DD-9FBC-52255EE2B418}" dt="2024-04-23T09:44:39.417" v="9"/>
          <ac:picMkLst>
            <pc:docMk/>
            <pc:sldMk cId="1344394344" sldId="890"/>
            <ac:picMk id="7" creationId="{48E44DCD-54D3-4AA4-6890-5AD44F963A52}"/>
          </ac:picMkLst>
        </pc:picChg>
        <pc:picChg chg="add del">
          <ac:chgData name="Dace Šatrovska" userId="S::dace.satrovska@vvd.gov.lv::cfad09f3-8d9a-4cb2-8422-69cc16034956" providerId="AD" clId="Web-{E4477C29-008F-E8DD-9FBC-52255EE2B418}" dt="2024-04-23T09:44:41.792" v="10"/>
          <ac:picMkLst>
            <pc:docMk/>
            <pc:sldMk cId="1344394344" sldId="890"/>
            <ac:picMk id="1026" creationId="{05965BA8-61CB-99FC-B311-28A0BABC4528}"/>
          </ac:picMkLst>
        </pc:picChg>
      </pc:sldChg>
    </pc:docChg>
  </pc:docChgLst>
  <pc:docChgLst>
    <pc:chgData name="Agnese Aizpuriete" userId="S::agnese.aizpuriete@vvd.gov.lv::3d087c51-4a12-42f9-ab1e-b85fe8332eb2" providerId="AD" clId="Web-{44F9511B-621F-7288-8ACD-86DAA7F2E113}"/>
    <pc:docChg chg="modSld">
      <pc:chgData name="Agnese Aizpuriete" userId="S::agnese.aizpuriete@vvd.gov.lv::3d087c51-4a12-42f9-ab1e-b85fe8332eb2" providerId="AD" clId="Web-{44F9511B-621F-7288-8ACD-86DAA7F2E113}" dt="2023-10-17T16:03:26.141" v="53" actId="1076"/>
      <pc:docMkLst>
        <pc:docMk/>
      </pc:docMkLst>
      <pc:sldChg chg="addCm">
        <pc:chgData name="Agnese Aizpuriete" userId="S::agnese.aizpuriete@vvd.gov.lv::3d087c51-4a12-42f9-ab1e-b85fe8332eb2" providerId="AD" clId="Web-{44F9511B-621F-7288-8ACD-86DAA7F2E113}" dt="2023-10-17T15:10:59.276" v="3"/>
        <pc:sldMkLst>
          <pc:docMk/>
          <pc:sldMk cId="3511032988" sldId="8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gnese Aizpuriete" userId="S::agnese.aizpuriete@vvd.gov.lv::3d087c51-4a12-42f9-ab1e-b85fe8332eb2" providerId="AD" clId="Web-{44F9511B-621F-7288-8ACD-86DAA7F2E113}" dt="2023-10-17T15:10:59.276" v="3"/>
              <pc2:cmMkLst xmlns:pc2="http://schemas.microsoft.com/office/powerpoint/2019/9/main/command">
                <pc:docMk/>
                <pc:sldMk cId="3511032988" sldId="893"/>
                <pc2:cmMk id="{403502FA-5F67-430F-AE90-F26AD7E6CB44}"/>
              </pc2:cmMkLst>
            </pc226:cmChg>
          </p:ext>
        </pc:extLst>
      </pc:sldChg>
      <pc:sldChg chg="addSp modSp modCm">
        <pc:chgData name="Agnese Aizpuriete" userId="S::agnese.aizpuriete@vvd.gov.lv::3d087c51-4a12-42f9-ab1e-b85fe8332eb2" providerId="AD" clId="Web-{44F9511B-621F-7288-8ACD-86DAA7F2E113}" dt="2023-10-17T16:03:26.141" v="53" actId="1076"/>
        <pc:sldMkLst>
          <pc:docMk/>
          <pc:sldMk cId="701985049" sldId="895"/>
        </pc:sldMkLst>
        <pc:spChg chg="mod">
          <ac:chgData name="Agnese Aizpuriete" userId="S::agnese.aizpuriete@vvd.gov.lv::3d087c51-4a12-42f9-ab1e-b85fe8332eb2" providerId="AD" clId="Web-{44F9511B-621F-7288-8ACD-86DAA7F2E113}" dt="2023-10-17T15:58:57.775" v="7" actId="1076"/>
          <ac:spMkLst>
            <pc:docMk/>
            <pc:sldMk cId="701985049" sldId="895"/>
            <ac:spMk id="2" creationId="{A47C3B6C-A216-3FEB-C073-9493AEC34B02}"/>
          </ac:spMkLst>
        </pc:spChg>
        <pc:spChg chg="mod">
          <ac:chgData name="Agnese Aizpuriete" userId="S::agnese.aizpuriete@vvd.gov.lv::3d087c51-4a12-42f9-ab1e-b85fe8332eb2" providerId="AD" clId="Web-{44F9511B-621F-7288-8ACD-86DAA7F2E113}" dt="2023-10-17T16:01:18.278" v="46" actId="1076"/>
          <ac:spMkLst>
            <pc:docMk/>
            <pc:sldMk cId="701985049" sldId="895"/>
            <ac:spMk id="9" creationId="{B910CDD7-6A68-9F94-F212-624C067D5767}"/>
          </ac:spMkLst>
        </pc:spChg>
        <pc:spChg chg="add mod">
          <ac:chgData name="Agnese Aizpuriete" userId="S::agnese.aizpuriete@vvd.gov.lv::3d087c51-4a12-42f9-ab1e-b85fe8332eb2" providerId="AD" clId="Web-{44F9511B-621F-7288-8ACD-86DAA7F2E113}" dt="2023-10-17T16:00:04.667" v="42" actId="14100"/>
          <ac:spMkLst>
            <pc:docMk/>
            <pc:sldMk cId="701985049" sldId="895"/>
            <ac:spMk id="10" creationId="{F73FFEDC-C294-3D2F-99D7-042332E6DBA2}"/>
          </ac:spMkLst>
        </pc:spChg>
        <pc:spChg chg="add mod">
          <ac:chgData name="Agnese Aizpuriete" userId="S::agnese.aizpuriete@vvd.gov.lv::3d087c51-4a12-42f9-ab1e-b85fe8332eb2" providerId="AD" clId="Web-{44F9511B-621F-7288-8ACD-86DAA7F2E113}" dt="2023-10-17T15:59:41.760" v="37" actId="1076"/>
          <ac:spMkLst>
            <pc:docMk/>
            <pc:sldMk cId="701985049" sldId="895"/>
            <ac:spMk id="11" creationId="{00946E8B-718A-F568-9567-7C141B5EE234}"/>
          </ac:spMkLst>
        </pc:spChg>
        <pc:spChg chg="add mod">
          <ac:chgData name="Agnese Aizpuriete" userId="S::agnese.aizpuriete@vvd.gov.lv::3d087c51-4a12-42f9-ab1e-b85fe8332eb2" providerId="AD" clId="Web-{44F9511B-621F-7288-8ACD-86DAA7F2E113}" dt="2023-10-17T16:03:26.141" v="53" actId="1076"/>
          <ac:spMkLst>
            <pc:docMk/>
            <pc:sldMk cId="701985049" sldId="895"/>
            <ac:spMk id="13" creationId="{A71725BC-FA6A-0245-8776-F9572A8CA46C}"/>
          </ac:spMkLst>
        </pc:spChg>
        <pc:picChg chg="add mod">
          <ac:chgData name="Agnese Aizpuriete" userId="S::agnese.aizpuriete@vvd.gov.lv::3d087c51-4a12-42f9-ab1e-b85fe8332eb2" providerId="AD" clId="Web-{44F9511B-621F-7288-8ACD-86DAA7F2E113}" dt="2023-10-17T15:58:59.806" v="8" actId="1076"/>
          <ac:picMkLst>
            <pc:docMk/>
            <pc:sldMk cId="701985049" sldId="895"/>
            <ac:picMk id="3" creationId="{4EAB75B4-3BFD-BE6F-FDDD-279C2C02492F}"/>
          </ac:picMkLst>
        </pc:picChg>
        <pc:picChg chg="mod">
          <ac:chgData name="Agnese Aizpuriete" userId="S::agnese.aizpuriete@vvd.gov.lv::3d087c51-4a12-42f9-ab1e-b85fe8332eb2" providerId="AD" clId="Web-{44F9511B-621F-7288-8ACD-86DAA7F2E113}" dt="2023-10-17T15:58:53.462" v="6" actId="1076"/>
          <ac:picMkLst>
            <pc:docMk/>
            <pc:sldMk cId="701985049" sldId="895"/>
            <ac:picMk id="5" creationId="{29D614E2-9836-87AC-F23B-67770C232A6F}"/>
          </ac:picMkLst>
        </pc:picChg>
        <pc:picChg chg="mod">
          <ac:chgData name="Agnese Aizpuriete" userId="S::agnese.aizpuriete@vvd.gov.lv::3d087c51-4a12-42f9-ab1e-b85fe8332eb2" providerId="AD" clId="Web-{44F9511B-621F-7288-8ACD-86DAA7F2E113}" dt="2023-10-17T16:01:14.028" v="45" actId="1076"/>
          <ac:picMkLst>
            <pc:docMk/>
            <pc:sldMk cId="701985049" sldId="895"/>
            <ac:picMk id="8" creationId="{97BE4D61-97D0-8A15-9E01-1AD13B1B7FD8}"/>
          </ac:picMkLst>
        </pc:picChg>
        <pc:picChg chg="add mod">
          <ac:chgData name="Agnese Aizpuriete" userId="S::agnese.aizpuriete@vvd.gov.lv::3d087c51-4a12-42f9-ab1e-b85fe8332eb2" providerId="AD" clId="Web-{44F9511B-621F-7288-8ACD-86DAA7F2E113}" dt="2023-10-17T16:01:20.435" v="47" actId="1076"/>
          <ac:picMkLst>
            <pc:docMk/>
            <pc:sldMk cId="701985049" sldId="895"/>
            <ac:picMk id="12" creationId="{55046996-3694-E55F-D812-45E0B3AE5C0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gnese Aizpuriete" userId="S::agnese.aizpuriete@vvd.gov.lv::3d087c51-4a12-42f9-ab1e-b85fe8332eb2" providerId="AD" clId="Web-{44F9511B-621F-7288-8ACD-86DAA7F2E113}" dt="2023-10-17T16:01:37.794" v="48"/>
              <pc2:cmMkLst xmlns:pc2="http://schemas.microsoft.com/office/powerpoint/2019/9/main/command">
                <pc:docMk/>
                <pc:sldMk cId="701985049" sldId="895"/>
                <pc2:cmMk id="{4BA9A83A-3D59-4070-96AA-0E464D873398}"/>
              </pc2:cmMkLst>
              <pc226:cmRplyChg chg="add">
                <pc226:chgData name="Agnese Aizpuriete" userId="S::agnese.aizpuriete@vvd.gov.lv::3d087c51-4a12-42f9-ab1e-b85fe8332eb2" providerId="AD" clId="Web-{44F9511B-621F-7288-8ACD-86DAA7F2E113}" dt="2023-10-17T15:09:51.243" v="2"/>
                <pc2:cmRplyMkLst xmlns:pc2="http://schemas.microsoft.com/office/powerpoint/2019/9/main/command">
                  <pc:docMk/>
                  <pc:sldMk cId="701985049" sldId="895"/>
                  <pc2:cmMk id="{4BA9A83A-3D59-4070-96AA-0E464D873398}"/>
                  <pc2:cmRplyMk id="{2D470D3D-A123-48C9-A8E7-5D3277DCE841}"/>
                </pc2:cmRplyMkLst>
              </pc226:cmRplyChg>
              <pc226:cmRplyChg chg="mod">
                <pc226:chgData name="Agnese Aizpuriete" userId="S::agnese.aizpuriete@vvd.gov.lv::3d087c51-4a12-42f9-ab1e-b85fe8332eb2" providerId="AD" clId="Web-{44F9511B-621F-7288-8ACD-86DAA7F2E113}" dt="2023-10-17T15:08:35.366" v="0"/>
                <pc2:cmRplyMkLst xmlns:pc2="http://schemas.microsoft.com/office/powerpoint/2019/9/main/command">
                  <pc:docMk/>
                  <pc:sldMk cId="701985049" sldId="895"/>
                  <pc2:cmMk id="{4BA9A83A-3D59-4070-96AA-0E464D873398}"/>
                  <pc2:cmRplyMk id="{3DCEB943-9432-4EC6-BAA1-A8410A7E047B}"/>
                </pc2:cmRplyMkLst>
              </pc226:cmRplyChg>
              <pc226:cmRplyChg chg="mod">
                <pc226:chgData name="Agnese Aizpuriete" userId="S::agnese.aizpuriete@vvd.gov.lv::3d087c51-4a12-42f9-ab1e-b85fe8332eb2" providerId="AD" clId="Web-{44F9511B-621F-7288-8ACD-86DAA7F2E113}" dt="2023-10-17T15:14:50.282" v="4"/>
                <pc2:cmRplyMkLst xmlns:pc2="http://schemas.microsoft.com/office/powerpoint/2019/9/main/command">
                  <pc:docMk/>
                  <pc:sldMk cId="701985049" sldId="895"/>
                  <pc2:cmMk id="{4BA9A83A-3D59-4070-96AA-0E464D873398}"/>
                  <pc2:cmRplyMk id="{B5EB628D-242F-4824-A86F-C923163B4437}"/>
                </pc2:cmRplyMkLst>
              </pc226:cmRplyChg>
              <pc226:cmRplyChg chg="add">
                <pc226:chgData name="Agnese Aizpuriete" userId="S::agnese.aizpuriete@vvd.gov.lv::3d087c51-4a12-42f9-ab1e-b85fe8332eb2" providerId="AD" clId="Web-{44F9511B-621F-7288-8ACD-86DAA7F2E113}" dt="2023-10-17T16:01:37.794" v="48"/>
                <pc2:cmRplyMkLst xmlns:pc2="http://schemas.microsoft.com/office/powerpoint/2019/9/main/command">
                  <pc:docMk/>
                  <pc:sldMk cId="701985049" sldId="895"/>
                  <pc2:cmMk id="{4BA9A83A-3D59-4070-96AA-0E464D873398}"/>
                  <pc2:cmRplyMk id="{57DA84B3-0BF2-453E-83BB-305944E90226}"/>
                </pc2:cmRplyMkLst>
              </pc226:cmRplyChg>
            </pc226:cmChg>
          </p:ext>
        </pc:extLst>
      </pc:sldChg>
    </pc:docChg>
  </pc:docChgLst>
  <pc:docChgLst>
    <pc:chgData name="Linda Meistere" userId="S::linda.meistere@vvd.gov.lv::5aae5725-c151-41f6-b90d-26549f9ce684" providerId="AD" clId="Web-{80D0C922-2B35-129F-C86C-2D0DBE6482F5}"/>
    <pc:docChg chg="modSld">
      <pc:chgData name="Linda Meistere" userId="S::linda.meistere@vvd.gov.lv::5aae5725-c151-41f6-b90d-26549f9ce684" providerId="AD" clId="Web-{80D0C922-2B35-129F-C86C-2D0DBE6482F5}" dt="2022-12-08T07:49:41.289" v="0" actId="1076"/>
      <pc:docMkLst>
        <pc:docMk/>
      </pc:docMkLst>
      <pc:sldChg chg="modSp">
        <pc:chgData name="Linda Meistere" userId="S::linda.meistere@vvd.gov.lv::5aae5725-c151-41f6-b90d-26549f9ce684" providerId="AD" clId="Web-{80D0C922-2B35-129F-C86C-2D0DBE6482F5}" dt="2022-12-08T07:49:41.289" v="0" actId="1076"/>
        <pc:sldMkLst>
          <pc:docMk/>
          <pc:sldMk cId="4184796798" sldId="703"/>
        </pc:sldMkLst>
        <pc:picChg chg="mod">
          <ac:chgData name="Linda Meistere" userId="S::linda.meistere@vvd.gov.lv::5aae5725-c151-41f6-b90d-26549f9ce684" providerId="AD" clId="Web-{80D0C922-2B35-129F-C86C-2D0DBE6482F5}" dt="2022-12-08T07:49:41.289" v="0" actId="1076"/>
          <ac:picMkLst>
            <pc:docMk/>
            <pc:sldMk cId="4184796798" sldId="703"/>
            <ac:picMk id="1026" creationId="{A5DA6594-527B-3C4E-9CCD-D19F9D2F18A8}"/>
          </ac:picMkLst>
        </pc:picChg>
      </pc:sldChg>
    </pc:docChg>
  </pc:docChgLst>
  <pc:docChgLst>
    <pc:chgData name="Linda Meistere" userId="S::linda.meistere@vvd.gov.lv::5aae5725-c151-41f6-b90d-26549f9ce684" providerId="AD" clId="Web-{DA97AE17-D283-D6E2-E3BA-21D1C0F5BBC6}"/>
    <pc:docChg chg="">
      <pc:chgData name="Linda Meistere" userId="S::linda.meistere@vvd.gov.lv::5aae5725-c151-41f6-b90d-26549f9ce684" providerId="AD" clId="Web-{DA97AE17-D283-D6E2-E3BA-21D1C0F5BBC6}" dt="2023-07-31T08:01:50.943" v="1"/>
      <pc:docMkLst>
        <pc:docMk/>
      </pc:docMkLst>
      <pc:sldChg chg="addCm delCm">
        <pc:chgData name="Linda Meistere" userId="S::linda.meistere@vvd.gov.lv::5aae5725-c151-41f6-b90d-26549f9ce684" providerId="AD" clId="Web-{DA97AE17-D283-D6E2-E3BA-21D1C0F5BBC6}" dt="2023-07-31T08:01:50.943" v="1"/>
        <pc:sldMkLst>
          <pc:docMk/>
          <pc:sldMk cId="2173310362" sldId="8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inda Meistere" userId="S::linda.meistere@vvd.gov.lv::5aae5725-c151-41f6-b90d-26549f9ce684" providerId="AD" clId="Web-{DA97AE17-D283-D6E2-E3BA-21D1C0F5BBC6}" dt="2023-07-31T08:01:50.943" v="1"/>
              <pc2:cmMkLst xmlns:pc2="http://schemas.microsoft.com/office/powerpoint/2019/9/main/command">
                <pc:docMk/>
                <pc:sldMk cId="2173310362" sldId="862"/>
                <pc2:cmMk id="{CABC9DB5-53AB-4FF2-A77D-6FB8F504D728}"/>
              </pc2:cmMkLst>
            </pc226:cmChg>
          </p:ext>
        </pc:extLst>
      </pc:sldChg>
    </pc:docChg>
  </pc:docChgLst>
  <pc:docChgLst>
    <pc:chgData name="Agnese Aizpuriete" userId="S::agnese.aizpuriete@vvd.gov.lv::3d087c51-4a12-42f9-ab1e-b85fe8332eb2" providerId="AD" clId="Web-{E01F79F6-B545-3334-B367-13CF9D494FB1}"/>
    <pc:docChg chg="">
      <pc:chgData name="Agnese Aizpuriete" userId="S::agnese.aizpuriete@vvd.gov.lv::3d087c51-4a12-42f9-ab1e-b85fe8332eb2" providerId="AD" clId="Web-{E01F79F6-B545-3334-B367-13CF9D494FB1}" dt="2024-03-01T12:30:57.773" v="0"/>
      <pc:docMkLst>
        <pc:docMk/>
      </pc:docMkLst>
      <pc:sldChg chg="delCm">
        <pc:chgData name="Agnese Aizpuriete" userId="S::agnese.aizpuriete@vvd.gov.lv::3d087c51-4a12-42f9-ab1e-b85fe8332eb2" providerId="AD" clId="Web-{E01F79F6-B545-3334-B367-13CF9D494FB1}" dt="2024-03-01T12:30:57.773" v="0"/>
        <pc:sldMkLst>
          <pc:docMk/>
          <pc:sldMk cId="676489386" sldId="7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gnese Aizpuriete" userId="S::agnese.aizpuriete@vvd.gov.lv::3d087c51-4a12-42f9-ab1e-b85fe8332eb2" providerId="AD" clId="Web-{E01F79F6-B545-3334-B367-13CF9D494FB1}" dt="2024-03-01T12:30:57.773" v="0"/>
              <pc2:cmMkLst xmlns:pc2="http://schemas.microsoft.com/office/powerpoint/2019/9/main/command">
                <pc:docMk/>
                <pc:sldMk cId="676489386" sldId="720"/>
                <pc2:cmMk id="{F1817B5A-3AB9-47C8-9C51-2226B50326A8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389C77-D1B9-4B0D-9ED8-82997E94A7F9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3FCF1E60-371B-4B31-8EAB-2E84C6FB48EB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>
          <a:off x="3248384" y="2239"/>
          <a:ext cx="2475168" cy="1237584"/>
        </a:xfrm>
        <a:prstGeom prst="rect">
          <a:avLst/>
        </a:prstGeom>
        <a:gradFill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lv-LV" sz="1600">
              <a:solidFill>
                <a:sysClr val="windowText" lastClr="000000"/>
              </a:solidFill>
              <a:latin typeface="Verdana"/>
              <a:ea typeface="Verdana"/>
              <a:cs typeface="+mn-cs"/>
            </a:rPr>
            <a:t>Direktors</a:t>
          </a:r>
        </a:p>
      </dgm:t>
    </dgm:pt>
    <dgm:pt modelId="{9C1DF44D-C5D0-44CA-8068-B5E7C4EE1241}" type="parTrans" cxnId="{B4430A2F-ED44-4EDF-BB43-CBBEAE355C4D}">
      <dgm:prSet/>
      <dgm:spPr/>
      <dgm:t>
        <a:bodyPr/>
        <a:lstStyle/>
        <a:p>
          <a:endParaRPr lang="lv-LV" sz="1200"/>
        </a:p>
      </dgm:t>
    </dgm:pt>
    <dgm:pt modelId="{EE5B7CDB-5ECE-4F01-9163-A617EC0163FB}" type="sibTrans" cxnId="{B4430A2F-ED44-4EDF-BB43-CBBEAE355C4D}">
      <dgm:prSet/>
      <dgm:spPr/>
      <dgm:t>
        <a:bodyPr/>
        <a:lstStyle/>
        <a:p>
          <a:endParaRPr lang="lv-LV" sz="1200"/>
        </a:p>
      </dgm:t>
    </dgm:pt>
    <dgm:pt modelId="{0BAE96DE-F57B-4B13-A9BF-EACB00CBCC34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>
          <a:off x="1750907" y="1759608"/>
          <a:ext cx="2475168" cy="1237584"/>
        </a:xfrm>
        <a:prstGeom prst="rect">
          <a:avLst/>
        </a:prstGeom>
        <a:gradFill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lv-LV" sz="1600">
              <a:solidFill>
                <a:sysClr val="windowText" lastClr="000000"/>
              </a:solidFill>
              <a:latin typeface="Verdana"/>
              <a:ea typeface="Verdana"/>
              <a:cs typeface="+mn-cs"/>
            </a:rPr>
            <a:t>Licenču un reģistru daļa (5)</a:t>
          </a:r>
        </a:p>
      </dgm:t>
    </dgm:pt>
    <dgm:pt modelId="{10DC19F3-B96F-43C3-9CB4-0C7B13D55C48}" type="parTrans" cxnId="{52BA6DD9-DD6B-4ED8-A907-85997C902008}">
      <dgm:prSet/>
      <dgm:spPr>
        <a:xfrm>
          <a:off x="2988491" y="1239823"/>
          <a:ext cx="1497476" cy="519785"/>
        </a:xfrm>
        <a:custGeom>
          <a:avLst/>
          <a:gdLst/>
          <a:ahLst/>
          <a:cxnLst/>
          <a:rect l="0" t="0" r="0" b="0"/>
          <a:pathLst>
            <a:path>
              <a:moveTo>
                <a:pt x="1497476" y="0"/>
              </a:moveTo>
              <a:lnTo>
                <a:pt x="1497476" y="259892"/>
              </a:lnTo>
              <a:lnTo>
                <a:pt x="0" y="259892"/>
              </a:lnTo>
              <a:lnTo>
                <a:pt x="0" y="519785"/>
              </a:lnTo>
            </a:path>
          </a:pathLst>
        </a:custGeom>
        <a:noFill/>
        <a:ln w="25400" cap="flat" cmpd="sng" algn="ctr">
          <a:solidFill>
            <a:srgbClr val="9BBB59"/>
          </a:solidFill>
          <a:prstDash val="solid"/>
        </a:ln>
        <a:effectLst/>
      </dgm:spPr>
      <dgm:t>
        <a:bodyPr/>
        <a:lstStyle/>
        <a:p>
          <a:endParaRPr lang="lv-LV" sz="1200"/>
        </a:p>
      </dgm:t>
    </dgm:pt>
    <dgm:pt modelId="{0C33D73A-8240-4ACC-A14E-1E583F1788AC}" type="sibTrans" cxnId="{52BA6DD9-DD6B-4ED8-A907-85997C902008}">
      <dgm:prSet/>
      <dgm:spPr/>
      <dgm:t>
        <a:bodyPr/>
        <a:lstStyle/>
        <a:p>
          <a:endParaRPr lang="lv-LV" sz="1200"/>
        </a:p>
      </dgm:t>
    </dgm:pt>
    <dgm:pt modelId="{5990A57E-9F15-45F0-B048-B67A7B06238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>
          <a:off x="4745861" y="1759608"/>
          <a:ext cx="2475168" cy="1237584"/>
        </a:xfrm>
        <a:prstGeom prst="rect">
          <a:avLst/>
        </a:prstGeom>
        <a:gradFill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lv-LV" sz="1600">
              <a:solidFill>
                <a:sysClr val="windowText" lastClr="000000"/>
              </a:solidFill>
              <a:latin typeface="Verdana"/>
              <a:ea typeface="Verdana"/>
              <a:cs typeface="+mn-cs"/>
            </a:rPr>
            <a:t>Inspekcijas daļa (9)</a:t>
          </a:r>
        </a:p>
      </dgm:t>
    </dgm:pt>
    <dgm:pt modelId="{A5FF1828-B0B0-4C62-9186-793694E8967B}" type="parTrans" cxnId="{CC928066-CBB0-4DD2-B267-16139D945538}">
      <dgm:prSet/>
      <dgm:spPr>
        <a:xfrm>
          <a:off x="4485968" y="1239823"/>
          <a:ext cx="1497476" cy="519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892"/>
              </a:lnTo>
              <a:lnTo>
                <a:pt x="1497476" y="259892"/>
              </a:lnTo>
              <a:lnTo>
                <a:pt x="1497476" y="519785"/>
              </a:lnTo>
            </a:path>
          </a:pathLst>
        </a:custGeom>
        <a:noFill/>
        <a:ln w="25400" cap="flat" cmpd="sng" algn="ctr">
          <a:solidFill>
            <a:srgbClr val="9BBB59"/>
          </a:solidFill>
          <a:prstDash val="solid"/>
        </a:ln>
        <a:effectLst/>
      </dgm:spPr>
      <dgm:t>
        <a:bodyPr/>
        <a:lstStyle/>
        <a:p>
          <a:endParaRPr lang="lv-LV" sz="1200"/>
        </a:p>
      </dgm:t>
    </dgm:pt>
    <dgm:pt modelId="{A3761106-955B-4D54-BAB9-D7893BE225F9}" type="sibTrans" cxnId="{CC928066-CBB0-4DD2-B267-16139D945538}">
      <dgm:prSet/>
      <dgm:spPr/>
      <dgm:t>
        <a:bodyPr/>
        <a:lstStyle/>
        <a:p>
          <a:endParaRPr lang="lv-LV" sz="1200"/>
        </a:p>
      </dgm:t>
    </dgm:pt>
    <dgm:pt modelId="{40E2C2D5-2C40-448E-8AA2-79D62789685F}" type="pres">
      <dgm:prSet presAssocID="{74389C77-D1B9-4B0D-9ED8-82997E94A7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B86ADEC-F161-42A5-A28C-D2416D5B3AD3}" type="pres">
      <dgm:prSet presAssocID="{3FCF1E60-371B-4B31-8EAB-2E84C6FB48EB}" presName="hierRoot1" presStyleCnt="0">
        <dgm:presLayoutVars>
          <dgm:hierBranch val="init"/>
        </dgm:presLayoutVars>
      </dgm:prSet>
      <dgm:spPr/>
    </dgm:pt>
    <dgm:pt modelId="{6939B8CE-5CDB-436C-A01E-670FB02A6731}" type="pres">
      <dgm:prSet presAssocID="{3FCF1E60-371B-4B31-8EAB-2E84C6FB48EB}" presName="rootComposite1" presStyleCnt="0"/>
      <dgm:spPr/>
    </dgm:pt>
    <dgm:pt modelId="{EA754D44-8B5F-4C1E-B8BF-4AF234DEFFF1}" type="pres">
      <dgm:prSet presAssocID="{3FCF1E60-371B-4B31-8EAB-2E84C6FB48EB}" presName="rootText1" presStyleLbl="node0" presStyleIdx="0" presStyleCnt="1">
        <dgm:presLayoutVars>
          <dgm:chPref val="3"/>
        </dgm:presLayoutVars>
      </dgm:prSet>
      <dgm:spPr/>
    </dgm:pt>
    <dgm:pt modelId="{07FCA074-B660-40FD-AA64-B8843469F21B}" type="pres">
      <dgm:prSet presAssocID="{3FCF1E60-371B-4B31-8EAB-2E84C6FB48EB}" presName="rootConnector1" presStyleLbl="node1" presStyleIdx="0" presStyleCnt="0"/>
      <dgm:spPr/>
    </dgm:pt>
    <dgm:pt modelId="{E23AC8E7-0671-4FC0-81E0-8D1FF13B9514}" type="pres">
      <dgm:prSet presAssocID="{3FCF1E60-371B-4B31-8EAB-2E84C6FB48EB}" presName="hierChild2" presStyleCnt="0"/>
      <dgm:spPr/>
    </dgm:pt>
    <dgm:pt modelId="{F03DACA6-D3EA-4FB6-9C57-E6F7E606DF54}" type="pres">
      <dgm:prSet presAssocID="{10DC19F3-B96F-43C3-9CB4-0C7B13D55C48}" presName="Name37" presStyleLbl="parChTrans1D2" presStyleIdx="0" presStyleCnt="2"/>
      <dgm:spPr/>
    </dgm:pt>
    <dgm:pt modelId="{5847F3CF-C8C6-4318-910C-4AB4281A7B63}" type="pres">
      <dgm:prSet presAssocID="{0BAE96DE-F57B-4B13-A9BF-EACB00CBCC34}" presName="hierRoot2" presStyleCnt="0">
        <dgm:presLayoutVars>
          <dgm:hierBranch val="init"/>
        </dgm:presLayoutVars>
      </dgm:prSet>
      <dgm:spPr/>
    </dgm:pt>
    <dgm:pt modelId="{4F03B2B2-1E4A-4B71-8E15-251C2CCDB8D0}" type="pres">
      <dgm:prSet presAssocID="{0BAE96DE-F57B-4B13-A9BF-EACB00CBCC34}" presName="rootComposite" presStyleCnt="0"/>
      <dgm:spPr/>
    </dgm:pt>
    <dgm:pt modelId="{1D848AAD-AD8D-40A8-8173-957C1B9E2D74}" type="pres">
      <dgm:prSet presAssocID="{0BAE96DE-F57B-4B13-A9BF-EACB00CBCC34}" presName="rootText" presStyleLbl="node2" presStyleIdx="0" presStyleCnt="2">
        <dgm:presLayoutVars>
          <dgm:chPref val="3"/>
        </dgm:presLayoutVars>
      </dgm:prSet>
      <dgm:spPr/>
    </dgm:pt>
    <dgm:pt modelId="{1469BBF2-FF5E-4531-9BC0-486E53396463}" type="pres">
      <dgm:prSet presAssocID="{0BAE96DE-F57B-4B13-A9BF-EACB00CBCC34}" presName="rootConnector" presStyleLbl="node2" presStyleIdx="0" presStyleCnt="2"/>
      <dgm:spPr/>
    </dgm:pt>
    <dgm:pt modelId="{ABC8B85B-29CC-44E4-824F-36F0A17591C2}" type="pres">
      <dgm:prSet presAssocID="{0BAE96DE-F57B-4B13-A9BF-EACB00CBCC34}" presName="hierChild4" presStyleCnt="0"/>
      <dgm:spPr/>
    </dgm:pt>
    <dgm:pt modelId="{93791B39-86C1-4627-9571-940F95B3E207}" type="pres">
      <dgm:prSet presAssocID="{0BAE96DE-F57B-4B13-A9BF-EACB00CBCC34}" presName="hierChild5" presStyleCnt="0"/>
      <dgm:spPr/>
    </dgm:pt>
    <dgm:pt modelId="{BB07D0E0-A2B4-4523-9463-2AFF071632ED}" type="pres">
      <dgm:prSet presAssocID="{A5FF1828-B0B0-4C62-9186-793694E8967B}" presName="Name37" presStyleLbl="parChTrans1D2" presStyleIdx="1" presStyleCnt="2"/>
      <dgm:spPr/>
    </dgm:pt>
    <dgm:pt modelId="{D1B0BC73-9984-4163-8728-808B679A9FA2}" type="pres">
      <dgm:prSet presAssocID="{5990A57E-9F15-45F0-B048-B67A7B06238C}" presName="hierRoot2" presStyleCnt="0">
        <dgm:presLayoutVars>
          <dgm:hierBranch val="init"/>
        </dgm:presLayoutVars>
      </dgm:prSet>
      <dgm:spPr/>
    </dgm:pt>
    <dgm:pt modelId="{1AC03624-295F-4263-9896-0668C96140F3}" type="pres">
      <dgm:prSet presAssocID="{5990A57E-9F15-45F0-B048-B67A7B06238C}" presName="rootComposite" presStyleCnt="0"/>
      <dgm:spPr/>
    </dgm:pt>
    <dgm:pt modelId="{ED609479-602A-4D25-A134-18C08B5B4644}" type="pres">
      <dgm:prSet presAssocID="{5990A57E-9F15-45F0-B048-B67A7B06238C}" presName="rootText" presStyleLbl="node2" presStyleIdx="1" presStyleCnt="2">
        <dgm:presLayoutVars>
          <dgm:chPref val="3"/>
        </dgm:presLayoutVars>
      </dgm:prSet>
      <dgm:spPr/>
    </dgm:pt>
    <dgm:pt modelId="{2FB78F75-2DFD-4EAE-BF5C-7827842D1D81}" type="pres">
      <dgm:prSet presAssocID="{5990A57E-9F15-45F0-B048-B67A7B06238C}" presName="rootConnector" presStyleLbl="node2" presStyleIdx="1" presStyleCnt="2"/>
      <dgm:spPr/>
    </dgm:pt>
    <dgm:pt modelId="{28F9E163-E4B1-489E-B12E-131933CA2863}" type="pres">
      <dgm:prSet presAssocID="{5990A57E-9F15-45F0-B048-B67A7B06238C}" presName="hierChild4" presStyleCnt="0"/>
      <dgm:spPr/>
    </dgm:pt>
    <dgm:pt modelId="{52332E0D-6CB9-4C47-A093-A705DD46BACA}" type="pres">
      <dgm:prSet presAssocID="{5990A57E-9F15-45F0-B048-B67A7B06238C}" presName="hierChild5" presStyleCnt="0"/>
      <dgm:spPr/>
    </dgm:pt>
    <dgm:pt modelId="{396ACAF1-ECA1-45AE-A715-1AE028623865}" type="pres">
      <dgm:prSet presAssocID="{3FCF1E60-371B-4B31-8EAB-2E84C6FB48EB}" presName="hierChild3" presStyleCnt="0"/>
      <dgm:spPr/>
    </dgm:pt>
  </dgm:ptLst>
  <dgm:cxnLst>
    <dgm:cxn modelId="{F1BBA910-C934-413B-BF75-E3AE57ACD5F6}" type="presOf" srcId="{3FCF1E60-371B-4B31-8EAB-2E84C6FB48EB}" destId="{07FCA074-B660-40FD-AA64-B8843469F21B}" srcOrd="1" destOrd="0" presId="urn:microsoft.com/office/officeart/2005/8/layout/orgChart1"/>
    <dgm:cxn modelId="{B4430A2F-ED44-4EDF-BB43-CBBEAE355C4D}" srcId="{74389C77-D1B9-4B0D-9ED8-82997E94A7F9}" destId="{3FCF1E60-371B-4B31-8EAB-2E84C6FB48EB}" srcOrd="0" destOrd="0" parTransId="{9C1DF44D-C5D0-44CA-8068-B5E7C4EE1241}" sibTransId="{EE5B7CDB-5ECE-4F01-9163-A617EC0163FB}"/>
    <dgm:cxn modelId="{308FAD5B-D694-4393-B180-F08CD25DC85B}" type="presOf" srcId="{3FCF1E60-371B-4B31-8EAB-2E84C6FB48EB}" destId="{EA754D44-8B5F-4C1E-B8BF-4AF234DEFFF1}" srcOrd="0" destOrd="0" presId="urn:microsoft.com/office/officeart/2005/8/layout/orgChart1"/>
    <dgm:cxn modelId="{CC928066-CBB0-4DD2-B267-16139D945538}" srcId="{3FCF1E60-371B-4B31-8EAB-2E84C6FB48EB}" destId="{5990A57E-9F15-45F0-B048-B67A7B06238C}" srcOrd="1" destOrd="0" parTransId="{A5FF1828-B0B0-4C62-9186-793694E8967B}" sibTransId="{A3761106-955B-4D54-BAB9-D7893BE225F9}"/>
    <dgm:cxn modelId="{6FF4914B-3565-491B-A769-37044CC7783A}" type="presOf" srcId="{74389C77-D1B9-4B0D-9ED8-82997E94A7F9}" destId="{40E2C2D5-2C40-448E-8AA2-79D62789685F}" srcOrd="0" destOrd="0" presId="urn:microsoft.com/office/officeart/2005/8/layout/orgChart1"/>
    <dgm:cxn modelId="{E8BAF96D-F2DE-4E2E-83B2-9ACE03FD660F}" type="presOf" srcId="{5990A57E-9F15-45F0-B048-B67A7B06238C}" destId="{ED609479-602A-4D25-A134-18C08B5B4644}" srcOrd="0" destOrd="0" presId="urn:microsoft.com/office/officeart/2005/8/layout/orgChart1"/>
    <dgm:cxn modelId="{0B157157-36D7-4716-9F31-6F26D0E140BA}" type="presOf" srcId="{0BAE96DE-F57B-4B13-A9BF-EACB00CBCC34}" destId="{1D848AAD-AD8D-40A8-8173-957C1B9E2D74}" srcOrd="0" destOrd="0" presId="urn:microsoft.com/office/officeart/2005/8/layout/orgChart1"/>
    <dgm:cxn modelId="{E3504F86-14EE-4232-824D-FD2D67CD9A2A}" type="presOf" srcId="{0BAE96DE-F57B-4B13-A9BF-EACB00CBCC34}" destId="{1469BBF2-FF5E-4531-9BC0-486E53396463}" srcOrd="1" destOrd="0" presId="urn:microsoft.com/office/officeart/2005/8/layout/orgChart1"/>
    <dgm:cxn modelId="{D506B39F-4FE8-42A7-BEC6-04F5284D0224}" type="presOf" srcId="{A5FF1828-B0B0-4C62-9186-793694E8967B}" destId="{BB07D0E0-A2B4-4523-9463-2AFF071632ED}" srcOrd="0" destOrd="0" presId="urn:microsoft.com/office/officeart/2005/8/layout/orgChart1"/>
    <dgm:cxn modelId="{E6201CA8-681B-4D29-B19F-D55F9495F4FC}" type="presOf" srcId="{10DC19F3-B96F-43C3-9CB4-0C7B13D55C48}" destId="{F03DACA6-D3EA-4FB6-9C57-E6F7E606DF54}" srcOrd="0" destOrd="0" presId="urn:microsoft.com/office/officeart/2005/8/layout/orgChart1"/>
    <dgm:cxn modelId="{03C282D3-96BB-4821-9ADD-D6B58307FA3D}" type="presOf" srcId="{5990A57E-9F15-45F0-B048-B67A7B06238C}" destId="{2FB78F75-2DFD-4EAE-BF5C-7827842D1D81}" srcOrd="1" destOrd="0" presId="urn:microsoft.com/office/officeart/2005/8/layout/orgChart1"/>
    <dgm:cxn modelId="{52BA6DD9-DD6B-4ED8-A907-85997C902008}" srcId="{3FCF1E60-371B-4B31-8EAB-2E84C6FB48EB}" destId="{0BAE96DE-F57B-4B13-A9BF-EACB00CBCC34}" srcOrd="0" destOrd="0" parTransId="{10DC19F3-B96F-43C3-9CB4-0C7B13D55C48}" sibTransId="{0C33D73A-8240-4ACC-A14E-1E583F1788AC}"/>
    <dgm:cxn modelId="{200B1D43-6281-4BDA-9F50-8DE562718432}" type="presParOf" srcId="{40E2C2D5-2C40-448E-8AA2-79D62789685F}" destId="{5B86ADEC-F161-42A5-A28C-D2416D5B3AD3}" srcOrd="0" destOrd="0" presId="urn:microsoft.com/office/officeart/2005/8/layout/orgChart1"/>
    <dgm:cxn modelId="{4014DBB2-AC2E-42B4-9A8C-EAA8E9E78CBA}" type="presParOf" srcId="{5B86ADEC-F161-42A5-A28C-D2416D5B3AD3}" destId="{6939B8CE-5CDB-436C-A01E-670FB02A6731}" srcOrd="0" destOrd="0" presId="urn:microsoft.com/office/officeart/2005/8/layout/orgChart1"/>
    <dgm:cxn modelId="{ABCF4F4A-524E-49C3-8758-9517D208FB7D}" type="presParOf" srcId="{6939B8CE-5CDB-436C-A01E-670FB02A6731}" destId="{EA754D44-8B5F-4C1E-B8BF-4AF234DEFFF1}" srcOrd="0" destOrd="0" presId="urn:microsoft.com/office/officeart/2005/8/layout/orgChart1"/>
    <dgm:cxn modelId="{EAF75442-951F-4B10-A09A-9B3C04BFAF6C}" type="presParOf" srcId="{6939B8CE-5CDB-436C-A01E-670FB02A6731}" destId="{07FCA074-B660-40FD-AA64-B8843469F21B}" srcOrd="1" destOrd="0" presId="urn:microsoft.com/office/officeart/2005/8/layout/orgChart1"/>
    <dgm:cxn modelId="{BAAE3B9C-8DAB-4DED-ADD6-1C809A0CCB43}" type="presParOf" srcId="{5B86ADEC-F161-42A5-A28C-D2416D5B3AD3}" destId="{E23AC8E7-0671-4FC0-81E0-8D1FF13B9514}" srcOrd="1" destOrd="0" presId="urn:microsoft.com/office/officeart/2005/8/layout/orgChart1"/>
    <dgm:cxn modelId="{22495C49-3A84-4918-818E-4533EFB4E98C}" type="presParOf" srcId="{E23AC8E7-0671-4FC0-81E0-8D1FF13B9514}" destId="{F03DACA6-D3EA-4FB6-9C57-E6F7E606DF54}" srcOrd="0" destOrd="0" presId="urn:microsoft.com/office/officeart/2005/8/layout/orgChart1"/>
    <dgm:cxn modelId="{034D16B6-3A3F-4C5D-8D9B-66C7C2E39A88}" type="presParOf" srcId="{E23AC8E7-0671-4FC0-81E0-8D1FF13B9514}" destId="{5847F3CF-C8C6-4318-910C-4AB4281A7B63}" srcOrd="1" destOrd="0" presId="urn:microsoft.com/office/officeart/2005/8/layout/orgChart1"/>
    <dgm:cxn modelId="{07493FDB-743F-4021-ADF9-858A1E5C0749}" type="presParOf" srcId="{5847F3CF-C8C6-4318-910C-4AB4281A7B63}" destId="{4F03B2B2-1E4A-4B71-8E15-251C2CCDB8D0}" srcOrd="0" destOrd="0" presId="urn:microsoft.com/office/officeart/2005/8/layout/orgChart1"/>
    <dgm:cxn modelId="{81185A06-F75D-4AA6-A2ED-77B9B58A09EF}" type="presParOf" srcId="{4F03B2B2-1E4A-4B71-8E15-251C2CCDB8D0}" destId="{1D848AAD-AD8D-40A8-8173-957C1B9E2D74}" srcOrd="0" destOrd="0" presId="urn:microsoft.com/office/officeart/2005/8/layout/orgChart1"/>
    <dgm:cxn modelId="{00B771DE-E2F2-4C1D-B6A6-B9B051DAE359}" type="presParOf" srcId="{4F03B2B2-1E4A-4B71-8E15-251C2CCDB8D0}" destId="{1469BBF2-FF5E-4531-9BC0-486E53396463}" srcOrd="1" destOrd="0" presId="urn:microsoft.com/office/officeart/2005/8/layout/orgChart1"/>
    <dgm:cxn modelId="{6B045354-96ED-4C27-BDA6-B6B87D9CE9A6}" type="presParOf" srcId="{5847F3CF-C8C6-4318-910C-4AB4281A7B63}" destId="{ABC8B85B-29CC-44E4-824F-36F0A17591C2}" srcOrd="1" destOrd="0" presId="urn:microsoft.com/office/officeart/2005/8/layout/orgChart1"/>
    <dgm:cxn modelId="{216DD84C-3436-48EC-985A-8933A179B7E8}" type="presParOf" srcId="{5847F3CF-C8C6-4318-910C-4AB4281A7B63}" destId="{93791B39-86C1-4627-9571-940F95B3E207}" srcOrd="2" destOrd="0" presId="urn:microsoft.com/office/officeart/2005/8/layout/orgChart1"/>
    <dgm:cxn modelId="{A04825FD-EAB5-496A-875E-BD00FEDD652F}" type="presParOf" srcId="{E23AC8E7-0671-4FC0-81E0-8D1FF13B9514}" destId="{BB07D0E0-A2B4-4523-9463-2AFF071632ED}" srcOrd="2" destOrd="0" presId="urn:microsoft.com/office/officeart/2005/8/layout/orgChart1"/>
    <dgm:cxn modelId="{2685E8E7-7CD0-4D50-9456-665E10AB0748}" type="presParOf" srcId="{E23AC8E7-0671-4FC0-81E0-8D1FF13B9514}" destId="{D1B0BC73-9984-4163-8728-808B679A9FA2}" srcOrd="3" destOrd="0" presId="urn:microsoft.com/office/officeart/2005/8/layout/orgChart1"/>
    <dgm:cxn modelId="{1681E271-B65D-462D-B6EB-5C7AE2002834}" type="presParOf" srcId="{D1B0BC73-9984-4163-8728-808B679A9FA2}" destId="{1AC03624-295F-4263-9896-0668C96140F3}" srcOrd="0" destOrd="0" presId="urn:microsoft.com/office/officeart/2005/8/layout/orgChart1"/>
    <dgm:cxn modelId="{ABA1D0D3-3332-4778-9F5E-B1B5E4422831}" type="presParOf" srcId="{1AC03624-295F-4263-9896-0668C96140F3}" destId="{ED609479-602A-4D25-A134-18C08B5B4644}" srcOrd="0" destOrd="0" presId="urn:microsoft.com/office/officeart/2005/8/layout/orgChart1"/>
    <dgm:cxn modelId="{E5B1068B-9F3F-4641-AF6C-3D50D7EA3109}" type="presParOf" srcId="{1AC03624-295F-4263-9896-0668C96140F3}" destId="{2FB78F75-2DFD-4EAE-BF5C-7827842D1D81}" srcOrd="1" destOrd="0" presId="urn:microsoft.com/office/officeart/2005/8/layout/orgChart1"/>
    <dgm:cxn modelId="{9F0E21D3-3018-46D3-AEBB-AD1FF044E968}" type="presParOf" srcId="{D1B0BC73-9984-4163-8728-808B679A9FA2}" destId="{28F9E163-E4B1-489E-B12E-131933CA2863}" srcOrd="1" destOrd="0" presId="urn:microsoft.com/office/officeart/2005/8/layout/orgChart1"/>
    <dgm:cxn modelId="{24E8571B-EE43-474B-BCC4-A7FE30EABC16}" type="presParOf" srcId="{D1B0BC73-9984-4163-8728-808B679A9FA2}" destId="{52332E0D-6CB9-4C47-A093-A705DD46BACA}" srcOrd="2" destOrd="0" presId="urn:microsoft.com/office/officeart/2005/8/layout/orgChart1"/>
    <dgm:cxn modelId="{EE6E3C1B-E43E-4D4E-80D0-9245BA7F8503}" type="presParOf" srcId="{5B86ADEC-F161-42A5-A28C-D2416D5B3AD3}" destId="{396ACAF1-ECA1-45AE-A715-1AE028623865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99FFC9-2C65-4BA1-B418-0BAA245B0B15}" type="doc">
      <dgm:prSet loTypeId="urn:microsoft.com/office/officeart/2005/8/layout/hList6" loCatId="list" qsTypeId="urn:microsoft.com/office/officeart/2005/8/quickstyle/simple1" qsCatId="simple" csTypeId="urn:microsoft.com/office/officeart/2005/8/colors/accent3_1" csCatId="accent3" phldr="1"/>
      <dgm:spPr/>
    </dgm:pt>
    <dgm:pt modelId="{24FACFA6-4D66-43BB-B3BF-0BEACC78707F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None/>
          </a:pPr>
          <a:r>
            <a:rPr lang="lv-LV" altLang="lv-LV" sz="1600" b="1">
              <a:latin typeface="Verdana"/>
              <a:ea typeface="Verdana"/>
            </a:rPr>
            <a:t>Sadarbība</a:t>
          </a:r>
        </a:p>
      </dgm:t>
    </dgm:pt>
    <dgm:pt modelId="{BC35BCA7-79FF-4324-A8EF-CD768F9DC000}" type="parTrans" cxnId="{4F09A2C7-2290-4881-B093-4A1B09B9DBDD}">
      <dgm:prSet/>
      <dgm:spPr/>
      <dgm:t>
        <a:bodyPr/>
        <a:lstStyle/>
        <a:p>
          <a:endParaRPr lang="lv-LV" sz="1600"/>
        </a:p>
      </dgm:t>
    </dgm:pt>
    <dgm:pt modelId="{ED215524-F857-4C75-941D-9E1E7F31128F}" type="sibTrans" cxnId="{4F09A2C7-2290-4881-B093-4A1B09B9DBDD}">
      <dgm:prSet/>
      <dgm:spPr/>
      <dgm:t>
        <a:bodyPr/>
        <a:lstStyle/>
        <a:p>
          <a:endParaRPr lang="lv-LV" sz="1600"/>
        </a:p>
      </dgm:t>
    </dgm:pt>
    <dgm:pt modelId="{AFCF51FA-F2F3-449D-A6A7-478B3758857F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None/>
          </a:pPr>
          <a:r>
            <a:rPr lang="lv-LV" sz="1600" b="1">
              <a:latin typeface="Verdana"/>
              <a:ea typeface="Verdana"/>
            </a:rPr>
            <a:t>Uzraudzība un kontrole</a:t>
          </a:r>
          <a:endParaRPr lang="lv-LV" sz="1600" b="1"/>
        </a:p>
      </dgm:t>
    </dgm:pt>
    <dgm:pt modelId="{CEC4B038-23BE-4B51-8BEE-92C507A8A91E}" type="parTrans" cxnId="{284E4157-3205-40DF-907D-B8EEB8E41575}">
      <dgm:prSet/>
      <dgm:spPr/>
      <dgm:t>
        <a:bodyPr/>
        <a:lstStyle/>
        <a:p>
          <a:endParaRPr lang="lv-LV" sz="1600"/>
        </a:p>
      </dgm:t>
    </dgm:pt>
    <dgm:pt modelId="{059E34AE-92A4-438F-8B42-E7B155C18BB8}" type="sibTrans" cxnId="{284E4157-3205-40DF-907D-B8EEB8E41575}">
      <dgm:prSet/>
      <dgm:spPr/>
      <dgm:t>
        <a:bodyPr/>
        <a:lstStyle/>
        <a:p>
          <a:endParaRPr lang="lv-LV" sz="1600"/>
        </a:p>
      </dgm:t>
    </dgm:pt>
    <dgm:pt modelId="{D7507C4E-E8D2-4187-9F13-4C7757D92612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/>
              <a:ea typeface="Verdana"/>
            </a:rPr>
            <a:t>licencēšana/reģistrācija</a:t>
          </a:r>
          <a:endParaRPr lang="lv-LV" sz="1600"/>
        </a:p>
      </dgm:t>
    </dgm:pt>
    <dgm:pt modelId="{68AC5110-2B5D-4548-9202-02114AFDECF0}" type="sibTrans" cxnId="{5D025C78-44D0-4046-BA7B-7737026632CC}">
      <dgm:prSet/>
      <dgm:spPr/>
      <dgm:t>
        <a:bodyPr/>
        <a:lstStyle/>
        <a:p>
          <a:endParaRPr lang="lv-LV" sz="1600"/>
        </a:p>
      </dgm:t>
    </dgm:pt>
    <dgm:pt modelId="{69EFD566-8CD0-44B7-B0D2-32C49D0189B8}" type="parTrans" cxnId="{5D025C78-44D0-4046-BA7B-7737026632CC}">
      <dgm:prSet/>
      <dgm:spPr/>
      <dgm:t>
        <a:bodyPr/>
        <a:lstStyle/>
        <a:p>
          <a:endParaRPr lang="lv-LV" sz="1600"/>
        </a:p>
      </dgm:t>
    </dgm:pt>
    <dgm:pt modelId="{2CC58A9F-D0DB-4E51-8DB9-32A14B628E96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/>
              <a:ea typeface="Verdana"/>
            </a:rPr>
            <a:t>operatoru pārbaudes</a:t>
          </a:r>
          <a:endParaRPr lang="lv-LV" sz="1600"/>
        </a:p>
      </dgm:t>
    </dgm:pt>
    <dgm:pt modelId="{FA8F9DCB-E196-423D-A934-D594F1DA2F32}" type="parTrans" cxnId="{D8631879-F98B-4D20-BF9E-7933F0BAC019}">
      <dgm:prSet/>
      <dgm:spPr/>
      <dgm:t>
        <a:bodyPr/>
        <a:lstStyle/>
        <a:p>
          <a:endParaRPr lang="lv-LV" sz="1600"/>
        </a:p>
      </dgm:t>
    </dgm:pt>
    <dgm:pt modelId="{62161E3C-2F68-4C2A-958D-E0FC9DA0E94E}" type="sibTrans" cxnId="{D8631879-F98B-4D20-BF9E-7933F0BAC019}">
      <dgm:prSet/>
      <dgm:spPr/>
      <dgm:t>
        <a:bodyPr/>
        <a:lstStyle/>
        <a:p>
          <a:endParaRPr lang="lv-LV" sz="1600"/>
        </a:p>
      </dgm:t>
    </dgm:pt>
    <dgm:pt modelId="{20915F67-F339-4268-892C-F1A32C8ABC60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/>
              <a:ea typeface="Verdana"/>
            </a:rPr>
            <a:t>avotu un darbinieku datu bāzes uzturēšana</a:t>
          </a:r>
          <a:endParaRPr lang="lv-LV" sz="1600"/>
        </a:p>
      </dgm:t>
    </dgm:pt>
    <dgm:pt modelId="{C63FA375-7091-4C72-8090-794B3C04CEAE}" type="parTrans" cxnId="{772F81AD-E871-40C1-AE19-634E9768104B}">
      <dgm:prSet/>
      <dgm:spPr/>
      <dgm:t>
        <a:bodyPr/>
        <a:lstStyle/>
        <a:p>
          <a:endParaRPr lang="lv-LV" sz="1600"/>
        </a:p>
      </dgm:t>
    </dgm:pt>
    <dgm:pt modelId="{81FC6C78-C392-4CBF-AB1A-28836DB9CBD8}" type="sibTrans" cxnId="{772F81AD-E871-40C1-AE19-634E9768104B}">
      <dgm:prSet/>
      <dgm:spPr/>
      <dgm:t>
        <a:bodyPr/>
        <a:lstStyle/>
        <a:p>
          <a:endParaRPr lang="lv-LV" sz="1600"/>
        </a:p>
      </dgm:t>
    </dgm:pt>
    <dgm:pt modelId="{33925AFE-440A-43AB-85EF-EBD836731840}">
      <dgm:prSet phldrT="[Text]" custT="1"/>
      <dgm:spPr>
        <a:noFill/>
      </dgm:spPr>
      <dgm:t>
        <a:bodyPr anchor="ctr"/>
        <a:lstStyle/>
        <a:p>
          <a:pPr algn="ctr">
            <a:lnSpc>
              <a:spcPct val="100000"/>
            </a:lnSpc>
            <a:spcAft>
              <a:spcPct val="35000"/>
            </a:spcAft>
            <a:buNone/>
          </a:pPr>
          <a:r>
            <a:rPr lang="lv-LV" altLang="lv-LV" sz="1600" b="1">
              <a:latin typeface="Verdana"/>
              <a:ea typeface="Verdana"/>
            </a:rPr>
            <a:t>Gatavība un rīcība radiācijas avārijās (24/7)</a:t>
          </a:r>
          <a:endParaRPr lang="lv-LV" sz="1600" b="1"/>
        </a:p>
      </dgm:t>
    </dgm:pt>
    <dgm:pt modelId="{2B292D7B-6F8D-4079-95CE-A5BA1900C3D9}" type="parTrans" cxnId="{142D9E8C-5893-4DF0-90E1-1CC26D8B2240}">
      <dgm:prSet/>
      <dgm:spPr/>
      <dgm:t>
        <a:bodyPr/>
        <a:lstStyle/>
        <a:p>
          <a:endParaRPr lang="lv-LV" sz="1600"/>
        </a:p>
      </dgm:t>
    </dgm:pt>
    <dgm:pt modelId="{A99EC80B-D8B8-471F-B775-3CAD67BF0B36}" type="sibTrans" cxnId="{142D9E8C-5893-4DF0-90E1-1CC26D8B2240}">
      <dgm:prSet/>
      <dgm:spPr/>
      <dgm:t>
        <a:bodyPr/>
        <a:lstStyle/>
        <a:p>
          <a:endParaRPr lang="lv-LV" sz="1600"/>
        </a:p>
      </dgm:t>
    </dgm:pt>
    <dgm:pt modelId="{A105C556-3D2B-4B14-ADEA-EEF716EEBF32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altLang="lv-LV" sz="1600">
              <a:latin typeface="Verdana"/>
              <a:ea typeface="Verdana"/>
            </a:rPr>
            <a:t>sabiedrības informēšana</a:t>
          </a:r>
          <a:endParaRPr lang="lv-LV" sz="1600"/>
        </a:p>
      </dgm:t>
    </dgm:pt>
    <dgm:pt modelId="{1D581FB8-3A72-4300-B77A-3F0EF334A593}" type="parTrans" cxnId="{D7DD1589-9159-43DE-99B0-0FB6CEF6AA89}">
      <dgm:prSet/>
      <dgm:spPr/>
      <dgm:t>
        <a:bodyPr/>
        <a:lstStyle/>
        <a:p>
          <a:endParaRPr lang="lv-LV" sz="1600"/>
        </a:p>
      </dgm:t>
    </dgm:pt>
    <dgm:pt modelId="{956BB2B0-20D6-4337-AAD1-30E2449B9EB2}" type="sibTrans" cxnId="{D7DD1589-9159-43DE-99B0-0FB6CEF6AA89}">
      <dgm:prSet/>
      <dgm:spPr/>
      <dgm:t>
        <a:bodyPr/>
        <a:lstStyle/>
        <a:p>
          <a:endParaRPr lang="lv-LV" sz="1600"/>
        </a:p>
      </dgm:t>
    </dgm:pt>
    <dgm:pt modelId="{8C3509E7-6DE4-4674-8634-E92670F10B6F}">
      <dgm:prSet phldrT="[Text]" custT="1"/>
      <dgm:spPr>
        <a:noFill/>
      </dgm:spPr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/>
              <a:ea typeface="Verdana"/>
              <a:cs typeface="Times New Roman"/>
            </a:rPr>
            <a:t>novērtējums, mērījumi</a:t>
          </a:r>
          <a:endParaRPr lang="lv-LV" sz="1600"/>
        </a:p>
      </dgm:t>
    </dgm:pt>
    <dgm:pt modelId="{4D39132D-4E2F-4AB5-8BD7-0FDD43C8D5ED}" type="parTrans" cxnId="{4E6DF084-1EA9-4D76-8EE7-03A20C041E2F}">
      <dgm:prSet/>
      <dgm:spPr/>
      <dgm:t>
        <a:bodyPr/>
        <a:lstStyle/>
        <a:p>
          <a:endParaRPr lang="lv-LV" sz="1600"/>
        </a:p>
      </dgm:t>
    </dgm:pt>
    <dgm:pt modelId="{4ABF7A89-C03B-470E-BE55-97186BD5D22F}" type="sibTrans" cxnId="{4E6DF084-1EA9-4D76-8EE7-03A20C041E2F}">
      <dgm:prSet/>
      <dgm:spPr/>
      <dgm:t>
        <a:bodyPr/>
        <a:lstStyle/>
        <a:p>
          <a:endParaRPr lang="lv-LV" sz="1600"/>
        </a:p>
      </dgm:t>
    </dgm:pt>
    <dgm:pt modelId="{5859143E-B926-4CF7-9B8D-27FB145AC6E8}">
      <dgm:prSet custT="1"/>
      <dgm:spPr>
        <a:noFill/>
      </dgm:spPr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/>
              <a:ea typeface="Verdana"/>
              <a:cs typeface="Times New Roman"/>
            </a:rPr>
            <a:t>radiācijas monitoringa staciju  uzraudzība</a:t>
          </a:r>
        </a:p>
      </dgm:t>
    </dgm:pt>
    <dgm:pt modelId="{4183DF98-2149-4CA3-AFEA-C34CCD68CE5A}" type="parTrans" cxnId="{DEC8381B-A8E5-4210-89F8-9A7817DE1727}">
      <dgm:prSet/>
      <dgm:spPr/>
      <dgm:t>
        <a:bodyPr/>
        <a:lstStyle/>
        <a:p>
          <a:endParaRPr lang="lv-LV" sz="1600"/>
        </a:p>
      </dgm:t>
    </dgm:pt>
    <dgm:pt modelId="{7A917F8B-B3C0-4E79-BE33-0D8AB668F45E}" type="sibTrans" cxnId="{DEC8381B-A8E5-4210-89F8-9A7817DE1727}">
      <dgm:prSet/>
      <dgm:spPr/>
      <dgm:t>
        <a:bodyPr/>
        <a:lstStyle/>
        <a:p>
          <a:endParaRPr lang="lv-LV" sz="1600"/>
        </a:p>
      </dgm:t>
    </dgm:pt>
    <dgm:pt modelId="{5EE0DBFF-96F2-4909-B577-BCDF0CAFB7F7}">
      <dgm:prSet custT="1"/>
      <dgm:spPr>
        <a:noFill/>
      </dgm:spPr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/>
              <a:ea typeface="Verdana"/>
              <a:cs typeface="Times New Roman"/>
            </a:rPr>
            <a:t>meteoroloģisko prognožu izvērtēšana modelēšanai</a:t>
          </a:r>
        </a:p>
      </dgm:t>
    </dgm:pt>
    <dgm:pt modelId="{DC6C99C2-DD04-40F3-90CA-B4776CEE18E3}" type="parTrans" cxnId="{9D9DD0A6-6D12-4300-B444-E169817F032A}">
      <dgm:prSet/>
      <dgm:spPr/>
      <dgm:t>
        <a:bodyPr/>
        <a:lstStyle/>
        <a:p>
          <a:endParaRPr lang="lv-LV" sz="1600"/>
        </a:p>
      </dgm:t>
    </dgm:pt>
    <dgm:pt modelId="{FAB56BE7-E41D-4F3E-BFE2-90CB952ECD24}" type="sibTrans" cxnId="{9D9DD0A6-6D12-4300-B444-E169817F032A}">
      <dgm:prSet/>
      <dgm:spPr/>
      <dgm:t>
        <a:bodyPr/>
        <a:lstStyle/>
        <a:p>
          <a:endParaRPr lang="lv-LV" sz="1600"/>
        </a:p>
      </dgm:t>
    </dgm:pt>
    <dgm:pt modelId="{C275BA84-465A-40A7-A10A-89BA04D41195}">
      <dgm:prSet custT="1"/>
      <dgm:spPr>
        <a:noFill/>
      </dgm:spPr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/>
              <a:ea typeface="Verdana"/>
              <a:cs typeface="Times New Roman"/>
            </a:rPr>
            <a:t>informācijas apmaiņa starptautiski</a:t>
          </a:r>
        </a:p>
      </dgm:t>
    </dgm:pt>
    <dgm:pt modelId="{2D56AA6D-AC56-4250-BCF1-1DAEB0DCB91E}" type="parTrans" cxnId="{17E69AE0-310B-42BB-A720-4A6A25E1B56C}">
      <dgm:prSet/>
      <dgm:spPr/>
      <dgm:t>
        <a:bodyPr/>
        <a:lstStyle/>
        <a:p>
          <a:endParaRPr lang="lv-LV" sz="1600"/>
        </a:p>
      </dgm:t>
    </dgm:pt>
    <dgm:pt modelId="{F55320DF-8471-45F2-9ADC-248E115DDE52}" type="sibTrans" cxnId="{17E69AE0-310B-42BB-A720-4A6A25E1B56C}">
      <dgm:prSet/>
      <dgm:spPr/>
      <dgm:t>
        <a:bodyPr/>
        <a:lstStyle/>
        <a:p>
          <a:endParaRPr lang="lv-LV" sz="1600"/>
        </a:p>
      </dgm:t>
    </dgm:pt>
    <dgm:pt modelId="{6FE3FF84-3382-4550-9383-AA50ABCEE2E5}">
      <dgm:prSet custT="1"/>
      <dgm:spPr>
        <a:noFill/>
      </dgm:spPr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/>
              <a:ea typeface="Verdana"/>
              <a:cs typeface="Times New Roman"/>
            </a:rPr>
            <a:t>ieteikumi institūcijām </a:t>
          </a:r>
        </a:p>
      </dgm:t>
    </dgm:pt>
    <dgm:pt modelId="{94F9F9FC-B66F-410E-BF03-C0C9FD2460A9}" type="parTrans" cxnId="{0FC9F750-B2FB-4B11-BEBE-F16255E2FB7C}">
      <dgm:prSet/>
      <dgm:spPr/>
      <dgm:t>
        <a:bodyPr/>
        <a:lstStyle/>
        <a:p>
          <a:endParaRPr lang="lv-LV" sz="1600"/>
        </a:p>
      </dgm:t>
    </dgm:pt>
    <dgm:pt modelId="{5D3F8F60-E4A8-455A-8344-F91577378B07}" type="sibTrans" cxnId="{0FC9F750-B2FB-4B11-BEBE-F16255E2FB7C}">
      <dgm:prSet/>
      <dgm:spPr/>
      <dgm:t>
        <a:bodyPr/>
        <a:lstStyle/>
        <a:p>
          <a:endParaRPr lang="lv-LV" sz="1600"/>
        </a:p>
      </dgm:t>
    </dgm:pt>
    <dgm:pt modelId="{AE103B6F-E17E-494A-8397-8B08D47E48F7}">
      <dgm:prSet custT="1"/>
      <dgm:spPr>
        <a:noFill/>
      </dgm:spPr>
      <dgm:t>
        <a:bodyPr anchor="ctr"/>
        <a:lstStyle/>
        <a:p>
          <a:pPr algn="l">
            <a:lnSpc>
              <a:spcPct val="100000"/>
            </a:lnSpc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/>
              <a:ea typeface="Verdana"/>
              <a:cs typeface="Times New Roman"/>
            </a:rPr>
            <a:t>informācija sabiedrībai</a:t>
          </a:r>
          <a:endParaRPr lang="lv-LV" altLang="lv-LV" sz="1600">
            <a:latin typeface="Verdana"/>
            <a:ea typeface="Verdana"/>
          </a:endParaRPr>
        </a:p>
      </dgm:t>
    </dgm:pt>
    <dgm:pt modelId="{653EC625-30A2-4C78-8A4B-4C52006E2E6C}" type="parTrans" cxnId="{661381DF-E9BF-496B-BE52-7C09EC2A18DE}">
      <dgm:prSet/>
      <dgm:spPr/>
      <dgm:t>
        <a:bodyPr/>
        <a:lstStyle/>
        <a:p>
          <a:endParaRPr lang="lv-LV" sz="1600"/>
        </a:p>
      </dgm:t>
    </dgm:pt>
    <dgm:pt modelId="{512AD820-87DD-4C73-848B-97B7339FAC60}" type="sibTrans" cxnId="{661381DF-E9BF-496B-BE52-7C09EC2A18DE}">
      <dgm:prSet/>
      <dgm:spPr/>
      <dgm:t>
        <a:bodyPr/>
        <a:lstStyle/>
        <a:p>
          <a:endParaRPr lang="lv-LV" sz="1600"/>
        </a:p>
      </dgm:t>
    </dgm:pt>
    <dgm:pt modelId="{34CC7AC0-1E8D-4B99-8287-BF1F1D368569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r>
            <a:rPr lang="lv-LV" altLang="lv-LV" sz="1600">
              <a:latin typeface="Verdana"/>
              <a:ea typeface="Verdana"/>
            </a:rPr>
            <a:t>Informatīvie materiāli</a:t>
          </a:r>
          <a:endParaRPr lang="lv-LV" sz="1600"/>
        </a:p>
      </dgm:t>
    </dgm:pt>
    <dgm:pt modelId="{722ACC63-302D-4B19-9495-D13E0CCF9033}" type="parTrans" cxnId="{B888E8E1-435A-4E9C-A466-50E284A44504}">
      <dgm:prSet/>
      <dgm:spPr/>
      <dgm:t>
        <a:bodyPr/>
        <a:lstStyle/>
        <a:p>
          <a:endParaRPr lang="lv-LV"/>
        </a:p>
      </dgm:t>
    </dgm:pt>
    <dgm:pt modelId="{5092093B-898B-483C-82ED-92B5C4F3302E}" type="sibTrans" cxnId="{B888E8E1-435A-4E9C-A466-50E284A44504}">
      <dgm:prSet/>
      <dgm:spPr/>
      <dgm:t>
        <a:bodyPr/>
        <a:lstStyle/>
        <a:p>
          <a:endParaRPr lang="lv-LV"/>
        </a:p>
      </dgm:t>
    </dgm:pt>
    <dgm:pt modelId="{B0FF091A-EBBE-43E8-BEB6-F4693EB4C2E2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>
              <a:latin typeface="Verdana" panose="020B0604030504040204" pitchFamily="34" charset="0"/>
              <a:ea typeface="Verdana" panose="020B0604030504040204" pitchFamily="34" charset="0"/>
            </a:rPr>
            <a:t>Medicīna</a:t>
          </a:r>
        </a:p>
      </dgm:t>
    </dgm:pt>
    <dgm:pt modelId="{AD023C43-1BED-4387-BD3E-2FE60195164E}" type="parTrans" cxnId="{1934DF0C-394D-4D9A-890A-3D3225C6BA15}">
      <dgm:prSet/>
      <dgm:spPr/>
      <dgm:t>
        <a:bodyPr/>
        <a:lstStyle/>
        <a:p>
          <a:endParaRPr lang="lv-LV"/>
        </a:p>
      </dgm:t>
    </dgm:pt>
    <dgm:pt modelId="{D3FBD1DE-C7BD-489E-A86A-29CBFA81404A}" type="sibTrans" cxnId="{1934DF0C-394D-4D9A-890A-3D3225C6BA15}">
      <dgm:prSet/>
      <dgm:spPr/>
      <dgm:t>
        <a:bodyPr/>
        <a:lstStyle/>
        <a:p>
          <a:endParaRPr lang="lv-LV"/>
        </a:p>
      </dgm:t>
    </dgm:pt>
    <dgm:pt modelId="{0E4804B4-BA4A-4F35-9EFD-0C419FC6D7C3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endParaRPr lang="lv-LV" sz="1600"/>
        </a:p>
      </dgm:t>
    </dgm:pt>
    <dgm:pt modelId="{A541CB30-7343-401D-BBBE-76DE27E11814}" type="parTrans" cxnId="{71F7D5EC-F2DA-441A-A931-340C6F4A078B}">
      <dgm:prSet/>
      <dgm:spPr/>
      <dgm:t>
        <a:bodyPr/>
        <a:lstStyle/>
        <a:p>
          <a:endParaRPr lang="lv-LV"/>
        </a:p>
      </dgm:t>
    </dgm:pt>
    <dgm:pt modelId="{8DCC4F97-4D52-4EB0-B197-33D11A73782B}" type="sibTrans" cxnId="{71F7D5EC-F2DA-441A-A931-340C6F4A078B}">
      <dgm:prSet/>
      <dgm:spPr/>
      <dgm:t>
        <a:bodyPr/>
        <a:lstStyle/>
        <a:p>
          <a:endParaRPr lang="lv-LV"/>
        </a:p>
      </dgm:t>
    </dgm:pt>
    <dgm:pt modelId="{FA9AE2A1-3FFB-4867-B61D-5B32CCAB0C11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>
              <a:latin typeface="Verdana" panose="020B0604030504040204" pitchFamily="34" charset="0"/>
              <a:ea typeface="Verdana" panose="020B0604030504040204" pitchFamily="34" charset="0"/>
            </a:rPr>
            <a:t>Rūpniecība</a:t>
          </a:r>
        </a:p>
      </dgm:t>
    </dgm:pt>
    <dgm:pt modelId="{5E1CDB08-A756-4B7B-885C-F4A1F2A94204}" type="parTrans" cxnId="{6A59F337-1B40-4DA8-9873-603F96CB6776}">
      <dgm:prSet/>
      <dgm:spPr/>
      <dgm:t>
        <a:bodyPr/>
        <a:lstStyle/>
        <a:p>
          <a:endParaRPr lang="lv-LV"/>
        </a:p>
      </dgm:t>
    </dgm:pt>
    <dgm:pt modelId="{0A3D3BEF-6AE2-448A-987B-FC69683E38CB}" type="sibTrans" cxnId="{6A59F337-1B40-4DA8-9873-603F96CB6776}">
      <dgm:prSet/>
      <dgm:spPr/>
      <dgm:t>
        <a:bodyPr/>
        <a:lstStyle/>
        <a:p>
          <a:endParaRPr lang="lv-LV"/>
        </a:p>
      </dgm:t>
    </dgm:pt>
    <dgm:pt modelId="{954388D7-A71B-488E-8432-666BF82D37E0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>
              <a:latin typeface="Verdana" panose="020B0604030504040204" pitchFamily="34" charset="0"/>
              <a:ea typeface="Verdana" panose="020B0604030504040204" pitchFamily="34" charset="0"/>
            </a:rPr>
            <a:t>Bagāžas kontrole</a:t>
          </a:r>
        </a:p>
      </dgm:t>
    </dgm:pt>
    <dgm:pt modelId="{6030217F-5535-4741-B614-6C6A140E83EF}" type="parTrans" cxnId="{5A88D4E9-1182-4438-B266-AEC3BC32C8D6}">
      <dgm:prSet/>
      <dgm:spPr/>
      <dgm:t>
        <a:bodyPr/>
        <a:lstStyle/>
        <a:p>
          <a:endParaRPr lang="lv-LV"/>
        </a:p>
      </dgm:t>
    </dgm:pt>
    <dgm:pt modelId="{4A85E2B6-8C6D-4D8A-B5D9-D9D89B7B0552}" type="sibTrans" cxnId="{5A88D4E9-1182-4438-B266-AEC3BC32C8D6}">
      <dgm:prSet/>
      <dgm:spPr/>
      <dgm:t>
        <a:bodyPr/>
        <a:lstStyle/>
        <a:p>
          <a:endParaRPr lang="lv-LV"/>
        </a:p>
      </dgm:t>
    </dgm:pt>
    <dgm:pt modelId="{2FE05CD7-DC79-4593-AB7F-FE98A9969BD8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>
              <a:latin typeface="Verdana" panose="020B0604030504040204" pitchFamily="34" charset="0"/>
              <a:ea typeface="Verdana" panose="020B0604030504040204" pitchFamily="34" charset="0"/>
            </a:rPr>
            <a:t>Veterinārmedicīna</a:t>
          </a:r>
        </a:p>
      </dgm:t>
    </dgm:pt>
    <dgm:pt modelId="{C0315753-DA4A-4CFB-B267-98BC28EEF592}" type="parTrans" cxnId="{3E64BCAF-03E0-4255-ABD7-3718A8BCCF85}">
      <dgm:prSet/>
      <dgm:spPr/>
      <dgm:t>
        <a:bodyPr/>
        <a:lstStyle/>
        <a:p>
          <a:endParaRPr lang="lv-LV"/>
        </a:p>
      </dgm:t>
    </dgm:pt>
    <dgm:pt modelId="{50F14EBC-DEA7-472C-8B34-6660D7347051}" type="sibTrans" cxnId="{3E64BCAF-03E0-4255-ABD7-3718A8BCCF85}">
      <dgm:prSet/>
      <dgm:spPr/>
      <dgm:t>
        <a:bodyPr/>
        <a:lstStyle/>
        <a:p>
          <a:endParaRPr lang="lv-LV"/>
        </a:p>
      </dgm:t>
    </dgm:pt>
    <dgm:pt modelId="{643F0CC3-C0E9-4C57-A888-584F03C1F1AD}">
      <dgm:prSet custT="1"/>
      <dgm:spPr>
        <a:noFill/>
      </dgm:spPr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/>
              <a:ea typeface="Verdana"/>
              <a:cs typeface="Times New Roman"/>
            </a:rPr>
            <a:t>mediju, sociālo tīklu monitorings</a:t>
          </a:r>
        </a:p>
      </dgm:t>
    </dgm:pt>
    <dgm:pt modelId="{B2B18523-97A9-4718-A57E-629A6FD93CF6}" type="parTrans" cxnId="{08AEA0D4-A124-479C-9998-C1D96268493D}">
      <dgm:prSet/>
      <dgm:spPr/>
      <dgm:t>
        <a:bodyPr/>
        <a:lstStyle/>
        <a:p>
          <a:endParaRPr lang="lv-LV"/>
        </a:p>
      </dgm:t>
    </dgm:pt>
    <dgm:pt modelId="{33187CD2-F84B-487D-A786-022FA0538DA5}" type="sibTrans" cxnId="{08AEA0D4-A124-479C-9998-C1D96268493D}">
      <dgm:prSet/>
      <dgm:spPr/>
      <dgm:t>
        <a:bodyPr/>
        <a:lstStyle/>
        <a:p>
          <a:endParaRPr lang="lv-LV"/>
        </a:p>
      </dgm:t>
    </dgm:pt>
    <dgm:pt modelId="{CD83F344-38AE-4019-8031-31D22B5986D6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>
              <a:latin typeface="Verdana" panose="020B0604030504040204" pitchFamily="34" charset="0"/>
              <a:ea typeface="Verdana" panose="020B0604030504040204" pitchFamily="34" charset="0"/>
            </a:rPr>
            <a:t>Iekārtu apkalpotāji</a:t>
          </a:r>
        </a:p>
      </dgm:t>
    </dgm:pt>
    <dgm:pt modelId="{2A480A2E-37B5-4041-9A45-767BD8EF43B3}" type="parTrans" cxnId="{1896B890-CF68-4DB6-8489-B765744E07E7}">
      <dgm:prSet/>
      <dgm:spPr/>
      <dgm:t>
        <a:bodyPr/>
        <a:lstStyle/>
        <a:p>
          <a:endParaRPr lang="lv-LV"/>
        </a:p>
      </dgm:t>
    </dgm:pt>
    <dgm:pt modelId="{D7935CF7-3B2F-48A1-A996-DBD53E16CADF}" type="sibTrans" cxnId="{1896B890-CF68-4DB6-8489-B765744E07E7}">
      <dgm:prSet/>
      <dgm:spPr/>
      <dgm:t>
        <a:bodyPr/>
        <a:lstStyle/>
        <a:p>
          <a:endParaRPr lang="lv-LV"/>
        </a:p>
      </dgm:t>
    </dgm:pt>
    <dgm:pt modelId="{D4608C9E-2565-44B0-A49E-22A0B0273407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>
              <a:latin typeface="Verdana" panose="020B0604030504040204" pitchFamily="34" charset="0"/>
              <a:ea typeface="Verdana" panose="020B0604030504040204" pitchFamily="34" charset="0"/>
            </a:rPr>
            <a:t>Zinātne/pētniecība</a:t>
          </a:r>
        </a:p>
      </dgm:t>
    </dgm:pt>
    <dgm:pt modelId="{BD564981-EFF1-471F-91E6-FD6000E171EC}" type="parTrans" cxnId="{49DC92FE-42CB-4474-95A6-100C9472FB78}">
      <dgm:prSet/>
      <dgm:spPr/>
      <dgm:t>
        <a:bodyPr/>
        <a:lstStyle/>
        <a:p>
          <a:endParaRPr lang="lv-LV"/>
        </a:p>
      </dgm:t>
    </dgm:pt>
    <dgm:pt modelId="{02CFA41A-1324-4A21-B1FA-3784E8ADB8ED}" type="sibTrans" cxnId="{49DC92FE-42CB-4474-95A6-100C9472FB78}">
      <dgm:prSet/>
      <dgm:spPr/>
      <dgm:t>
        <a:bodyPr/>
        <a:lstStyle/>
        <a:p>
          <a:endParaRPr lang="lv-LV"/>
        </a:p>
      </dgm:t>
    </dgm:pt>
    <dgm:pt modelId="{C07B910A-E07A-420B-9F69-246EF97575D0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endParaRPr lang="lv-LV" sz="1600"/>
        </a:p>
      </dgm:t>
    </dgm:pt>
    <dgm:pt modelId="{ED21A787-36D1-49A9-82C3-92D6106CE11F}" type="parTrans" cxnId="{30E27D4E-1338-4CD1-B216-8A5F2970F088}">
      <dgm:prSet/>
      <dgm:spPr/>
      <dgm:t>
        <a:bodyPr/>
        <a:lstStyle/>
        <a:p>
          <a:endParaRPr lang="lv-LV"/>
        </a:p>
      </dgm:t>
    </dgm:pt>
    <dgm:pt modelId="{A8836868-E55C-41B6-A230-D1811EA924C7}" type="sibTrans" cxnId="{30E27D4E-1338-4CD1-B216-8A5F2970F088}">
      <dgm:prSet/>
      <dgm:spPr/>
      <dgm:t>
        <a:bodyPr/>
        <a:lstStyle/>
        <a:p>
          <a:endParaRPr lang="lv-LV"/>
        </a:p>
      </dgm:t>
    </dgm:pt>
    <dgm:pt modelId="{E8C3F127-ECDF-4BD6-94D6-DCE9107F588B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>
              <a:latin typeface="Verdana" panose="020B0604030504040204" pitchFamily="34" charset="0"/>
              <a:ea typeface="Verdana" panose="020B0604030504040204" pitchFamily="34" charset="0"/>
            </a:rPr>
            <a:t>operatoru informēšana</a:t>
          </a:r>
        </a:p>
      </dgm:t>
    </dgm:pt>
    <dgm:pt modelId="{D854C7CF-42D0-4F89-A0DE-71E069C8BAD2}" type="parTrans" cxnId="{1F204A7B-9D0A-4E64-8E1C-44DBFFF5E5FB}">
      <dgm:prSet/>
      <dgm:spPr/>
      <dgm:t>
        <a:bodyPr/>
        <a:lstStyle/>
        <a:p>
          <a:endParaRPr lang="lv-LV"/>
        </a:p>
      </dgm:t>
    </dgm:pt>
    <dgm:pt modelId="{274D5758-1D0D-4815-BE4F-A782696B4694}" type="sibTrans" cxnId="{1F204A7B-9D0A-4E64-8E1C-44DBFFF5E5FB}">
      <dgm:prSet/>
      <dgm:spPr/>
      <dgm:t>
        <a:bodyPr/>
        <a:lstStyle/>
        <a:p>
          <a:endParaRPr lang="lv-LV"/>
        </a:p>
      </dgm:t>
    </dgm:pt>
    <dgm:pt modelId="{1E60EE03-652D-4A85-8F35-1D0FE57B4362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altLang="lv-LV" sz="1600">
              <a:latin typeface="Verdana"/>
              <a:ea typeface="Verdana"/>
            </a:rPr>
            <a:t>starptautiskā</a:t>
          </a:r>
          <a:endParaRPr lang="lv-LV" sz="1600"/>
        </a:p>
      </dgm:t>
    </dgm:pt>
    <dgm:pt modelId="{29417A6D-0EA5-4F07-954A-CB0C0F32D0B8}" type="sibTrans" cxnId="{F69DAC61-E766-49A2-B4BA-A333A601E693}">
      <dgm:prSet/>
      <dgm:spPr/>
      <dgm:t>
        <a:bodyPr/>
        <a:lstStyle/>
        <a:p>
          <a:endParaRPr lang="lv-LV" sz="1600"/>
        </a:p>
      </dgm:t>
    </dgm:pt>
    <dgm:pt modelId="{2F4655C1-AD58-46A7-A14B-C8B8BA2D33CC}" type="parTrans" cxnId="{F69DAC61-E766-49A2-B4BA-A333A601E693}">
      <dgm:prSet/>
      <dgm:spPr/>
      <dgm:t>
        <a:bodyPr/>
        <a:lstStyle/>
        <a:p>
          <a:endParaRPr lang="lv-LV" sz="1600"/>
        </a:p>
      </dgm:t>
    </dgm:pt>
    <dgm:pt modelId="{380F5D7A-5BD6-4913-B2DF-9A7DF60982ED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600">
              <a:latin typeface="Verdana" panose="020B0604030504040204" pitchFamily="34" charset="0"/>
              <a:ea typeface="Verdana" panose="020B0604030504040204" pitchFamily="34" charset="0"/>
            </a:rPr>
            <a:t>Projektu realizācija</a:t>
          </a:r>
        </a:p>
      </dgm:t>
    </dgm:pt>
    <dgm:pt modelId="{789E81E4-97D7-4D61-BE66-527087B12D8F}" type="parTrans" cxnId="{520A6D3C-4B8A-40A3-B538-665990CF5DDC}">
      <dgm:prSet/>
      <dgm:spPr/>
      <dgm:t>
        <a:bodyPr/>
        <a:lstStyle/>
        <a:p>
          <a:endParaRPr lang="lv-LV"/>
        </a:p>
      </dgm:t>
    </dgm:pt>
    <dgm:pt modelId="{655B2CEB-DF8B-4258-9633-2AB16184C4C0}" type="sibTrans" cxnId="{520A6D3C-4B8A-40A3-B538-665990CF5DDC}">
      <dgm:prSet/>
      <dgm:spPr/>
      <dgm:t>
        <a:bodyPr/>
        <a:lstStyle/>
        <a:p>
          <a:endParaRPr lang="lv-LV"/>
        </a:p>
      </dgm:t>
    </dgm:pt>
    <dgm:pt modelId="{428DF057-5F64-4890-BE5B-1212EDE8BCBB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endParaRPr lang="lv-LV" sz="1600"/>
        </a:p>
      </dgm:t>
    </dgm:pt>
    <dgm:pt modelId="{CBF645CA-5CD0-467E-A450-9F3C045C8DA5}" type="parTrans" cxnId="{FC82F3B4-633E-41C3-8BF4-2C9202CDC463}">
      <dgm:prSet/>
      <dgm:spPr/>
      <dgm:t>
        <a:bodyPr/>
        <a:lstStyle/>
        <a:p>
          <a:endParaRPr lang="lv-LV"/>
        </a:p>
      </dgm:t>
    </dgm:pt>
    <dgm:pt modelId="{2D53216B-DBE5-4C3C-8995-9AE0766E658F}" type="sibTrans" cxnId="{FC82F3B4-633E-41C3-8BF4-2C9202CDC463}">
      <dgm:prSet/>
      <dgm:spPr/>
      <dgm:t>
        <a:bodyPr/>
        <a:lstStyle/>
        <a:p>
          <a:endParaRPr lang="lv-LV"/>
        </a:p>
      </dgm:t>
    </dgm:pt>
    <dgm:pt modelId="{0C518861-3FE2-49D6-B909-0072586529AB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altLang="lv-LV" sz="1600">
              <a:latin typeface="Verdana"/>
              <a:ea typeface="Verdana"/>
            </a:rPr>
            <a:t>ar iestādēm un NVO</a:t>
          </a:r>
          <a:endParaRPr lang="lv-LV" sz="1600"/>
        </a:p>
      </dgm:t>
    </dgm:pt>
    <dgm:pt modelId="{31C59763-4458-4E2E-B977-DB9BB7FB3C55}" type="parTrans" cxnId="{70BCBE5A-8F5E-4B33-B3CA-AD24A09F8F34}">
      <dgm:prSet/>
      <dgm:spPr/>
      <dgm:t>
        <a:bodyPr/>
        <a:lstStyle/>
        <a:p>
          <a:endParaRPr lang="lv-LV"/>
        </a:p>
      </dgm:t>
    </dgm:pt>
    <dgm:pt modelId="{D72B353F-FD94-43BD-BB35-3A35B44EF364}" type="sibTrans" cxnId="{70BCBE5A-8F5E-4B33-B3CA-AD24A09F8F34}">
      <dgm:prSet/>
      <dgm:spPr/>
      <dgm:t>
        <a:bodyPr/>
        <a:lstStyle/>
        <a:p>
          <a:endParaRPr lang="lv-LV"/>
        </a:p>
      </dgm:t>
    </dgm:pt>
    <dgm:pt modelId="{7F3901F9-4BE3-40A8-B278-B90F550BD1F1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endParaRPr lang="lv-LV" sz="1600"/>
        </a:p>
      </dgm:t>
    </dgm:pt>
    <dgm:pt modelId="{44275A0C-1B87-4312-9873-59F14711F892}" type="parTrans" cxnId="{13F14A78-2818-4D95-8605-5FD9B48AE366}">
      <dgm:prSet/>
      <dgm:spPr/>
      <dgm:t>
        <a:bodyPr/>
        <a:lstStyle/>
        <a:p>
          <a:endParaRPr lang="lv-LV"/>
        </a:p>
      </dgm:t>
    </dgm:pt>
    <dgm:pt modelId="{2794083D-6C3A-4DF3-A531-2341B99D514D}" type="sibTrans" cxnId="{13F14A78-2818-4D95-8605-5FD9B48AE366}">
      <dgm:prSet/>
      <dgm:spPr/>
      <dgm:t>
        <a:bodyPr/>
        <a:lstStyle/>
        <a:p>
          <a:endParaRPr lang="lv-LV"/>
        </a:p>
      </dgm:t>
    </dgm:pt>
    <dgm:pt modelId="{25BA65C1-6D4F-4717-B461-45A48FBF115B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r>
            <a:rPr lang="lv-LV" altLang="lv-LV" sz="1600">
              <a:latin typeface="Verdana"/>
              <a:ea typeface="Verdana"/>
            </a:rPr>
            <a:t>Apmācības/mācības </a:t>
          </a:r>
          <a:endParaRPr lang="lv-LV" sz="1600"/>
        </a:p>
      </dgm:t>
    </dgm:pt>
    <dgm:pt modelId="{22B353E0-CDD3-4F01-9B01-ADA8448D62AB}" type="parTrans" cxnId="{401D3461-3049-4EE5-ACB6-A2BEF193E967}">
      <dgm:prSet/>
      <dgm:spPr/>
      <dgm:t>
        <a:bodyPr/>
        <a:lstStyle/>
        <a:p>
          <a:endParaRPr lang="lv-LV"/>
        </a:p>
      </dgm:t>
    </dgm:pt>
    <dgm:pt modelId="{47BF64C6-C84E-4BD4-B77D-68F79A08329E}" type="sibTrans" cxnId="{401D3461-3049-4EE5-ACB6-A2BEF193E967}">
      <dgm:prSet/>
      <dgm:spPr/>
      <dgm:t>
        <a:bodyPr/>
        <a:lstStyle/>
        <a:p>
          <a:endParaRPr lang="lv-LV"/>
        </a:p>
      </dgm:t>
    </dgm:pt>
    <dgm:pt modelId="{A9BA0705-B7DC-46DE-8A85-519CC196AD10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600">
              <a:latin typeface="Verdana" panose="020B0604030504040204" pitchFamily="34" charset="0"/>
              <a:ea typeface="Verdana" panose="020B0604030504040204" pitchFamily="34" charset="0"/>
            </a:rPr>
            <a:t>Tiesību aktu priekšlikumi</a:t>
          </a:r>
        </a:p>
      </dgm:t>
    </dgm:pt>
    <dgm:pt modelId="{78A73CA0-B40B-4B91-AC5A-F2C8186FAC9F}" type="parTrans" cxnId="{B9C683AA-85DA-402D-958D-D212E0C34D86}">
      <dgm:prSet/>
      <dgm:spPr/>
      <dgm:t>
        <a:bodyPr/>
        <a:lstStyle/>
        <a:p>
          <a:endParaRPr lang="lv-LV"/>
        </a:p>
      </dgm:t>
    </dgm:pt>
    <dgm:pt modelId="{B304E747-DB17-4659-B1AE-F75488F27E1A}" type="sibTrans" cxnId="{B9C683AA-85DA-402D-958D-D212E0C34D86}">
      <dgm:prSet/>
      <dgm:spPr/>
      <dgm:t>
        <a:bodyPr/>
        <a:lstStyle/>
        <a:p>
          <a:endParaRPr lang="lv-LV"/>
        </a:p>
      </dgm:t>
    </dgm:pt>
    <dgm:pt modelId="{28E029EC-C402-42C1-B896-95A6CE0907DB}">
      <dgm:prSet phldrT="[Text]" custT="1"/>
      <dgm:spPr/>
      <dgm:t>
        <a:bodyPr anchor="ctr"/>
        <a:lstStyle/>
        <a:p>
          <a:pPr algn="l">
            <a:lnSpc>
              <a:spcPct val="100000"/>
            </a:lnSpc>
            <a:spcAft>
              <a:spcPts val="600"/>
            </a:spcAft>
            <a:buFont typeface="Wingdings" panose="05000000000000000000" pitchFamily="2" charset="2"/>
            <a:buNone/>
          </a:pPr>
          <a:endParaRPr lang="lv-LV" sz="1600"/>
        </a:p>
      </dgm:t>
    </dgm:pt>
    <dgm:pt modelId="{C46BB2EB-0B88-4DF9-8AB8-9F5AF8B01DA5}" type="parTrans" cxnId="{F6CA6AC4-8B7F-445D-B821-283C9697C927}">
      <dgm:prSet/>
      <dgm:spPr/>
      <dgm:t>
        <a:bodyPr/>
        <a:lstStyle/>
        <a:p>
          <a:endParaRPr lang="lv-LV"/>
        </a:p>
      </dgm:t>
    </dgm:pt>
    <dgm:pt modelId="{A7D2B4C3-47A8-44E0-9C46-64F12077EBD3}" type="sibTrans" cxnId="{F6CA6AC4-8B7F-445D-B821-283C9697C927}">
      <dgm:prSet/>
      <dgm:spPr/>
      <dgm:t>
        <a:bodyPr/>
        <a:lstStyle/>
        <a:p>
          <a:endParaRPr lang="lv-LV"/>
        </a:p>
      </dgm:t>
    </dgm:pt>
    <dgm:pt modelId="{594161E1-ECAA-4895-A1E5-28919CDAB07D}" type="pres">
      <dgm:prSet presAssocID="{3799FFC9-2C65-4BA1-B418-0BAA245B0B15}" presName="Name0" presStyleCnt="0">
        <dgm:presLayoutVars>
          <dgm:dir/>
          <dgm:resizeHandles val="exact"/>
        </dgm:presLayoutVars>
      </dgm:prSet>
      <dgm:spPr/>
    </dgm:pt>
    <dgm:pt modelId="{BF0700DC-2FBC-49B3-A8E0-2F1E4758F090}" type="pres">
      <dgm:prSet presAssocID="{AFCF51FA-F2F3-449D-A6A7-478B3758857F}" presName="node" presStyleLbl="node1" presStyleIdx="0" presStyleCnt="3" custScaleX="52451">
        <dgm:presLayoutVars>
          <dgm:bulletEnabled val="1"/>
        </dgm:presLayoutVars>
      </dgm:prSet>
      <dgm:spPr>
        <a:prstGeom prst="flowChartProcess">
          <a:avLst/>
        </a:prstGeom>
      </dgm:spPr>
    </dgm:pt>
    <dgm:pt modelId="{94D6A9E5-FAE6-4369-8B6C-FB064B414378}" type="pres">
      <dgm:prSet presAssocID="{059E34AE-92A4-438F-8B42-E7B155C18BB8}" presName="sibTrans" presStyleCnt="0"/>
      <dgm:spPr/>
    </dgm:pt>
    <dgm:pt modelId="{F7A23919-DD02-4147-84D5-853EDAEA25CB}" type="pres">
      <dgm:prSet presAssocID="{24FACFA6-4D66-43BB-B3BF-0BEACC78707F}" presName="node" presStyleLbl="node1" presStyleIdx="1" presStyleCnt="3" custScaleX="51654">
        <dgm:presLayoutVars>
          <dgm:bulletEnabled val="1"/>
        </dgm:presLayoutVars>
      </dgm:prSet>
      <dgm:spPr>
        <a:prstGeom prst="flowChartProcess">
          <a:avLst/>
        </a:prstGeom>
      </dgm:spPr>
    </dgm:pt>
    <dgm:pt modelId="{368E4822-8ABB-4FC7-8B06-A3053BFC9C12}" type="pres">
      <dgm:prSet presAssocID="{ED215524-F857-4C75-941D-9E1E7F31128F}" presName="sibTrans" presStyleCnt="0"/>
      <dgm:spPr/>
    </dgm:pt>
    <dgm:pt modelId="{0CEF5574-8313-4313-AA1D-D5E6B5DE367A}" type="pres">
      <dgm:prSet presAssocID="{33925AFE-440A-43AB-85EF-EBD836731840}" presName="node" presStyleLbl="node1" presStyleIdx="2" presStyleCnt="3" custScaleX="61956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7A75BD07-B836-4F58-B723-E6C963822117}" type="presOf" srcId="{AFCF51FA-F2F3-449D-A6A7-478B3758857F}" destId="{BF0700DC-2FBC-49B3-A8E0-2F1E4758F090}" srcOrd="0" destOrd="0" presId="urn:microsoft.com/office/officeart/2005/8/layout/hList6"/>
    <dgm:cxn modelId="{1934DF0C-394D-4D9A-890A-3D3225C6BA15}" srcId="{AFCF51FA-F2F3-449D-A6A7-478B3758857F}" destId="{B0FF091A-EBBE-43E8-BEB6-F4693EB4C2E2}" srcOrd="5" destOrd="0" parTransId="{AD023C43-1BED-4387-BD3E-2FE60195164E}" sibTransId="{D3FBD1DE-C7BD-489E-A86A-29CBFA81404A}"/>
    <dgm:cxn modelId="{8FBAF40E-CA91-493C-B8DE-FCAB81FFBC7B}" type="presOf" srcId="{20915F67-F339-4268-892C-F1A32C8ABC60}" destId="{BF0700DC-2FBC-49B3-A8E0-2F1E4758F090}" srcOrd="0" destOrd="3" presId="urn:microsoft.com/office/officeart/2005/8/layout/hList6"/>
    <dgm:cxn modelId="{70745F0F-B21B-40C2-84C8-E5F241295B29}" type="presOf" srcId="{CD83F344-38AE-4019-8031-31D22B5986D6}" destId="{BF0700DC-2FBC-49B3-A8E0-2F1E4758F090}" srcOrd="0" destOrd="10" presId="urn:microsoft.com/office/officeart/2005/8/layout/hList6"/>
    <dgm:cxn modelId="{FBFAFE0F-DA82-4784-A797-CB295C6AC30C}" type="presOf" srcId="{E8C3F127-ECDF-4BD6-94D6-DCE9107F588B}" destId="{BF0700DC-2FBC-49B3-A8E0-2F1E4758F090}" srcOrd="0" destOrd="4" presId="urn:microsoft.com/office/officeart/2005/8/layout/hList6"/>
    <dgm:cxn modelId="{DE874715-78A9-49BB-A96F-6EF3AC68456F}" type="presOf" srcId="{33925AFE-440A-43AB-85EF-EBD836731840}" destId="{0CEF5574-8313-4313-AA1D-D5E6B5DE367A}" srcOrd="0" destOrd="0" presId="urn:microsoft.com/office/officeart/2005/8/layout/hList6"/>
    <dgm:cxn modelId="{52E0341B-F80F-4542-93FE-87D6C7ACFC14}" type="presOf" srcId="{2CC58A9F-D0DB-4E51-8DB9-32A14B628E96}" destId="{BF0700DC-2FBC-49B3-A8E0-2F1E4758F090}" srcOrd="0" destOrd="2" presId="urn:microsoft.com/office/officeart/2005/8/layout/hList6"/>
    <dgm:cxn modelId="{DEC8381B-A8E5-4210-89F8-9A7817DE1727}" srcId="{33925AFE-440A-43AB-85EF-EBD836731840}" destId="{5859143E-B926-4CF7-9B8D-27FB145AC6E8}" srcOrd="1" destOrd="0" parTransId="{4183DF98-2149-4CA3-AFEA-C34CCD68CE5A}" sibTransId="{7A917F8B-B3C0-4E79-BE33-0D8AB668F45E}"/>
    <dgm:cxn modelId="{06BF6428-FC30-462A-A812-FE929F781666}" type="presOf" srcId="{380F5D7A-5BD6-4913-B2DF-9A7DF60982ED}" destId="{F7A23919-DD02-4147-84D5-853EDAEA25CB}" srcOrd="0" destOrd="9" presId="urn:microsoft.com/office/officeart/2005/8/layout/hList6"/>
    <dgm:cxn modelId="{6B20092B-4475-47C9-A2FD-1720A780C25F}" type="presOf" srcId="{24FACFA6-4D66-43BB-B3BF-0BEACC78707F}" destId="{F7A23919-DD02-4147-84D5-853EDAEA25CB}" srcOrd="0" destOrd="0" presId="urn:microsoft.com/office/officeart/2005/8/layout/hList6"/>
    <dgm:cxn modelId="{CD81C62E-EB4A-4FD8-9802-453CD250B7C6}" type="presOf" srcId="{3799FFC9-2C65-4BA1-B418-0BAA245B0B15}" destId="{594161E1-ECAA-4895-A1E5-28919CDAB07D}" srcOrd="0" destOrd="0" presId="urn:microsoft.com/office/officeart/2005/8/layout/hList6"/>
    <dgm:cxn modelId="{11B96F32-1234-4BA3-B618-C4D7FB76B6B2}" type="presOf" srcId="{428DF057-5F64-4890-BE5B-1212EDE8BCBB}" destId="{F7A23919-DD02-4147-84D5-853EDAEA25CB}" srcOrd="0" destOrd="10" presId="urn:microsoft.com/office/officeart/2005/8/layout/hList6"/>
    <dgm:cxn modelId="{35A8F536-4F4A-49BF-9E5E-0AEB4C66683F}" type="presOf" srcId="{1E60EE03-652D-4A85-8F35-1D0FE57B4362}" destId="{F7A23919-DD02-4147-84D5-853EDAEA25CB}" srcOrd="0" destOrd="1" presId="urn:microsoft.com/office/officeart/2005/8/layout/hList6"/>
    <dgm:cxn modelId="{6A59F337-1B40-4DA8-9873-603F96CB6776}" srcId="{AFCF51FA-F2F3-449D-A6A7-478B3758857F}" destId="{FA9AE2A1-3FFB-4867-B61D-5B32CCAB0C11}" srcOrd="6" destOrd="0" parTransId="{5E1CDB08-A756-4B7B-885C-F4A1F2A94204}" sibTransId="{0A3D3BEF-6AE2-448A-987B-FC69683E38CB}"/>
    <dgm:cxn modelId="{ADD2873B-2E39-4CB7-B4E3-256894B758F8}" type="presOf" srcId="{0E4804B4-BA4A-4F35-9EFD-0C419FC6D7C3}" destId="{BF0700DC-2FBC-49B3-A8E0-2F1E4758F090}" srcOrd="0" destOrd="5" presId="urn:microsoft.com/office/officeart/2005/8/layout/hList6"/>
    <dgm:cxn modelId="{520A6D3C-4B8A-40A3-B538-665990CF5DDC}" srcId="{24FACFA6-4D66-43BB-B3BF-0BEACC78707F}" destId="{380F5D7A-5BD6-4913-B2DF-9A7DF60982ED}" srcOrd="8" destOrd="0" parTransId="{789E81E4-97D7-4D61-BE66-527087B12D8F}" sibTransId="{655B2CEB-DF8B-4258-9633-2AB16184C4C0}"/>
    <dgm:cxn modelId="{641EFB3D-528B-4A1D-AD40-E1542F5A2DC8}" type="presOf" srcId="{8C3509E7-6DE4-4674-8634-E92670F10B6F}" destId="{0CEF5574-8313-4313-AA1D-D5E6B5DE367A}" srcOrd="0" destOrd="1" presId="urn:microsoft.com/office/officeart/2005/8/layout/hList6"/>
    <dgm:cxn modelId="{F546A33E-74E7-4C48-8778-3340F0EDAFE5}" type="presOf" srcId="{5EE0DBFF-96F2-4909-B577-BCDF0CAFB7F7}" destId="{0CEF5574-8313-4313-AA1D-D5E6B5DE367A}" srcOrd="0" destOrd="3" presId="urn:microsoft.com/office/officeart/2005/8/layout/hList6"/>
    <dgm:cxn modelId="{0212085B-E805-4A1D-810A-3C3C6F596334}" type="presOf" srcId="{643F0CC3-C0E9-4C57-A888-584F03C1F1AD}" destId="{0CEF5574-8313-4313-AA1D-D5E6B5DE367A}" srcOrd="0" destOrd="5" presId="urn:microsoft.com/office/officeart/2005/8/layout/hList6"/>
    <dgm:cxn modelId="{401D3461-3049-4EE5-ACB6-A2BEF193E967}" srcId="{24FACFA6-4D66-43BB-B3BF-0BEACC78707F}" destId="{25BA65C1-6D4F-4717-B461-45A48FBF115B}" srcOrd="6" destOrd="0" parTransId="{22B353E0-CDD3-4F01-9B01-ADA8448D62AB}" sibTransId="{47BF64C6-C84E-4BD4-B77D-68F79A08329E}"/>
    <dgm:cxn modelId="{F69DAC61-E766-49A2-B4BA-A333A601E693}" srcId="{24FACFA6-4D66-43BB-B3BF-0BEACC78707F}" destId="{1E60EE03-652D-4A85-8F35-1D0FE57B4362}" srcOrd="0" destOrd="0" parTransId="{2F4655C1-AD58-46A7-A14B-C8B8BA2D33CC}" sibTransId="{29417A6D-0EA5-4F07-954A-CB0C0F32D0B8}"/>
    <dgm:cxn modelId="{30E27D4E-1338-4CD1-B216-8A5F2970F088}" srcId="{24FACFA6-4D66-43BB-B3BF-0BEACC78707F}" destId="{C07B910A-E07A-420B-9F69-246EF97575D0}" srcOrd="10" destOrd="0" parTransId="{ED21A787-36D1-49A9-82C3-92D6106CE11F}" sibTransId="{A8836868-E55C-41B6-A230-D1811EA924C7}"/>
    <dgm:cxn modelId="{0FC9F750-B2FB-4B11-BEBE-F16255E2FB7C}" srcId="{33925AFE-440A-43AB-85EF-EBD836731840}" destId="{6FE3FF84-3382-4550-9383-AA50ABCEE2E5}" srcOrd="5" destOrd="0" parTransId="{94F9F9FC-B66F-410E-BF03-C0C9FD2460A9}" sibTransId="{5D3F8F60-E4A8-455A-8344-F91577378B07}"/>
    <dgm:cxn modelId="{284E4157-3205-40DF-907D-B8EEB8E41575}" srcId="{3799FFC9-2C65-4BA1-B418-0BAA245B0B15}" destId="{AFCF51FA-F2F3-449D-A6A7-478B3758857F}" srcOrd="0" destOrd="0" parTransId="{CEC4B038-23BE-4B51-8BEE-92C507A8A91E}" sibTransId="{059E34AE-92A4-438F-8B42-E7B155C18BB8}"/>
    <dgm:cxn modelId="{5D025C78-44D0-4046-BA7B-7737026632CC}" srcId="{AFCF51FA-F2F3-449D-A6A7-478B3758857F}" destId="{D7507C4E-E8D2-4187-9F13-4C7757D92612}" srcOrd="0" destOrd="0" parTransId="{69EFD566-8CD0-44B7-B0D2-32C49D0189B8}" sibTransId="{68AC5110-2B5D-4548-9202-02114AFDECF0}"/>
    <dgm:cxn modelId="{13F14A78-2818-4D95-8605-5FD9B48AE366}" srcId="{24FACFA6-4D66-43BB-B3BF-0BEACC78707F}" destId="{7F3901F9-4BE3-40A8-B278-B90F550BD1F1}" srcOrd="4" destOrd="0" parTransId="{44275A0C-1B87-4312-9873-59F14711F892}" sibTransId="{2794083D-6C3A-4DF3-A531-2341B99D514D}"/>
    <dgm:cxn modelId="{C8CD0459-522B-406D-BD78-7E49819C9240}" type="presOf" srcId="{34CC7AC0-1E8D-4B99-8287-BF1F1D368569}" destId="{F7A23919-DD02-4147-84D5-853EDAEA25CB}" srcOrd="0" destOrd="6" presId="urn:microsoft.com/office/officeart/2005/8/layout/hList6"/>
    <dgm:cxn modelId="{D8631879-F98B-4D20-BF9E-7933F0BAC019}" srcId="{AFCF51FA-F2F3-449D-A6A7-478B3758857F}" destId="{2CC58A9F-D0DB-4E51-8DB9-32A14B628E96}" srcOrd="1" destOrd="0" parTransId="{FA8F9DCB-E196-423D-A934-D594F1DA2F32}" sibTransId="{62161E3C-2F68-4C2A-958D-E0FC9DA0E94E}"/>
    <dgm:cxn modelId="{70BCBE5A-8F5E-4B33-B3CA-AD24A09F8F34}" srcId="{24FACFA6-4D66-43BB-B3BF-0BEACC78707F}" destId="{0C518861-3FE2-49D6-B909-0072586529AB}" srcOrd="1" destOrd="0" parTransId="{31C59763-4458-4E2E-B977-DB9BB7FB3C55}" sibTransId="{D72B353F-FD94-43BD-BB35-3A35B44EF364}"/>
    <dgm:cxn modelId="{1F204A7B-9D0A-4E64-8E1C-44DBFFF5E5FB}" srcId="{AFCF51FA-F2F3-449D-A6A7-478B3758857F}" destId="{E8C3F127-ECDF-4BD6-94D6-DCE9107F588B}" srcOrd="3" destOrd="0" parTransId="{D854C7CF-42D0-4F89-A0DE-71E069C8BAD2}" sibTransId="{274D5758-1D0D-4815-BE4F-A782696B4694}"/>
    <dgm:cxn modelId="{D9593680-DAFF-4F52-8676-58ED76D9B305}" type="presOf" srcId="{AE103B6F-E17E-494A-8397-8B08D47E48F7}" destId="{0CEF5574-8313-4313-AA1D-D5E6B5DE367A}" srcOrd="0" destOrd="7" presId="urn:microsoft.com/office/officeart/2005/8/layout/hList6"/>
    <dgm:cxn modelId="{4E6DF084-1EA9-4D76-8EE7-03A20C041E2F}" srcId="{33925AFE-440A-43AB-85EF-EBD836731840}" destId="{8C3509E7-6DE4-4674-8634-E92670F10B6F}" srcOrd="0" destOrd="0" parTransId="{4D39132D-4E2F-4AB5-8BD7-0FDD43C8D5ED}" sibTransId="{4ABF7A89-C03B-470E-BE55-97186BD5D22F}"/>
    <dgm:cxn modelId="{21CD2A86-F813-4CCE-84E4-A1A1DFDF94DE}" type="presOf" srcId="{B0FF091A-EBBE-43E8-BEB6-F4693EB4C2E2}" destId="{BF0700DC-2FBC-49B3-A8E0-2F1E4758F090}" srcOrd="0" destOrd="6" presId="urn:microsoft.com/office/officeart/2005/8/layout/hList6"/>
    <dgm:cxn modelId="{D7DD1589-9159-43DE-99B0-0FB6CEF6AA89}" srcId="{24FACFA6-4D66-43BB-B3BF-0BEACC78707F}" destId="{A105C556-3D2B-4B14-ADEA-EEF716EEBF32}" srcOrd="2" destOrd="0" parTransId="{1D581FB8-3A72-4300-B77A-3F0EF334A593}" sibTransId="{956BB2B0-20D6-4337-AAD1-30E2449B9EB2}"/>
    <dgm:cxn modelId="{E2CE668A-2A74-49FA-9436-F75CB9696AFD}" type="presOf" srcId="{28E029EC-C402-42C1-B896-95A6CE0907DB}" destId="{F7A23919-DD02-4147-84D5-853EDAEA25CB}" srcOrd="0" destOrd="4" presId="urn:microsoft.com/office/officeart/2005/8/layout/hList6"/>
    <dgm:cxn modelId="{142D9E8C-5893-4DF0-90E1-1CC26D8B2240}" srcId="{3799FFC9-2C65-4BA1-B418-0BAA245B0B15}" destId="{33925AFE-440A-43AB-85EF-EBD836731840}" srcOrd="2" destOrd="0" parTransId="{2B292D7B-6F8D-4079-95CE-A5BA1900C3D9}" sibTransId="{A99EC80B-D8B8-471F-B775-3CAD67BF0B36}"/>
    <dgm:cxn modelId="{1896B890-CF68-4DB6-8489-B765744E07E7}" srcId="{AFCF51FA-F2F3-449D-A6A7-478B3758857F}" destId="{CD83F344-38AE-4019-8031-31D22B5986D6}" srcOrd="9" destOrd="0" parTransId="{2A480A2E-37B5-4041-9A45-767BD8EF43B3}" sibTransId="{D7935CF7-3B2F-48A1-A996-DBD53E16CADF}"/>
    <dgm:cxn modelId="{67438D9A-F07D-4BFA-B582-79A1064DB541}" type="presOf" srcId="{2FE05CD7-DC79-4593-AB7F-FE98A9969BD8}" destId="{BF0700DC-2FBC-49B3-A8E0-2F1E4758F090}" srcOrd="0" destOrd="9" presId="urn:microsoft.com/office/officeart/2005/8/layout/hList6"/>
    <dgm:cxn modelId="{0D7CF99C-1C09-4ED4-B46C-CF350BE5BA40}" type="presOf" srcId="{5859143E-B926-4CF7-9B8D-27FB145AC6E8}" destId="{0CEF5574-8313-4313-AA1D-D5E6B5DE367A}" srcOrd="0" destOrd="2" presId="urn:microsoft.com/office/officeart/2005/8/layout/hList6"/>
    <dgm:cxn modelId="{12CFE59F-A95B-4EEB-9228-1EB8C60316EC}" type="presOf" srcId="{D7507C4E-E8D2-4187-9F13-4C7757D92612}" destId="{BF0700DC-2FBC-49B3-A8E0-2F1E4758F090}" srcOrd="0" destOrd="1" presId="urn:microsoft.com/office/officeart/2005/8/layout/hList6"/>
    <dgm:cxn modelId="{9D9DD0A6-6D12-4300-B444-E169817F032A}" srcId="{33925AFE-440A-43AB-85EF-EBD836731840}" destId="{5EE0DBFF-96F2-4909-B577-BCDF0CAFB7F7}" srcOrd="2" destOrd="0" parTransId="{DC6C99C2-DD04-40F3-90CA-B4776CEE18E3}" sibTransId="{FAB56BE7-E41D-4F3E-BFE2-90CB952ECD24}"/>
    <dgm:cxn modelId="{1B3932A8-4C0F-4FDF-BA0B-40FF1DE33963}" type="presOf" srcId="{954388D7-A71B-488E-8432-666BF82D37E0}" destId="{BF0700DC-2FBC-49B3-A8E0-2F1E4758F090}" srcOrd="0" destOrd="8" presId="urn:microsoft.com/office/officeart/2005/8/layout/hList6"/>
    <dgm:cxn modelId="{F6C948A8-F740-4074-A4C4-8576678B72D4}" type="presOf" srcId="{25BA65C1-6D4F-4717-B461-45A48FBF115B}" destId="{F7A23919-DD02-4147-84D5-853EDAEA25CB}" srcOrd="0" destOrd="7" presId="urn:microsoft.com/office/officeart/2005/8/layout/hList6"/>
    <dgm:cxn modelId="{B9C683AA-85DA-402D-958D-D212E0C34D86}" srcId="{24FACFA6-4D66-43BB-B3BF-0BEACC78707F}" destId="{A9BA0705-B7DC-46DE-8A85-519CC196AD10}" srcOrd="7" destOrd="0" parTransId="{78A73CA0-B40B-4B91-AC5A-F2C8186FAC9F}" sibTransId="{B304E747-DB17-4659-B1AE-F75488F27E1A}"/>
    <dgm:cxn modelId="{772F81AD-E871-40C1-AE19-634E9768104B}" srcId="{AFCF51FA-F2F3-449D-A6A7-478B3758857F}" destId="{20915F67-F339-4268-892C-F1A32C8ABC60}" srcOrd="2" destOrd="0" parTransId="{C63FA375-7091-4C72-8090-794B3C04CEAE}" sibTransId="{81FC6C78-C392-4CBF-AB1A-28836DB9CBD8}"/>
    <dgm:cxn modelId="{3E64BCAF-03E0-4255-ABD7-3718A8BCCF85}" srcId="{AFCF51FA-F2F3-449D-A6A7-478B3758857F}" destId="{2FE05CD7-DC79-4593-AB7F-FE98A9969BD8}" srcOrd="8" destOrd="0" parTransId="{C0315753-DA4A-4CFB-B267-98BC28EEF592}" sibTransId="{50F14EBC-DEA7-472C-8B34-6660D7347051}"/>
    <dgm:cxn modelId="{FC82F3B4-633E-41C3-8BF4-2C9202CDC463}" srcId="{24FACFA6-4D66-43BB-B3BF-0BEACC78707F}" destId="{428DF057-5F64-4890-BE5B-1212EDE8BCBB}" srcOrd="9" destOrd="0" parTransId="{CBF645CA-5CD0-467E-A450-9F3C045C8DA5}" sibTransId="{2D53216B-DBE5-4C3C-8995-9AE0766E658F}"/>
    <dgm:cxn modelId="{C6D7D8C1-C803-4D89-B470-7F9471A4FC23}" type="presOf" srcId="{FA9AE2A1-3FFB-4867-B61D-5B32CCAB0C11}" destId="{BF0700DC-2FBC-49B3-A8E0-2F1E4758F090}" srcOrd="0" destOrd="7" presId="urn:microsoft.com/office/officeart/2005/8/layout/hList6"/>
    <dgm:cxn modelId="{F6CA6AC4-8B7F-445D-B821-283C9697C927}" srcId="{24FACFA6-4D66-43BB-B3BF-0BEACC78707F}" destId="{28E029EC-C402-42C1-B896-95A6CE0907DB}" srcOrd="3" destOrd="0" parTransId="{C46BB2EB-0B88-4DF9-8AB8-9F5AF8B01DA5}" sibTransId="{A7D2B4C3-47A8-44E0-9C46-64F12077EBD3}"/>
    <dgm:cxn modelId="{011B77C4-838A-44A8-A0C9-BBDBD1FF1103}" type="presOf" srcId="{C275BA84-465A-40A7-A10A-89BA04D41195}" destId="{0CEF5574-8313-4313-AA1D-D5E6B5DE367A}" srcOrd="0" destOrd="4" presId="urn:microsoft.com/office/officeart/2005/8/layout/hList6"/>
    <dgm:cxn modelId="{4F09A2C7-2290-4881-B093-4A1B09B9DBDD}" srcId="{3799FFC9-2C65-4BA1-B418-0BAA245B0B15}" destId="{24FACFA6-4D66-43BB-B3BF-0BEACC78707F}" srcOrd="1" destOrd="0" parTransId="{BC35BCA7-79FF-4324-A8EF-CD768F9DC000}" sibTransId="{ED215524-F857-4C75-941D-9E1E7F31128F}"/>
    <dgm:cxn modelId="{08AEA0D4-A124-479C-9998-C1D96268493D}" srcId="{33925AFE-440A-43AB-85EF-EBD836731840}" destId="{643F0CC3-C0E9-4C57-A888-584F03C1F1AD}" srcOrd="4" destOrd="0" parTransId="{B2B18523-97A9-4718-A57E-629A6FD93CF6}" sibTransId="{33187CD2-F84B-487D-A786-022FA0538DA5}"/>
    <dgm:cxn modelId="{67FB2BD7-0739-48E9-8AFE-5BA9CFFD948A}" type="presOf" srcId="{C07B910A-E07A-420B-9F69-246EF97575D0}" destId="{F7A23919-DD02-4147-84D5-853EDAEA25CB}" srcOrd="0" destOrd="11" presId="urn:microsoft.com/office/officeart/2005/8/layout/hList6"/>
    <dgm:cxn modelId="{B4CA3CDC-E05E-4D25-9119-1ECB88F92C35}" type="presOf" srcId="{6FE3FF84-3382-4550-9383-AA50ABCEE2E5}" destId="{0CEF5574-8313-4313-AA1D-D5E6B5DE367A}" srcOrd="0" destOrd="6" presId="urn:microsoft.com/office/officeart/2005/8/layout/hList6"/>
    <dgm:cxn modelId="{BDDF14DD-8A77-4570-88E5-584DB68F2FFC}" type="presOf" srcId="{0C518861-3FE2-49D6-B909-0072586529AB}" destId="{F7A23919-DD02-4147-84D5-853EDAEA25CB}" srcOrd="0" destOrd="2" presId="urn:microsoft.com/office/officeart/2005/8/layout/hList6"/>
    <dgm:cxn modelId="{661381DF-E9BF-496B-BE52-7C09EC2A18DE}" srcId="{33925AFE-440A-43AB-85EF-EBD836731840}" destId="{AE103B6F-E17E-494A-8397-8B08D47E48F7}" srcOrd="6" destOrd="0" parTransId="{653EC625-30A2-4C78-8A4B-4C52006E2E6C}" sibTransId="{512AD820-87DD-4C73-848B-97B7339FAC60}"/>
    <dgm:cxn modelId="{17E69AE0-310B-42BB-A720-4A6A25E1B56C}" srcId="{33925AFE-440A-43AB-85EF-EBD836731840}" destId="{C275BA84-465A-40A7-A10A-89BA04D41195}" srcOrd="3" destOrd="0" parTransId="{2D56AA6D-AC56-4250-BCF1-1DAEB0DCB91E}" sibTransId="{F55320DF-8471-45F2-9ADC-248E115DDE52}"/>
    <dgm:cxn modelId="{B888E8E1-435A-4E9C-A466-50E284A44504}" srcId="{24FACFA6-4D66-43BB-B3BF-0BEACC78707F}" destId="{34CC7AC0-1E8D-4B99-8287-BF1F1D368569}" srcOrd="5" destOrd="0" parTransId="{722ACC63-302D-4B19-9495-D13E0CCF9033}" sibTransId="{5092093B-898B-483C-82ED-92B5C4F3302E}"/>
    <dgm:cxn modelId="{B63B1FE4-7507-4521-B81D-458D35131CD9}" type="presOf" srcId="{7F3901F9-4BE3-40A8-B278-B90F550BD1F1}" destId="{F7A23919-DD02-4147-84D5-853EDAEA25CB}" srcOrd="0" destOrd="5" presId="urn:microsoft.com/office/officeart/2005/8/layout/hList6"/>
    <dgm:cxn modelId="{625E8DE7-B4BD-4163-841B-4D21C5A8672D}" type="presOf" srcId="{A9BA0705-B7DC-46DE-8A85-519CC196AD10}" destId="{F7A23919-DD02-4147-84D5-853EDAEA25CB}" srcOrd="0" destOrd="8" presId="urn:microsoft.com/office/officeart/2005/8/layout/hList6"/>
    <dgm:cxn modelId="{5A88D4E9-1182-4438-B266-AEC3BC32C8D6}" srcId="{AFCF51FA-F2F3-449D-A6A7-478B3758857F}" destId="{954388D7-A71B-488E-8432-666BF82D37E0}" srcOrd="7" destOrd="0" parTransId="{6030217F-5535-4741-B614-6C6A140E83EF}" sibTransId="{4A85E2B6-8C6D-4D8A-B5D9-D9D89B7B0552}"/>
    <dgm:cxn modelId="{71F7D5EC-F2DA-441A-A931-340C6F4A078B}" srcId="{AFCF51FA-F2F3-449D-A6A7-478B3758857F}" destId="{0E4804B4-BA4A-4F35-9EFD-0C419FC6D7C3}" srcOrd="4" destOrd="0" parTransId="{A541CB30-7343-401D-BBBE-76DE27E11814}" sibTransId="{8DCC4F97-4D52-4EB0-B197-33D11A73782B}"/>
    <dgm:cxn modelId="{3CE2BAEF-165A-46DF-A452-38ED0BD22A43}" type="presOf" srcId="{A105C556-3D2B-4B14-ADEA-EEF716EEBF32}" destId="{F7A23919-DD02-4147-84D5-853EDAEA25CB}" srcOrd="0" destOrd="3" presId="urn:microsoft.com/office/officeart/2005/8/layout/hList6"/>
    <dgm:cxn modelId="{CAF0A2FC-8F8D-47CA-894F-034F9A850310}" type="presOf" srcId="{D4608C9E-2565-44B0-A49E-22A0B0273407}" destId="{BF0700DC-2FBC-49B3-A8E0-2F1E4758F090}" srcOrd="0" destOrd="11" presId="urn:microsoft.com/office/officeart/2005/8/layout/hList6"/>
    <dgm:cxn modelId="{49DC92FE-42CB-4474-95A6-100C9472FB78}" srcId="{AFCF51FA-F2F3-449D-A6A7-478B3758857F}" destId="{D4608C9E-2565-44B0-A49E-22A0B0273407}" srcOrd="10" destOrd="0" parTransId="{BD564981-EFF1-471F-91E6-FD6000E171EC}" sibTransId="{02CFA41A-1324-4A21-B1FA-3784E8ADB8ED}"/>
    <dgm:cxn modelId="{BB59528E-5270-482C-8CA8-DEC8B601EC58}" type="presParOf" srcId="{594161E1-ECAA-4895-A1E5-28919CDAB07D}" destId="{BF0700DC-2FBC-49B3-A8E0-2F1E4758F090}" srcOrd="0" destOrd="0" presId="urn:microsoft.com/office/officeart/2005/8/layout/hList6"/>
    <dgm:cxn modelId="{8CF9C000-A8E9-40FF-BC6E-E85682C70CC1}" type="presParOf" srcId="{594161E1-ECAA-4895-A1E5-28919CDAB07D}" destId="{94D6A9E5-FAE6-4369-8B6C-FB064B414378}" srcOrd="1" destOrd="0" presId="urn:microsoft.com/office/officeart/2005/8/layout/hList6"/>
    <dgm:cxn modelId="{CF0A4A8A-366E-449F-8604-0703B2E0709C}" type="presParOf" srcId="{594161E1-ECAA-4895-A1E5-28919CDAB07D}" destId="{F7A23919-DD02-4147-84D5-853EDAEA25CB}" srcOrd="2" destOrd="0" presId="urn:microsoft.com/office/officeart/2005/8/layout/hList6"/>
    <dgm:cxn modelId="{B96E6D4B-E601-477C-AD07-B023043F063A}" type="presParOf" srcId="{594161E1-ECAA-4895-A1E5-28919CDAB07D}" destId="{368E4822-8ABB-4FC7-8B06-A3053BFC9C12}" srcOrd="3" destOrd="0" presId="urn:microsoft.com/office/officeart/2005/8/layout/hList6"/>
    <dgm:cxn modelId="{9D7A5313-2084-47D9-9EB9-16431D4BB727}" type="presParOf" srcId="{594161E1-ECAA-4895-A1E5-28919CDAB07D}" destId="{0CEF5574-8313-4313-AA1D-D5E6B5DE367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7D0E0-A2B4-4523-9463-2AFF071632ED}">
      <dsp:nvSpPr>
        <dsp:cNvPr id="0" name=""/>
        <dsp:cNvSpPr/>
      </dsp:nvSpPr>
      <dsp:spPr>
        <a:xfrm>
          <a:off x="1762222" y="1005388"/>
          <a:ext cx="964371" cy="334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892"/>
              </a:lnTo>
              <a:lnTo>
                <a:pt x="1497476" y="259892"/>
              </a:lnTo>
              <a:lnTo>
                <a:pt x="1497476" y="519785"/>
              </a:lnTo>
            </a:path>
          </a:pathLst>
        </a:custGeom>
        <a:noFill/>
        <a:ln w="25400" cap="flat" cmpd="sng" algn="ctr">
          <a:solidFill>
            <a:srgbClr val="9BBB5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DACA6-D3EA-4FB6-9C57-E6F7E606DF54}">
      <dsp:nvSpPr>
        <dsp:cNvPr id="0" name=""/>
        <dsp:cNvSpPr/>
      </dsp:nvSpPr>
      <dsp:spPr>
        <a:xfrm>
          <a:off x="797850" y="1005388"/>
          <a:ext cx="964371" cy="334740"/>
        </a:xfrm>
        <a:custGeom>
          <a:avLst/>
          <a:gdLst/>
          <a:ahLst/>
          <a:cxnLst/>
          <a:rect l="0" t="0" r="0" b="0"/>
          <a:pathLst>
            <a:path>
              <a:moveTo>
                <a:pt x="1497476" y="0"/>
              </a:moveTo>
              <a:lnTo>
                <a:pt x="1497476" y="259892"/>
              </a:lnTo>
              <a:lnTo>
                <a:pt x="0" y="259892"/>
              </a:lnTo>
              <a:lnTo>
                <a:pt x="0" y="519785"/>
              </a:lnTo>
            </a:path>
          </a:pathLst>
        </a:custGeom>
        <a:noFill/>
        <a:ln w="25400" cap="flat" cmpd="sng" algn="ctr">
          <a:solidFill>
            <a:srgbClr val="9BBB5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54D44-8B5F-4C1E-B8BF-4AF234DEFFF1}">
      <dsp:nvSpPr>
        <dsp:cNvPr id="0" name=""/>
        <dsp:cNvSpPr/>
      </dsp:nvSpPr>
      <dsp:spPr>
        <a:xfrm>
          <a:off x="965221" y="208387"/>
          <a:ext cx="1594002" cy="797001"/>
        </a:xfrm>
        <a:prstGeom prst="rect">
          <a:avLst/>
        </a:prstGeom>
        <a:gradFill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>
              <a:solidFill>
                <a:sysClr val="windowText" lastClr="000000"/>
              </a:solidFill>
              <a:latin typeface="Verdana"/>
              <a:ea typeface="Verdana"/>
              <a:cs typeface="+mn-cs"/>
            </a:rPr>
            <a:t>Direktors</a:t>
          </a:r>
        </a:p>
      </dsp:txBody>
      <dsp:txXfrm>
        <a:off x="965221" y="208387"/>
        <a:ext cx="1594002" cy="797001"/>
      </dsp:txXfrm>
    </dsp:sp>
    <dsp:sp modelId="{1D848AAD-AD8D-40A8-8173-957C1B9E2D74}">
      <dsp:nvSpPr>
        <dsp:cNvPr id="0" name=""/>
        <dsp:cNvSpPr/>
      </dsp:nvSpPr>
      <dsp:spPr>
        <a:xfrm>
          <a:off x="849" y="1340129"/>
          <a:ext cx="1594002" cy="797001"/>
        </a:xfrm>
        <a:prstGeom prst="rect">
          <a:avLst/>
        </a:prstGeom>
        <a:gradFill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>
              <a:solidFill>
                <a:sysClr val="windowText" lastClr="000000"/>
              </a:solidFill>
              <a:latin typeface="Verdana"/>
              <a:ea typeface="Verdana"/>
              <a:cs typeface="+mn-cs"/>
            </a:rPr>
            <a:t>Licenču un reģistru daļa (5)</a:t>
          </a:r>
        </a:p>
      </dsp:txBody>
      <dsp:txXfrm>
        <a:off x="849" y="1340129"/>
        <a:ext cx="1594002" cy="797001"/>
      </dsp:txXfrm>
    </dsp:sp>
    <dsp:sp modelId="{ED609479-602A-4D25-A134-18C08B5B4644}">
      <dsp:nvSpPr>
        <dsp:cNvPr id="0" name=""/>
        <dsp:cNvSpPr/>
      </dsp:nvSpPr>
      <dsp:spPr>
        <a:xfrm>
          <a:off x="1929592" y="1340129"/>
          <a:ext cx="1594002" cy="797001"/>
        </a:xfrm>
        <a:prstGeom prst="rect">
          <a:avLst/>
        </a:prstGeom>
        <a:gradFill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>
              <a:solidFill>
                <a:sysClr val="windowText" lastClr="000000"/>
              </a:solidFill>
              <a:latin typeface="Verdana"/>
              <a:ea typeface="Verdana"/>
              <a:cs typeface="+mn-cs"/>
            </a:rPr>
            <a:t>Inspekcijas daļa (9)</a:t>
          </a:r>
        </a:p>
      </dsp:txBody>
      <dsp:txXfrm>
        <a:off x="1929592" y="1340129"/>
        <a:ext cx="1594002" cy="797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700DC-2FBC-49B3-A8E0-2F1E4758F090}">
      <dsp:nvSpPr>
        <dsp:cNvPr id="0" name=""/>
        <dsp:cNvSpPr/>
      </dsp:nvSpPr>
      <dsp:spPr>
        <a:xfrm rot="16200000">
          <a:off x="-871800" y="876737"/>
          <a:ext cx="4664113" cy="2910638"/>
        </a:xfrm>
        <a:prstGeom prst="flowChart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lv-LV" sz="1600" b="1" kern="1200">
              <a:latin typeface="Verdana"/>
              <a:ea typeface="Verdana"/>
            </a:rPr>
            <a:t>Uzraudzība un kontrole</a:t>
          </a:r>
          <a:endParaRPr lang="lv-LV" sz="1600" b="1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/>
              <a:ea typeface="Verdana"/>
            </a:rPr>
            <a:t>licencēšana/reģistrācija</a:t>
          </a:r>
          <a:endParaRPr lang="lv-LV" sz="1600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/>
              <a:ea typeface="Verdana"/>
            </a:rPr>
            <a:t>operatoru pārbaudes</a:t>
          </a:r>
          <a:endParaRPr lang="lv-LV" sz="1600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/>
              <a:ea typeface="Verdana"/>
            </a:rPr>
            <a:t>avotu un darbinieku datu bāzes uzturēšana</a:t>
          </a:r>
          <a:endParaRPr lang="lv-LV" sz="1600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 panose="020B0604030504040204" pitchFamily="34" charset="0"/>
              <a:ea typeface="Verdana" panose="020B0604030504040204" pitchFamily="34" charset="0"/>
            </a:rPr>
            <a:t>operatoru informēšana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endParaRPr lang="lv-LV" sz="1600" kern="1200"/>
        </a:p>
        <a:p>
          <a:pPr marL="114300" lvl="1" indent="-114300" algn="ctr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 kern="1200">
              <a:latin typeface="Verdana" panose="020B0604030504040204" pitchFamily="34" charset="0"/>
              <a:ea typeface="Verdana" panose="020B0604030504040204" pitchFamily="34" charset="0"/>
            </a:rPr>
            <a:t>Medicīna</a:t>
          </a:r>
        </a:p>
        <a:p>
          <a:pPr marL="114300" lvl="1" indent="-114300" algn="ctr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 kern="1200">
              <a:latin typeface="Verdana" panose="020B0604030504040204" pitchFamily="34" charset="0"/>
              <a:ea typeface="Verdana" panose="020B0604030504040204" pitchFamily="34" charset="0"/>
            </a:rPr>
            <a:t>Rūpniecība</a:t>
          </a:r>
        </a:p>
        <a:p>
          <a:pPr marL="114300" lvl="1" indent="-114300" algn="ctr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 kern="1200">
              <a:latin typeface="Verdana" panose="020B0604030504040204" pitchFamily="34" charset="0"/>
              <a:ea typeface="Verdana" panose="020B0604030504040204" pitchFamily="34" charset="0"/>
            </a:rPr>
            <a:t>Bagāžas kontrole</a:t>
          </a:r>
        </a:p>
        <a:p>
          <a:pPr marL="114300" lvl="1" indent="-114300" algn="ctr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 kern="1200">
              <a:latin typeface="Verdana" panose="020B0604030504040204" pitchFamily="34" charset="0"/>
              <a:ea typeface="Verdana" panose="020B0604030504040204" pitchFamily="34" charset="0"/>
            </a:rPr>
            <a:t>Veterinārmedicīna</a:t>
          </a:r>
        </a:p>
        <a:p>
          <a:pPr marL="114300" lvl="1" indent="-114300" algn="ctr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 kern="1200">
              <a:latin typeface="Verdana" panose="020B0604030504040204" pitchFamily="34" charset="0"/>
              <a:ea typeface="Verdana" panose="020B0604030504040204" pitchFamily="34" charset="0"/>
            </a:rPr>
            <a:t>Iekārtu apkalpotāji</a:t>
          </a:r>
        </a:p>
        <a:p>
          <a:pPr marL="114300" lvl="1" indent="-114300" algn="ctr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500" kern="1200">
              <a:latin typeface="Verdana" panose="020B0604030504040204" pitchFamily="34" charset="0"/>
              <a:ea typeface="Verdana" panose="020B0604030504040204" pitchFamily="34" charset="0"/>
            </a:rPr>
            <a:t>Zinātne/pētniecība</a:t>
          </a:r>
        </a:p>
      </dsp:txBody>
      <dsp:txXfrm rot="5400000">
        <a:off x="4937" y="0"/>
        <a:ext cx="2910638" cy="4664113"/>
      </dsp:txXfrm>
    </dsp:sp>
    <dsp:sp modelId="{F7A23919-DD02-4147-84D5-853EDAEA25CB}">
      <dsp:nvSpPr>
        <dsp:cNvPr id="0" name=""/>
        <dsp:cNvSpPr/>
      </dsp:nvSpPr>
      <dsp:spPr>
        <a:xfrm rot="16200000">
          <a:off x="2432918" y="898851"/>
          <a:ext cx="4664113" cy="2866410"/>
        </a:xfrm>
        <a:prstGeom prst="flowChartProces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lv-LV" altLang="lv-LV" sz="1600" b="1" kern="1200">
              <a:latin typeface="Verdana"/>
              <a:ea typeface="Verdana"/>
            </a:rPr>
            <a:t>Sadarbība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altLang="lv-LV" sz="1600" kern="1200">
              <a:latin typeface="Verdana"/>
              <a:ea typeface="Verdana"/>
            </a:rPr>
            <a:t>starptautiskā</a:t>
          </a:r>
          <a:endParaRPr lang="lv-LV" sz="1600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altLang="lv-LV" sz="1600" kern="1200">
              <a:latin typeface="Verdana"/>
              <a:ea typeface="Verdana"/>
            </a:rPr>
            <a:t>ar iestādēm un NVO</a:t>
          </a:r>
          <a:endParaRPr lang="lv-LV" sz="1600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altLang="lv-LV" sz="1600" kern="1200">
              <a:latin typeface="Verdana"/>
              <a:ea typeface="Verdana"/>
            </a:rPr>
            <a:t>sabiedrības informēšana</a:t>
          </a:r>
          <a:endParaRPr lang="lv-LV" sz="1600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endParaRPr lang="lv-LV" sz="1600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endParaRPr lang="lv-LV" sz="1600" kern="1200"/>
        </a:p>
        <a:p>
          <a:pPr marL="171450" lvl="1" indent="-17145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lv-LV" altLang="lv-LV" sz="1600" kern="1200">
              <a:latin typeface="Verdana"/>
              <a:ea typeface="Verdana"/>
            </a:rPr>
            <a:t>Informatīvie materiāli</a:t>
          </a:r>
          <a:endParaRPr lang="lv-LV" sz="1600" kern="1200"/>
        </a:p>
        <a:p>
          <a:pPr marL="171450" lvl="1" indent="-17145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lv-LV" altLang="lv-LV" sz="1600" kern="1200">
              <a:latin typeface="Verdana"/>
              <a:ea typeface="Verdana"/>
            </a:rPr>
            <a:t>Apmācības/mācības </a:t>
          </a:r>
          <a:endParaRPr lang="lv-LV" sz="1600" kern="1200"/>
        </a:p>
        <a:p>
          <a:pPr marL="171450" lvl="1" indent="-17145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600" kern="1200">
              <a:latin typeface="Verdana" panose="020B0604030504040204" pitchFamily="34" charset="0"/>
              <a:ea typeface="Verdana" panose="020B0604030504040204" pitchFamily="34" charset="0"/>
            </a:rPr>
            <a:t>Tiesību aktu priekšlikumi</a:t>
          </a:r>
        </a:p>
        <a:p>
          <a:pPr marL="171450" lvl="1" indent="-17145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lv-LV" sz="1600" kern="1200">
              <a:latin typeface="Verdana" panose="020B0604030504040204" pitchFamily="34" charset="0"/>
              <a:ea typeface="Verdana" panose="020B0604030504040204" pitchFamily="34" charset="0"/>
            </a:rPr>
            <a:t>Projektu realizācija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endParaRPr lang="lv-LV" sz="1600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endParaRPr lang="lv-LV" sz="1600" kern="1200"/>
        </a:p>
      </dsp:txBody>
      <dsp:txXfrm rot="5400000">
        <a:off x="3331769" y="0"/>
        <a:ext cx="2866410" cy="4664113"/>
      </dsp:txXfrm>
    </dsp:sp>
    <dsp:sp modelId="{0CEF5574-8313-4313-AA1D-D5E6B5DE367A}">
      <dsp:nvSpPr>
        <dsp:cNvPr id="0" name=""/>
        <dsp:cNvSpPr/>
      </dsp:nvSpPr>
      <dsp:spPr>
        <a:xfrm rot="16200000">
          <a:off x="6001364" y="613009"/>
          <a:ext cx="4664113" cy="3438094"/>
        </a:xfrm>
        <a:prstGeom prst="rect">
          <a:avLst/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altLang="lv-LV" sz="1600" b="1" kern="1200">
              <a:latin typeface="Verdana"/>
              <a:ea typeface="Verdana"/>
            </a:rPr>
            <a:t>Gatavība un rīcība radiācijas avārijās (24/7)</a:t>
          </a:r>
          <a:endParaRPr lang="lv-LV" sz="1600" b="1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/>
              <a:ea typeface="Verdana"/>
              <a:cs typeface="Times New Roman"/>
            </a:rPr>
            <a:t>novērtējums, mērījumi</a:t>
          </a:r>
          <a:endParaRPr lang="lv-LV" sz="1600" kern="120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/>
              <a:ea typeface="Verdana"/>
              <a:cs typeface="Times New Roman"/>
            </a:rPr>
            <a:t>radiācijas monitoringa staciju  uzraudzība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/>
              <a:ea typeface="Verdana"/>
              <a:cs typeface="Times New Roman"/>
            </a:rPr>
            <a:t>meteoroloģisko prognožu izvērtēšana modelēšanai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/>
              <a:ea typeface="Verdana"/>
              <a:cs typeface="Times New Roman"/>
            </a:rPr>
            <a:t>informācijas apmaiņa starptautiski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/>
              <a:ea typeface="Verdana"/>
              <a:cs typeface="Times New Roman"/>
            </a:rPr>
            <a:t>mediju, sociālo tīklu monitorings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/>
              <a:ea typeface="Verdana"/>
              <a:cs typeface="Times New Roman"/>
            </a:rPr>
            <a:t>ieteikumi institūcijām 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lv-LV" sz="1600" kern="1200">
              <a:latin typeface="Verdana"/>
              <a:ea typeface="Verdana"/>
              <a:cs typeface="Times New Roman"/>
            </a:rPr>
            <a:t>informācija sabiedrībai</a:t>
          </a:r>
          <a:endParaRPr lang="lv-LV" altLang="lv-LV" sz="1600" kern="1200">
            <a:latin typeface="Verdana"/>
            <a:ea typeface="Verdana"/>
          </a:endParaRPr>
        </a:p>
      </dsp:txBody>
      <dsp:txXfrm rot="5400000">
        <a:off x="6614373" y="0"/>
        <a:ext cx="3438094" cy="4664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2698" cy="340922"/>
          </a:xfrm>
          <a:prstGeom prst="rect">
            <a:avLst/>
          </a:prstGeom>
        </p:spPr>
        <p:txBody>
          <a:bodyPr vert="horz" lIns="92015" tIns="46008" rIns="92015" bIns="46008" rtlCol="0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192" y="1"/>
            <a:ext cx="4302698" cy="340922"/>
          </a:xfrm>
          <a:prstGeom prst="rect">
            <a:avLst/>
          </a:prstGeom>
        </p:spPr>
        <p:txBody>
          <a:bodyPr vert="horz" lIns="92015" tIns="46008" rIns="92015" bIns="46008" rtlCol="0"/>
          <a:lstStyle>
            <a:lvl1pPr algn="r">
              <a:defRPr sz="1200"/>
            </a:lvl1pPr>
          </a:lstStyle>
          <a:p>
            <a:pPr>
              <a:defRPr/>
            </a:pPr>
            <a:fld id="{EB6128EF-D94D-421C-ADC8-0A579D42ABE5}" type="datetimeFigureOut">
              <a:rPr lang="lv-LV"/>
              <a:pPr>
                <a:defRPr/>
              </a:pPr>
              <a:t>12.09.2024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754"/>
            <a:ext cx="4302698" cy="340922"/>
          </a:xfrm>
          <a:prstGeom prst="rect">
            <a:avLst/>
          </a:prstGeom>
        </p:spPr>
        <p:txBody>
          <a:bodyPr vert="horz" lIns="92015" tIns="46008" rIns="92015" bIns="4600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192" y="6456754"/>
            <a:ext cx="4302698" cy="340922"/>
          </a:xfrm>
          <a:prstGeom prst="rect">
            <a:avLst/>
          </a:prstGeom>
        </p:spPr>
        <p:txBody>
          <a:bodyPr vert="horz" lIns="92015" tIns="46008" rIns="92015" bIns="46008" rtlCol="0" anchor="b"/>
          <a:lstStyle>
            <a:lvl1pPr algn="r">
              <a:defRPr sz="1200"/>
            </a:lvl1pPr>
          </a:lstStyle>
          <a:p>
            <a:pPr>
              <a:defRPr/>
            </a:pPr>
            <a:fld id="{8E63A1EE-00CE-4A16-946F-291599C11EC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9138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2698" cy="339829"/>
          </a:xfrm>
          <a:prstGeom prst="rect">
            <a:avLst/>
          </a:prstGeom>
        </p:spPr>
        <p:txBody>
          <a:bodyPr vert="horz" lIns="92015" tIns="46008" rIns="92015" bIns="46008" rtlCol="0"/>
          <a:lstStyle>
            <a:lvl1pPr algn="l" defTabSz="94548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192" y="3"/>
            <a:ext cx="4302698" cy="339829"/>
          </a:xfrm>
          <a:prstGeom prst="rect">
            <a:avLst/>
          </a:prstGeom>
        </p:spPr>
        <p:txBody>
          <a:bodyPr vert="horz" lIns="92015" tIns="46008" rIns="92015" bIns="46008" rtlCol="0"/>
          <a:lstStyle>
            <a:lvl1pPr algn="r" defTabSz="94548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9843E9D-65C5-472B-B930-D7652D8139E8}" type="datetimeFigureOut">
              <a:rPr lang="lv-LV"/>
              <a:pPr>
                <a:defRPr/>
              </a:pPr>
              <a:t>12.09.2024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11175"/>
            <a:ext cx="4530725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15" tIns="46008" rIns="92015" bIns="46008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292" y="3228923"/>
            <a:ext cx="7941645" cy="3058462"/>
          </a:xfrm>
          <a:prstGeom prst="rect">
            <a:avLst/>
          </a:prstGeom>
        </p:spPr>
        <p:txBody>
          <a:bodyPr vert="horz" lIns="92015" tIns="46008" rIns="92015" bIns="46008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753"/>
            <a:ext cx="4302698" cy="339828"/>
          </a:xfrm>
          <a:prstGeom prst="rect">
            <a:avLst/>
          </a:prstGeom>
        </p:spPr>
        <p:txBody>
          <a:bodyPr vert="horz" lIns="92015" tIns="46008" rIns="92015" bIns="46008" rtlCol="0" anchor="b"/>
          <a:lstStyle>
            <a:lvl1pPr algn="l" defTabSz="94548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192" y="6456753"/>
            <a:ext cx="4302698" cy="339828"/>
          </a:xfrm>
          <a:prstGeom prst="rect">
            <a:avLst/>
          </a:prstGeom>
        </p:spPr>
        <p:txBody>
          <a:bodyPr vert="horz" wrap="square" lIns="92015" tIns="46008" rIns="92015" bIns="460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898BD3-EE19-45D4-851E-E12B5537037E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901142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24C6A-25C9-4BD2-B1F0-FD9EB3595000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77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331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571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81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858380" y="3498746"/>
            <a:ext cx="7941645" cy="3058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73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16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04FF7A19-E3C4-DA3D-391B-F7E97BDF8C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0338" y="511175"/>
            <a:ext cx="4527550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57C38D04-1625-3FC4-0A18-FCC62C28BF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32DF02D5-8B06-ACDA-BE1F-A2568A252A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0338" y="511175"/>
            <a:ext cx="4527550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49522155-F2E7-2584-890B-F980D4498C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11175"/>
            <a:ext cx="4530725" cy="2547938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24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195161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11175"/>
            <a:ext cx="4530725" cy="2547938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25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974663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/>
              <a:pPr>
                <a:defRPr/>
              </a:pPr>
              <a:t>26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426821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18A23-63C7-272E-DAF8-1AAFB728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286AA5C9-2374-7181-0390-6DEEED964F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5D372767-43AA-541B-F213-D59FCF73C5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869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/>
              <a:pPr>
                <a:defRPr/>
              </a:pPr>
              <a:t>27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491712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/>
              <a:pPr>
                <a:defRPr/>
              </a:pPr>
              <a:t>28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987096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29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444651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24C6A-25C9-4BD2-B1F0-FD9EB3595000}" type="slidenum">
              <a:rPr lang="lv-LV" smtClean="0"/>
              <a:t>30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8200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lv-LV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31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20314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lv-LV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/>
              <a:pPr>
                <a:defRPr/>
              </a:pPr>
              <a:t>32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55230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B7C084D-F45A-4513-A4B2-2D3012F454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6413"/>
            <a:ext cx="4484687" cy="2524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EEDF6993-6CFD-4507-8CBB-97A49A250D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/>
              <a:pPr>
                <a:defRPr/>
              </a:pPr>
              <a:t>34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341792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lv-LV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35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028625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11175"/>
            <a:ext cx="4530725" cy="2547938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36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589098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2698750" y="511175"/>
            <a:ext cx="4530725" cy="2547938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3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879594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37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99861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11175"/>
            <a:ext cx="4530725" cy="2547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38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699745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39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4732431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40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504993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41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1341308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44EC8-3B98-AD1B-4AD9-C10B7E94C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E8EAA3-AE99-BCDD-0F38-346A70FAC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9E8B6C-9D79-4292-5220-50D051DAC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lv-LV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E8691-BC62-4D31-FC10-B3BF8C876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42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9826500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46DD7-D380-C3C9-794E-64F532C53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06267D13-290A-906B-5343-57F4F156F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27550" cy="2547938"/>
          </a:xfrm>
        </p:spPr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5BCADFB7-A26C-7246-97EA-80A2CD003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533D5885-565A-64A3-F8D2-E8A304D88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43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509170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A7D0B-A988-61FB-15E2-84A499F8E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BA746-2CAA-5C8C-57E3-746ED5E671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98750" y="511175"/>
            <a:ext cx="4530725" cy="25479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A46C3-128C-56D6-DFC9-73A51496C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6643D-71F2-9613-9057-5BA4BB490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44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3909953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16822-7435-37A0-68AA-178014EED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5E0E8A0F-9BAA-8FFF-0C22-3B09A6709D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11175"/>
            <a:ext cx="4530725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D3BB393C-4BFA-E38D-948D-9F84CCA1A1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589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A0FBA-E625-3D2D-ADC7-CCFDB6E6C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56DC7A14-6318-E799-271B-245EC41C9C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11175"/>
            <a:ext cx="4530725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6FDFCC19-4A00-BB91-56AD-8B74733A22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83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24C6A-25C9-4BD2-B1F0-FD9EB3595000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285058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0BD88-3FB4-8D54-676A-AEF6490E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46FDBFFF-0CB7-C169-1604-0FFD4AD89A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2661ED05-019F-10A0-C21E-98EC55D31E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41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25E21-C674-EC50-B71F-6D4C162A1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54A369-2260-6D73-D512-0F7B32DCB8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C1CE9-4FC4-300C-4B3A-0F44E23F5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lv-LV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C3C40-D3C1-E758-07B9-6E01D082A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49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40457673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C5F5-10CF-E5E0-742D-8F1F8CFDB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17BCED-4913-62D4-F463-F1EBC132A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0227FC-0FF2-9C18-9B73-59A74424B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8C978-7495-2580-BDA4-0DAF6FC94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50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630479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70AD2-7BF6-F924-BA61-F58BF52C2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71A61-B51B-146C-E4C0-985BBC742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ACBD7F-CCB1-052C-6260-853E59662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01A18-4083-D5FA-AD8F-384DD09B2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51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3974132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B34A3-DE79-03DA-2E4E-75662BA29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CA9A63-E851-43C4-214A-D4FC3129C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38015A-C544-2315-CECD-EA28465CD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61B7B-A555-7AD0-E6A0-248CAA060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52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6625877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910561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545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lv-LV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5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428551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 fontAlgn="base"/>
            <a:endParaRPr lang="lv-LV" sz="18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6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519916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/>
              <a:pPr>
                <a:defRPr/>
              </a:pPr>
              <a:t>7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325515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/>
              <a:pPr>
                <a:defRPr/>
              </a:pPr>
              <a:t>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809493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98BD3-EE19-45D4-851E-E12B5537037E}" type="slidenum">
              <a:rPr lang="lv-LV" altLang="en-US" smtClean="0"/>
              <a:pPr>
                <a:defRPr/>
              </a:pPr>
              <a:t>9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7360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1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C51D8AF-04E3-494C-BD03-3154BC7610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46F476D8-ED1F-A9B1-20D0-F107B3C8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9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1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C51D8AF-04E3-494C-BD03-3154BC7610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2D87A5F-A6F4-42BF-8D42-A0D163DA6A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9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657601"/>
            <a:ext cx="8128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381000"/>
            <a:ext cx="8128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D1EDCCE-86A8-4C11-97D8-CD3B5A34A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10A62BC-8B9C-4A01-B2AB-1E4FC2A8C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41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752601"/>
            <a:ext cx="38608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1752601"/>
            <a:ext cx="39624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9D3CA14-77BC-4FD6-A6CA-0E8D6AA4A5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8A3216BA-FE07-4187-8333-6E4E1609F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08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4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4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F38E3D1-5ABC-4D9D-AD79-25995FE901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DDC848DB-3943-4C34-8A14-FE54973989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8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CFAF6C9-E07E-486D-8D5F-C6E989BAE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D98FD84-D270-4A67-AE18-5E26116AA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16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C4AEA-2F83-4016-9B89-CF3828959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A6F8D7D-9981-4559-874D-84720957D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57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272976"/>
            <a:ext cx="3668035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036" y="273054"/>
            <a:ext cx="4359563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4400" y="1435120"/>
            <a:ext cx="3668035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71D2664-700D-4B97-952E-9B2F84EC67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A6659B38-B118-41C5-8596-D5841DF88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29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9663B004-84E8-4766-A709-FE5917955D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54" y="0"/>
            <a:ext cx="3782291" cy="41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73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29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6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4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4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F38E3D1-5ABC-4D9D-AD79-25995FE901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8F88430-D572-A119-390D-40AEF8061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8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67" y="0"/>
            <a:ext cx="503766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483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1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0054F00-DCC0-4FF8-9E8D-34FAF3F68B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852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657601"/>
            <a:ext cx="8128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381000"/>
            <a:ext cx="8128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4FD8098-2AE7-4A82-B138-E4B24D3AF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744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752601"/>
            <a:ext cx="38608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1752601"/>
            <a:ext cx="39624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F8D2C3F-574E-49A5-A0D3-2B2E0F20E2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657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4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4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70DCE8A-0F67-4FBA-9896-A03521F5B5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310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25ECDF5-046B-41B2-9B7F-4D04EE45B0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112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ED0CA31-AAE7-45E2-8B21-5D7E698CB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582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272976"/>
            <a:ext cx="3668035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036" y="273054"/>
            <a:ext cx="4359563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4400" y="1435120"/>
            <a:ext cx="3668035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2F41CAF-470E-4F66-8274-4A4574F633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89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67" y="0"/>
            <a:ext cx="503766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280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ECBD41A-3156-945F-B755-6CA567A1F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67" y="0"/>
            <a:ext cx="503766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4B937EC2-0EEF-F161-3DBE-09183E63DC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265645-1F72-C80F-279C-F9E478C1EB71}"/>
              </a:ext>
            </a:extLst>
          </p:cNvPr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34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C4AEA-2F83-4016-9B89-CF3828959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79E68C8-19B4-B7B8-24C1-D46364B00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57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8A32134-B3EA-16ED-66F4-27A40898C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1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B4662AD2-A02C-635C-2B83-286D78593B8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716B75C3-CD25-474B-8C2C-0A85E8F717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606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6906828-7777-F0EC-3323-D3025ADE7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657601"/>
            <a:ext cx="8128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381000"/>
            <a:ext cx="8128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9A067ADA-4032-076B-CEB5-0A2057ABA6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C53C536A-F759-48BB-8534-9C0C3739B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189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6EEB7A2-D691-5725-E783-3241F73C9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752601"/>
            <a:ext cx="38608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1752601"/>
            <a:ext cx="39624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5AE99DF-9CEA-EACB-727B-8489154890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FB9C2676-282B-409E-A720-2BE97F98A3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433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6D52898-9178-73A3-C645-699DDC825A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4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4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916E4C70-76AF-F4A4-281B-8C156735CE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001FE8E2-7A5A-4A34-97B4-516F879DC9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68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E44CFCD2-A4F3-4C8A-74C9-42664B516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82FF80F7-785D-84EC-07AA-629F4A2512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E303FD66-FDB3-4D23-A562-4ECC8B402D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898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61AAC872-FD06-BD2A-4E36-B3D6D0B69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F9F8448D-4FCE-1B5C-DFBC-D81E11A342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791AF42E-C552-4586-A7B6-38196D25D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611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3EAA810E-30B6-8A59-199D-237C6C8E9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272976"/>
            <a:ext cx="3668035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036" y="273054"/>
            <a:ext cx="4359563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4400" y="1435120"/>
            <a:ext cx="3668035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74BA378-9968-B528-BB6E-9629A76A0A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70CB8E04-B711-4FDB-93DE-2B8A4E760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418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9A44E62A-0391-359C-A81C-3B9F772A2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B0F769F-44FB-52B7-406E-4D6CCEA06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67" y="0"/>
            <a:ext cx="503766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7263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7B63-FD6A-6797-2F4A-DF267DCAA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D8D75E-924A-3BDB-30B5-2DBD9A869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B3C97-9ABF-46A6-5367-9032C1C1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A3655-C3C1-D40D-B715-C71D5DCD4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6AE12-37E0-08DF-07CA-72309551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74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7156-499E-A5F3-E882-CBA5BF1DE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35DB7-6F1E-36AB-3C87-68C443B2E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2C900-0C8D-21B1-4653-E4B91916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AC100-9752-4C9C-7B60-13A08B60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0A870-0404-AE40-54F2-35B6BD92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0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1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C51D8AF-04E3-494C-BD03-3154BC7610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FDBAD6CD-B208-6354-2742-C95EDBCC0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97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C522-D003-0C86-C14F-BC910F58A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C1DDC-57C0-5FAE-B473-5690EF98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E0E72-B2C0-5603-3236-0774617D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F534D-DBB8-BAC6-6540-5418FBBD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DCB33-AB23-7F10-6433-97A16313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01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150A-2F1F-64CB-D1BF-5FB3919C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9AD83-E7FB-29C7-57DD-61EB34C85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5763C-5721-59B4-95E0-B1023C496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8A5FD-EEFE-00C1-00B5-116E3886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1AFAC-CCB1-916C-B99D-6938C6AC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1AC31-6ED7-14E8-66A5-D665CE02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62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357C-F469-AF46-8C68-02B717A7B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92445-92C1-4A89-BDEF-75D95B47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C26B0-30F4-F13A-DF87-9734C9422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7B54E-9D94-15C4-20BC-D781902A7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81E9BD-BD29-0265-714C-4B3D01BFA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794ED-A12F-030D-2864-F197297B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6C833-63FC-A746-DB7E-45DA0EEE5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83F2E-1C54-E3F7-FFE7-0825460A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89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2340A-307B-961D-38F8-6494871B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B319A-5C45-770A-02C1-E39C65A33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AB8B0-0ECF-421A-95D1-F6323D55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CB37B-A0ED-DCE9-A999-59F745A3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96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2938A-D5D0-9B59-0477-FA208DDD5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F5DEAF-F8A1-1D15-CB71-4B5F6F51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1253D-5563-A2A9-2D13-4BE4E10E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82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A5F6-DDCD-348B-2117-6ACD7F22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A0F98-EF8A-9E05-AD60-228720A55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EB2AD-3937-0708-D449-82BFCF5D6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A8562-934D-9158-35C4-C34324A5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31FD4-D182-9602-BE88-A9DDCB53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B94FC-D0F0-BBE2-4023-7D188BE8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74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C8F8B-25A5-694A-5EF7-9A6DDE721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CD4B0-C233-C8F7-D83F-DFF383413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96B23-211B-0014-6347-9FC1BD140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50BE2-BF6D-DD44-65E1-2852D4FE0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464F9-FB8C-4D0B-2C48-316609459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6126D-07C6-7827-DC63-284816F5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20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908FE-1DBF-4CF9-B346-AA5745B6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4748-740C-AC50-C80E-6A620B8E0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E2EEA-A7F8-09E1-3608-737CECE81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EBBFF-8F5A-A643-90F3-40FFA7BA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08DDA-2743-2E7B-E09A-CCD8CDF0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33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F07D9E-8937-6BF7-07BA-78DC317078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70211-72BC-098A-8E48-9A0D35392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4A62D-50D7-E873-0F7B-0E6D0DB9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18339-68C2-F327-6818-EFA3F4C7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4BF9B-6C39-E42C-67CE-A9A00058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9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752601"/>
            <a:ext cx="38608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1752601"/>
            <a:ext cx="39624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9D3CA14-77BC-4FD6-A6CA-0E8D6AA4A5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549FBE8-2D7B-081F-FCC2-5533210D7E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0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CFAF6C9-E07E-486D-8D5F-C6E989BAE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59773E2B-2BFA-AED8-83AF-8E32A195A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1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C4AEA-2F83-4016-9B89-CF3828959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AD5F8E1-C927-3C10-C07B-6661FDE5E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5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0">
            <a:extLst>
              <a:ext uri="{FF2B5EF4-FFF2-40B4-BE49-F238E27FC236}">
                <a16:creationId xmlns:a16="http://schemas.microsoft.com/office/drawing/2014/main" id="{71A41A9F-A993-473F-873E-B0687A628B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27885" y="6353175"/>
            <a:ext cx="357716" cy="24765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  <a:sym typeface="Verdana" panose="020B0604030504040204" pitchFamily="34" charset="0"/>
              </a:defRPr>
            </a:lvl1pPr>
          </a:lstStyle>
          <a:p>
            <a:fld id="{47E3D9C6-1AA5-4412-8A87-2292BECCC7C9}" type="slidenum">
              <a:rPr lang="lv-LV" altLang="lv-LV"/>
              <a:pPr/>
              <a:t>‹#›</a:t>
            </a:fld>
            <a:endParaRPr lang="lv-LV" altLang="lv-LV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A0808B5B-A19C-27E0-192F-B349B05A55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8446" cy="21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917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652188B-E8AB-4117-930B-B1B9169EF6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54" y="0"/>
            <a:ext cx="3782291" cy="4164676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79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06D765-CA29-48E5-B764-387DA85CC4B8}" type="datetime1">
              <a:rPr lang="en-US"/>
              <a:pPr>
                <a:defRPr/>
              </a:pPr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61D644-53F5-4CD7-9729-3D9C39E6D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0" r:id="rId1"/>
    <p:sldLayoutId id="2147485503" r:id="rId2"/>
    <p:sldLayoutId id="2147485505" r:id="rId3"/>
    <p:sldLayoutId id="2147484044" r:id="rId4"/>
    <p:sldLayoutId id="2147484046" r:id="rId5"/>
    <p:sldLayoutId id="2147484048" r:id="rId6"/>
    <p:sldLayoutId id="2147484049" r:id="rId7"/>
    <p:sldLayoutId id="214748403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5498" r:id="rId18"/>
    <p:sldLayoutId id="2147484039" r:id="rId19"/>
    <p:sldLayoutId id="2147485508" r:id="rId20"/>
    <p:sldLayoutId id="2147485509" r:id="rId21"/>
    <p:sldLayoutId id="2147485510" r:id="rId22"/>
    <p:sldLayoutId id="2147484264" r:id="rId23"/>
    <p:sldLayoutId id="2147484265" r:id="rId24"/>
    <p:sldLayoutId id="2147484266" r:id="rId25"/>
    <p:sldLayoutId id="2147484267" r:id="rId26"/>
    <p:sldLayoutId id="2147484268" r:id="rId27"/>
    <p:sldLayoutId id="2147484269" r:id="rId28"/>
    <p:sldLayoutId id="2147485488" r:id="rId29"/>
    <p:sldLayoutId id="2147485489" r:id="rId30"/>
    <p:sldLayoutId id="2147485490" r:id="rId31"/>
    <p:sldLayoutId id="2147485491" r:id="rId32"/>
    <p:sldLayoutId id="2147485492" r:id="rId33"/>
    <p:sldLayoutId id="2147485493" r:id="rId34"/>
    <p:sldLayoutId id="2147485494" r:id="rId35"/>
    <p:sldLayoutId id="2147485495" r:id="rId36"/>
    <p:sldLayoutId id="2147485496" r:id="rId37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DC646-2B8A-4C8F-FF42-763E4569E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79C7E-67F5-FA07-343A-8EAC75B7D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9C761-BAC7-2782-6F54-84F0259C6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B4840-DD3E-409C-A155-B178796799C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336B6-5F46-445D-01F5-F513E17EF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0EA7A-BE1B-8E36-C9D3-1D922E9D6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97163-B369-4BCA-9DD6-91688D0F6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9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scentrs.lvgmc.lv/lapas/salaspils-kodolreaktor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hyperlink" Target="https://videscentrs.lvgmc.lv/iebuvets/salaspils-kodolreaktora-virtuala-tur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scentrs.lvgmc.lv/lapas/salaspils-kodolreaktor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8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svg"/><Relationship Id="rId18" Type="http://schemas.openxmlformats.org/officeDocument/2006/relationships/image" Target="../media/image119.jpeg"/><Relationship Id="rId3" Type="http://schemas.openxmlformats.org/officeDocument/2006/relationships/image" Target="../media/image15.png"/><Relationship Id="rId7" Type="http://schemas.openxmlformats.org/officeDocument/2006/relationships/image" Target="../media/image108.svg"/><Relationship Id="rId12" Type="http://schemas.openxmlformats.org/officeDocument/2006/relationships/image" Target="../media/image113.png"/><Relationship Id="rId17" Type="http://schemas.openxmlformats.org/officeDocument/2006/relationships/image" Target="../media/image118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7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Relationship Id="rId14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0.pn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5" Type="http://schemas.openxmlformats.org/officeDocument/2006/relationships/image" Target="../media/image149.jpe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hyperlink" Target="https://www.vvd.gov.lv/lv/riciba-radiacijas-avariju-gadijumos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8.png"/><Relationship Id="rId5" Type="http://schemas.openxmlformats.org/officeDocument/2006/relationships/hyperlink" Target="https://www.sargs.lv/lv/tema/72stundas-" TargetMode="External"/><Relationship Id="rId4" Type="http://schemas.openxmlformats.org/officeDocument/2006/relationships/image" Target="../media/image1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6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62.jpeg"/><Relationship Id="rId4" Type="http://schemas.openxmlformats.org/officeDocument/2006/relationships/image" Target="../media/image161.png"/><Relationship Id="rId9" Type="http://schemas.microsoft.com/office/2007/relationships/diagramDrawing" Target="../diagrams/drawing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2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png"/><Relationship Id="rId4" Type="http://schemas.openxmlformats.org/officeDocument/2006/relationships/hyperlink" Target="https://remap.jrc.ec.europa.eu/Simple.aspx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9.png"/><Relationship Id="rId4" Type="http://schemas.openxmlformats.org/officeDocument/2006/relationships/image" Target="../media/image10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vd.gov.lv/lv/radona-gazes-kontrol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5" Type="http://schemas.openxmlformats.org/officeDocument/2006/relationships/hyperlink" Target="https://www.vvd.gov.lv/lv" TargetMode="External"/><Relationship Id="rId4" Type="http://schemas.openxmlformats.org/officeDocument/2006/relationships/image" Target="../media/image182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13" Type="http://schemas.openxmlformats.org/officeDocument/2006/relationships/image" Target="../media/image189.png"/><Relationship Id="rId3" Type="http://schemas.openxmlformats.org/officeDocument/2006/relationships/hyperlink" Target="https://www.vvd.gov.lv/lv" TargetMode="External"/><Relationship Id="rId7" Type="http://schemas.openxmlformats.org/officeDocument/2006/relationships/image" Target="../media/image181.pn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@valstsvidesdienests7910/videos" TargetMode="External"/><Relationship Id="rId11" Type="http://schemas.openxmlformats.org/officeDocument/2006/relationships/image" Target="../media/image187.png"/><Relationship Id="rId5" Type="http://schemas.openxmlformats.org/officeDocument/2006/relationships/hyperlink" Target="https://twitter.com/videsdienests" TargetMode="External"/><Relationship Id="rId15" Type="http://schemas.openxmlformats.org/officeDocument/2006/relationships/image" Target="../media/image190.png"/><Relationship Id="rId10" Type="http://schemas.openxmlformats.org/officeDocument/2006/relationships/image" Target="../media/image186.png"/><Relationship Id="rId4" Type="http://schemas.openxmlformats.org/officeDocument/2006/relationships/hyperlink" Target="https://www.facebook.com/videsdienests/" TargetMode="External"/><Relationship Id="rId9" Type="http://schemas.openxmlformats.org/officeDocument/2006/relationships/image" Target="../media/image185.png"/><Relationship Id="rId14" Type="http://schemas.openxmlformats.org/officeDocument/2006/relationships/hyperlink" Target="http://www.facebook.com/iaea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C45209-8F8C-99DB-A113-FD1A18AC5241}"/>
              </a:ext>
            </a:extLst>
          </p:cNvPr>
          <p:cNvSpPr/>
          <p:nvPr/>
        </p:nvSpPr>
        <p:spPr>
          <a:xfrm>
            <a:off x="0" y="3022602"/>
            <a:ext cx="12192000" cy="3835398"/>
          </a:xfrm>
          <a:prstGeom prst="rect">
            <a:avLst/>
          </a:prstGeom>
          <a:solidFill>
            <a:srgbClr val="4F7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TextBox 11"/>
          <p:cNvSpPr txBox="1"/>
          <p:nvPr/>
        </p:nvSpPr>
        <p:spPr>
          <a:xfrm>
            <a:off x="655725" y="3428513"/>
            <a:ext cx="1089401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lv-LV" sz="4000" b="1" spc="-9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Radiācijas drošība un jonizējošā starojuma avoti Latvijā (materiāls skolēniem un skolotājiem)</a:t>
            </a:r>
          </a:p>
          <a:p>
            <a:endParaRPr lang="lv-LV" sz="4000" b="1" spc="-9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v-LV" sz="2000" b="1" spc="-9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Sagatavoja Valsts vides dienesta Radiācijas drošības centrs 2024.gadā</a:t>
            </a:r>
            <a:endParaRPr lang="en-US" sz="2000" b="1" spc="-90">
              <a:solidFill>
                <a:schemeClr val="bg1"/>
              </a:solidFill>
              <a:latin typeface="Verdana"/>
              <a:ea typeface="Verdana"/>
              <a:cs typeface="Arial"/>
            </a:endParaRPr>
          </a:p>
        </p:txBody>
      </p:sp>
      <p:pic>
        <p:nvPicPr>
          <p:cNvPr id="4" name="Picture 6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A4334C97-722C-5DAE-9781-9B427F003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5" r="474" b="6197"/>
          <a:stretch/>
        </p:blipFill>
        <p:spPr bwMode="auto">
          <a:xfrm>
            <a:off x="0" y="0"/>
            <a:ext cx="12192000" cy="302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796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13E04-09E7-CE83-5C81-EC09001A00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/>
          <a:p>
            <a:fld id="{CC3C4AEA-2F83-4016-9B89-CF38289593C9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3DA405-A2F6-377D-6957-FF5F7AC45AFC}"/>
              </a:ext>
            </a:extLst>
          </p:cNvPr>
          <p:cNvSpPr txBox="1">
            <a:spLocks/>
          </p:cNvSpPr>
          <p:nvPr/>
        </p:nvSpPr>
        <p:spPr>
          <a:xfrm>
            <a:off x="1635571" y="628951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Zobārstniecība</a:t>
            </a:r>
            <a:endParaRPr lang="en-US" altLang="en-US" sz="24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 descr="MYRAY RXDC EXTEND WIRED ar vadu, Medicīnas iekārtu veikals - Aikomed">
            <a:extLst>
              <a:ext uri="{FF2B5EF4-FFF2-40B4-BE49-F238E27FC236}">
                <a16:creationId xmlns:a16="http://schemas.microsoft.com/office/drawing/2014/main" id="{2A3ADCE1-353A-5DA7-A72A-7BF218ADA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468" y="4470855"/>
            <a:ext cx="2268000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D1FFF-F455-459C-AFD3-3C169C241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483" y="0"/>
            <a:ext cx="2268000" cy="217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Dental X-Ray machine 3D Model $39 - .max - Free3D">
            <a:extLst>
              <a:ext uri="{FF2B5EF4-FFF2-40B4-BE49-F238E27FC236}">
                <a16:creationId xmlns:a16="http://schemas.microsoft.com/office/drawing/2014/main" id="{FC2773F9-C05C-12B6-32A0-CCCA370F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468" y="2202855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952D884-4859-AD7B-34EF-69DEAD11B179}"/>
              </a:ext>
            </a:extLst>
          </p:cNvPr>
          <p:cNvSpPr txBox="1">
            <a:spLocks/>
          </p:cNvSpPr>
          <p:nvPr/>
        </p:nvSpPr>
        <p:spPr>
          <a:xfrm>
            <a:off x="211871" y="2687445"/>
            <a:ext cx="9433933" cy="40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lv-LV" sz="19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Intraorālās</a:t>
            </a:r>
            <a:r>
              <a:rPr lang="lv-LV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zobārstniecības </a:t>
            </a:r>
            <a:r>
              <a:rPr lang="lv-LV" sz="19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rentgeniekārtas</a:t>
            </a:r>
            <a:r>
              <a:rPr lang="lv-LV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paredzētas viena vai vairāku zobu rentgena attēlu iegūšanai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Iekārtu tehniskie parametri: 65-70 </a:t>
            </a:r>
            <a:r>
              <a:rPr lang="lv-LV" sz="19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kV</a:t>
            </a:r>
            <a:r>
              <a:rPr lang="lv-LV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6-7</a:t>
            </a:r>
            <a:r>
              <a:rPr lang="lv-LV" sz="19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lv-LV" sz="19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</a:t>
            </a:r>
            <a:r>
              <a:rPr lang="lv-LV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(0,49-0,56 </a:t>
            </a:r>
            <a:r>
              <a:rPr lang="lv-LV" sz="19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kW</a:t>
            </a:r>
            <a:r>
              <a:rPr lang="lv-LV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). </a:t>
            </a:r>
            <a:r>
              <a:rPr lang="lv-LV" sz="1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Ekspozīcijas laiks 0,010-1,000 sekundes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Koniska staru kūļa datortomogrāfija - sejas žokļu </a:t>
            </a:r>
            <a:r>
              <a:rPr lang="lv-LV" sz="19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trīsdimensiju</a:t>
            </a:r>
            <a:r>
              <a:rPr lang="lv-LV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datortomogrāfijas attēla iegūšana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Veicot koniska staru kūļa datortomogrāfijas izmeklējumus, tiek iegūti anatomiski precīzi attēli, kurus izmanto dažādās zobārstniecības specialitātēs, mutes, sejas un žokļu ķirurģijā un </a:t>
            </a:r>
            <a:r>
              <a:rPr lang="lv-LV" sz="19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ortodontijā</a:t>
            </a:r>
            <a:r>
              <a:rPr lang="lv-LV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gan sejas žokļu struktūru diagnostikai, modelēšanai, operāciju plānošanai un vispusīgai pacienta sejas žokļu klīniskās ainas izvērtēšanai</a:t>
            </a:r>
            <a:endParaRPr lang="en-US" sz="19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BD9C57-01E2-F5D5-A991-24FE7C862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98" y="0"/>
            <a:ext cx="3421600" cy="2281066"/>
          </a:xfrm>
          <a:prstGeom prst="rect">
            <a:avLst/>
          </a:prstGeom>
        </p:spPr>
      </p:pic>
      <p:pic>
        <p:nvPicPr>
          <p:cNvPr id="2" name="Picture 1" descr="Hand Hold A Dental X-ray Film Stock Photo, Picture And Royalty Free Image.  Image 54833975.">
            <a:extLst>
              <a:ext uri="{FF2B5EF4-FFF2-40B4-BE49-F238E27FC236}">
                <a16:creationId xmlns:a16="http://schemas.microsoft.com/office/drawing/2014/main" id="{8878CF9B-CB24-9648-C6BE-1E249292EA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5905" r="40920" b="6688"/>
          <a:stretch/>
        </p:blipFill>
        <p:spPr bwMode="auto">
          <a:xfrm>
            <a:off x="4490494" y="2236"/>
            <a:ext cx="1937404" cy="2278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25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13E04-09E7-CE83-5C81-EC09001A00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93488" y="6436519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3DA405-A2F6-377D-6957-FF5F7AC45AFC}"/>
              </a:ext>
            </a:extLst>
          </p:cNvPr>
          <p:cNvSpPr txBox="1">
            <a:spLocks/>
          </p:cNvSpPr>
          <p:nvPr/>
        </p:nvSpPr>
        <p:spPr>
          <a:xfrm>
            <a:off x="2161077" y="691002"/>
            <a:ext cx="3172924" cy="1104876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800" b="1" dirty="0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Medicīna</a:t>
            </a:r>
          </a:p>
          <a:p>
            <a:pPr algn="l"/>
            <a:r>
              <a:rPr lang="lv-LV" sz="2800" b="1" dirty="0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diagnostika</a:t>
            </a:r>
            <a:endParaRPr lang="en-US" altLang="en-US" sz="2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A6FBA-8AA0-F79E-953B-674865AF0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2086"/>
            <a:ext cx="5397500" cy="4175914"/>
          </a:xfrm>
          <a:prstGeom prst="rect">
            <a:avLst/>
          </a:prstGeom>
        </p:spPr>
      </p:pic>
      <p:pic>
        <p:nvPicPr>
          <p:cNvPr id="10" name="Picture 9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533F3B99-716A-1E87-5167-60D50AD036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/>
          <a:stretch/>
        </p:blipFill>
        <p:spPr>
          <a:xfrm>
            <a:off x="6478859" y="0"/>
            <a:ext cx="5713141" cy="359175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A74112-250E-CF29-130F-DBE2D345B161}"/>
              </a:ext>
            </a:extLst>
          </p:cNvPr>
          <p:cNvSpPr txBox="1">
            <a:spLocks/>
          </p:cNvSpPr>
          <p:nvPr/>
        </p:nvSpPr>
        <p:spPr>
          <a:xfrm>
            <a:off x="5451129" y="3678137"/>
            <a:ext cx="6348759" cy="287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0520" indent="-350520">
              <a:spcBef>
                <a:spcPts val="0"/>
              </a:spcBef>
              <a:spcAft>
                <a:spcPts val="600"/>
              </a:spcAft>
            </a:pPr>
            <a:r>
              <a:rPr lang="lv-LV" sz="220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Datortomorgāfijas</a:t>
            </a:r>
            <a:r>
              <a:rPr lang="lv-LV" sz="220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iekārtas</a:t>
            </a:r>
            <a:endParaRPr lang="lv-LV" sz="22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0520" indent="-350520">
              <a:spcBef>
                <a:spcPts val="0"/>
              </a:spcBef>
              <a:spcAft>
                <a:spcPts val="600"/>
              </a:spcAft>
            </a:pPr>
            <a:r>
              <a:rPr lang="lv-LV" sz="220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Mamogrāfijas</a:t>
            </a:r>
            <a:r>
              <a:rPr lang="lv-LV" sz="220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iekārtas</a:t>
            </a:r>
            <a:endParaRPr lang="lv-LV" sz="22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0520" indent="-350520">
              <a:spcBef>
                <a:spcPts val="0"/>
              </a:spcBef>
              <a:spcAft>
                <a:spcPts val="600"/>
              </a:spcAft>
            </a:pPr>
            <a:r>
              <a:rPr lang="lv-LV" sz="2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Pārvietojamās (palātas) iekārtas</a:t>
            </a:r>
          </a:p>
          <a:p>
            <a:pPr marL="350520" indent="-350520">
              <a:spcBef>
                <a:spcPts val="0"/>
              </a:spcBef>
              <a:spcAft>
                <a:spcPts val="600"/>
              </a:spcAft>
            </a:pPr>
            <a:r>
              <a:rPr lang="lv-LV" sz="220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Invazīvās</a:t>
            </a:r>
            <a:r>
              <a:rPr lang="lv-LV" sz="220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radioloģijas iekārtas</a:t>
            </a:r>
          </a:p>
          <a:p>
            <a:pPr marL="350520" indent="-350520">
              <a:spcBef>
                <a:spcPts val="0"/>
              </a:spcBef>
              <a:spcAft>
                <a:spcPts val="600"/>
              </a:spcAft>
            </a:pPr>
            <a:r>
              <a:rPr lang="lv-LV" sz="220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Operāciju zāles iekārtas</a:t>
            </a:r>
            <a:endParaRPr lang="lv-LV" sz="22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0520" indent="-350520">
              <a:spcBef>
                <a:spcPts val="0"/>
              </a:spcBef>
              <a:spcAft>
                <a:spcPts val="600"/>
              </a:spcAft>
            </a:pPr>
            <a:r>
              <a:rPr lang="lv-LV" sz="220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Osteodensitometrijas</a:t>
            </a:r>
            <a:r>
              <a:rPr lang="lv-LV" sz="220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iekārtas</a:t>
            </a:r>
            <a:endParaRPr lang="lv-LV" sz="22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0520" indent="-350520">
              <a:spcBef>
                <a:spcPts val="0"/>
              </a:spcBef>
              <a:spcAft>
                <a:spcPts val="0"/>
              </a:spcAft>
            </a:pPr>
            <a:r>
              <a:rPr lang="lv-LV" sz="220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Kodolmedicīnā</a:t>
            </a:r>
            <a:r>
              <a:rPr lang="lv-LV" sz="220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radioaktīvi avoti</a:t>
            </a:r>
            <a:endParaRPr lang="en-US" sz="2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0520" indent="-350520">
              <a:spcBef>
                <a:spcPts val="0"/>
              </a:spcBef>
              <a:spcAft>
                <a:spcPts val="0"/>
              </a:spcAft>
            </a:pPr>
            <a:endParaRPr lang="lv-LV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76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13E04-09E7-CE83-5C81-EC09001A00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93488" y="6436519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3DA405-A2F6-377D-6957-FF5F7AC45AFC}"/>
              </a:ext>
            </a:extLst>
          </p:cNvPr>
          <p:cNvSpPr txBox="1">
            <a:spLocks/>
          </p:cNvSpPr>
          <p:nvPr/>
        </p:nvSpPr>
        <p:spPr>
          <a:xfrm>
            <a:off x="2326947" y="269081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Medicīna - ārstēšana</a:t>
            </a:r>
            <a:endParaRPr lang="en-US" altLang="en-US" sz="28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A74112-250E-CF29-130F-DBE2D345B161}"/>
              </a:ext>
            </a:extLst>
          </p:cNvPr>
          <p:cNvSpPr txBox="1">
            <a:spLocks/>
          </p:cNvSpPr>
          <p:nvPr/>
        </p:nvSpPr>
        <p:spPr>
          <a:xfrm>
            <a:off x="0" y="1427356"/>
            <a:ext cx="8585200" cy="253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0520" indent="-350520">
              <a:spcBef>
                <a:spcPts val="0"/>
              </a:spcBef>
              <a:spcAft>
                <a:spcPts val="600"/>
              </a:spcAft>
            </a:pPr>
            <a:r>
              <a:rPr lang="lv-LV" sz="1700" b="1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Radioterapija</a:t>
            </a: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– vēža slimnieku ārstēšanas metode. Rentgenstarus, gamma starus, daļiņas izmanto audzēja apstarošanai un iznīcināšanai. </a:t>
            </a:r>
          </a:p>
          <a:p>
            <a:pPr marL="350520" indent="-350520">
              <a:spcBef>
                <a:spcPts val="0"/>
              </a:spcBef>
              <a:spcAft>
                <a:spcPts val="600"/>
              </a:spcAft>
            </a:pP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Latvijā lineāros paātrinātājus lieto radioterapijā četrās lielākajās slimnīcās (Rīgas Austrumu klīniskajā universitātes slimnīcā (RAKUS), Paula Stradiņa klīniskajā universitātes slimnīcā (PSKUS), Liepājas reģionālajā slimnīcā, Daugavpils reģionālajā slimnīcā</a:t>
            </a:r>
          </a:p>
          <a:p>
            <a:pPr marL="350520" indent="-350520">
              <a:spcBef>
                <a:spcPts val="0"/>
              </a:spcBef>
              <a:spcAft>
                <a:spcPts val="0"/>
              </a:spcAft>
            </a:pP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RAKUS izmanto arī irīdija Ir-192 slēgtu starojuma avotu </a:t>
            </a:r>
            <a:r>
              <a:rPr lang="lv-LV" sz="1700" dirty="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brahiterapijā</a:t>
            </a: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, PSKUS </a:t>
            </a:r>
            <a:r>
              <a:rPr lang="lv-LV" sz="1700" dirty="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rutēnija</a:t>
            </a: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Ru-106 implantus </a:t>
            </a:r>
            <a:r>
              <a:rPr lang="lv-LV" sz="1700" dirty="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oftalmoloģiskajā</a:t>
            </a: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</a:t>
            </a:r>
            <a:r>
              <a:rPr lang="lv-LV" sz="1700" dirty="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brahiterapijā</a:t>
            </a: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 </a:t>
            </a:r>
            <a:endParaRPr lang="en-US" sz="17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0520" indent="-350520">
              <a:spcBef>
                <a:spcPts val="0"/>
              </a:spcBef>
              <a:spcAft>
                <a:spcPts val="0"/>
              </a:spcAft>
            </a:pPr>
            <a:endParaRPr lang="lv-LV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E2C51-6C22-7DC5-C2C0-01E167176055}"/>
              </a:ext>
            </a:extLst>
          </p:cNvPr>
          <p:cNvSpPr txBox="1">
            <a:spLocks/>
          </p:cNvSpPr>
          <p:nvPr/>
        </p:nvSpPr>
        <p:spPr>
          <a:xfrm>
            <a:off x="8411477" y="3060746"/>
            <a:ext cx="3900664" cy="309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0520" indent="-350520">
              <a:spcBef>
                <a:spcPts val="0"/>
              </a:spcBef>
              <a:spcAft>
                <a:spcPts val="600"/>
              </a:spcAft>
            </a:pPr>
            <a:r>
              <a:rPr lang="lv-LV" sz="1700" b="1" dirty="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Kodolmedicīnā</a:t>
            </a: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diagnostikā un  arī ārstēšanā izmanto radioaktīvas vielas - </a:t>
            </a:r>
            <a:r>
              <a:rPr lang="lv-LV" sz="1700" dirty="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radiofarmaceitiskos</a:t>
            </a: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preparātus. </a:t>
            </a:r>
          </a:p>
          <a:p>
            <a:pPr marL="350520" indent="-350520">
              <a:spcBef>
                <a:spcPts val="0"/>
              </a:spcBef>
              <a:spcAft>
                <a:spcPts val="600"/>
              </a:spcAft>
            </a:pP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Piemēram, RAKUS izmanto dažādus </a:t>
            </a:r>
            <a:r>
              <a:rPr lang="lv-LV" sz="1700" dirty="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radiofarmaceitiskos</a:t>
            </a:r>
            <a:r>
              <a:rPr lang="lv-LV" sz="17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preparātus terapijā stronciju Sr-89, itriju Y-90, lutēciju Lu-177, rādiju Ra-223</a:t>
            </a:r>
            <a:endParaRPr lang="en-US" sz="1700" dirty="0">
              <a:latin typeface="Verdana"/>
              <a:ea typeface="Verdana"/>
              <a:cs typeface="Times New Roman"/>
            </a:endParaRPr>
          </a:p>
        </p:txBody>
      </p:sp>
      <p:pic>
        <p:nvPicPr>
          <p:cNvPr id="1028" name="Picture 4" descr="African Association of Radiopharmacy Created | IAEA">
            <a:extLst>
              <a:ext uri="{FF2B5EF4-FFF2-40B4-BE49-F238E27FC236}">
                <a16:creationId xmlns:a16="http://schemas.microsoft.com/office/drawing/2014/main" id="{093F646E-3D9D-28C9-8D02-1779E809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477" y="711007"/>
            <a:ext cx="3784600" cy="21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A21D94-51EF-4CBA-1436-ADBA61D68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99797"/>
            <a:ext cx="5687172" cy="30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94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13E04-09E7-CE83-5C81-EC09001A00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93488" y="6436519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3DA405-A2F6-377D-6957-FF5F7AC45AFC}"/>
              </a:ext>
            </a:extLst>
          </p:cNvPr>
          <p:cNvSpPr txBox="1">
            <a:spLocks/>
          </p:cNvSpPr>
          <p:nvPr/>
        </p:nvSpPr>
        <p:spPr>
          <a:xfrm>
            <a:off x="1635831" y="272476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Veterinārmedicīna</a:t>
            </a:r>
            <a:endParaRPr lang="en-US" altLang="en-US" sz="24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D00A9A-99BB-7499-A8D4-93D8CC83F6A4}"/>
              </a:ext>
            </a:extLst>
          </p:cNvPr>
          <p:cNvSpPr txBox="1">
            <a:spLocks/>
          </p:cNvSpPr>
          <p:nvPr/>
        </p:nvSpPr>
        <p:spPr>
          <a:xfrm>
            <a:off x="621441" y="1714500"/>
            <a:ext cx="5397570" cy="19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Latvijā vetārsti lieto gan pārnēsājamas, gan stacionāras </a:t>
            </a:r>
            <a:r>
              <a:rPr lang="lv-LV" sz="180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rentgeniekārtas</a:t>
            </a:r>
            <a:endParaRPr lang="lv-LV" sz="18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Dzīvnieka rentgena uzņemšanas laikā ir svarīgi, vai dzīvniekam veikta </a:t>
            </a:r>
            <a:r>
              <a:rPr lang="lv-LV" sz="180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sedācija</a:t>
            </a: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dzīvnieks imobilizēts vai tiek pieturēts</a:t>
            </a:r>
            <a:endParaRPr lang="lv-LV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158988E-3F0D-83B5-20CF-65AE2196B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88" y="3428999"/>
            <a:ext cx="3435373" cy="2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4762DD1-E457-B5C2-7781-A9739C51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07" y="0"/>
            <a:ext cx="514082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86456C77-D867-79D2-49A5-C6D059FF7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07" y="3428999"/>
            <a:ext cx="5145593" cy="343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ignalRAY | Artificial Intelligence for Veterinary Radiology">
            <a:extLst>
              <a:ext uri="{FF2B5EF4-FFF2-40B4-BE49-F238E27FC236}">
                <a16:creationId xmlns:a16="http://schemas.microsoft.com/office/drawing/2014/main" id="{F3F5AF4F-E9CF-8554-4AE0-98126F68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00" y="95484"/>
            <a:ext cx="1238265" cy="195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nds-Free XRays">
            <a:extLst>
              <a:ext uri="{FF2B5EF4-FFF2-40B4-BE49-F238E27FC236}">
                <a16:creationId xmlns:a16="http://schemas.microsoft.com/office/drawing/2014/main" id="{AFF4D7B8-E608-126C-A22B-BB9589DB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0856"/>
            <a:ext cx="3271663" cy="217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95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13E04-09E7-CE83-5C81-EC09001A00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93488" y="6436519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D00A9A-99BB-7499-A8D4-93D8CC83F6A4}"/>
              </a:ext>
            </a:extLst>
          </p:cNvPr>
          <p:cNvSpPr txBox="1">
            <a:spLocks/>
          </p:cNvSpPr>
          <p:nvPr/>
        </p:nvSpPr>
        <p:spPr>
          <a:xfrm>
            <a:off x="1373344" y="1156329"/>
            <a:ext cx="5350623" cy="180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Lidostā, uz robežas, dažādās iestādēs lieto bagāžas kontroles </a:t>
            </a:r>
            <a:r>
              <a:rPr lang="lv-LV" sz="180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rentgeniekārtas</a:t>
            </a: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un lineāros paātrinātājus, lai caurskatītu somas, bagāžu, kravu</a:t>
            </a:r>
          </a:p>
          <a:p>
            <a:pPr>
              <a:spcAft>
                <a:spcPts val="600"/>
              </a:spcAft>
            </a:pP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Šīs </a:t>
            </a:r>
            <a:r>
              <a:rPr lang="lv-LV" sz="180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rentgeniekārtas</a:t>
            </a: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nav paredzētas cilvēku izmeklējumu veikšanai</a:t>
            </a:r>
            <a:endParaRPr lang="lv-LV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4C43B9-0FDB-2EFA-30BF-ADD750B83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5594"/>
            <a:ext cx="6482537" cy="3612406"/>
          </a:xfrm>
          <a:prstGeom prst="rect">
            <a:avLst/>
          </a:prstGeom>
        </p:spPr>
      </p:pic>
      <p:pic>
        <p:nvPicPr>
          <p:cNvPr id="9218" name="Picture 2" descr="Lidostas Rīga bagāžas kontrole">
            <a:extLst>
              <a:ext uri="{FF2B5EF4-FFF2-40B4-BE49-F238E27FC236}">
                <a16:creationId xmlns:a16="http://schemas.microsoft.com/office/drawing/2014/main" id="{E12FA9D6-8AD7-BB34-7E86-62236DF34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"/>
          <a:stretch/>
        </p:blipFill>
        <p:spPr bwMode="auto">
          <a:xfrm>
            <a:off x="6263021" y="3245594"/>
            <a:ext cx="5928979" cy="361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an You Spot the Contraband in These Airport Baggage X-Rays? | WIRED">
            <a:extLst>
              <a:ext uri="{FF2B5EF4-FFF2-40B4-BE49-F238E27FC236}">
                <a16:creationId xmlns:a16="http://schemas.microsoft.com/office/drawing/2014/main" id="{17716794-AFE8-B010-4F96-5567C1172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9" r="23877"/>
          <a:stretch/>
        </p:blipFill>
        <p:spPr bwMode="auto">
          <a:xfrm>
            <a:off x="10054450" y="222427"/>
            <a:ext cx="1872343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22ABD5E8-99C2-DC1D-7569-EE71E7C0D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67" y="1123248"/>
            <a:ext cx="31051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9D566D-3B4B-5E22-EC0F-01CAD56A728D}"/>
              </a:ext>
            </a:extLst>
          </p:cNvPr>
          <p:cNvSpPr txBox="1">
            <a:spLocks/>
          </p:cNvSpPr>
          <p:nvPr/>
        </p:nvSpPr>
        <p:spPr>
          <a:xfrm>
            <a:off x="1752256" y="272477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altLang="en-US" sz="24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Bagāžas kontrole</a:t>
            </a:r>
            <a:endParaRPr lang="en-US" altLang="en-US" sz="24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49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he use of X-rays in food inspection - Scintacor">
            <a:extLst>
              <a:ext uri="{FF2B5EF4-FFF2-40B4-BE49-F238E27FC236}">
                <a16:creationId xmlns:a16="http://schemas.microsoft.com/office/drawing/2014/main" id="{3C4BE44E-34B0-797C-B893-FF751D75D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12365" r="4183" b="16674"/>
          <a:stretch/>
        </p:blipFill>
        <p:spPr bwMode="auto">
          <a:xfrm>
            <a:off x="6284572" y="2648401"/>
            <a:ext cx="5417571" cy="42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13E04-09E7-CE83-5C81-EC09001A00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93488" y="6436519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3DA405-A2F6-377D-6957-FF5F7AC45AFC}"/>
              </a:ext>
            </a:extLst>
          </p:cNvPr>
          <p:cNvSpPr txBox="1">
            <a:spLocks/>
          </p:cNvSpPr>
          <p:nvPr/>
        </p:nvSpPr>
        <p:spPr>
          <a:xfrm>
            <a:off x="1752256" y="272477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altLang="en-US" sz="24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Kvalitātes kontrole</a:t>
            </a:r>
            <a:endParaRPr lang="en-US" altLang="en-US" sz="24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D00A9A-99BB-7499-A8D4-93D8CC83F6A4}"/>
              </a:ext>
            </a:extLst>
          </p:cNvPr>
          <p:cNvSpPr txBox="1">
            <a:spLocks/>
          </p:cNvSpPr>
          <p:nvPr/>
        </p:nvSpPr>
        <p:spPr>
          <a:xfrm>
            <a:off x="1354974" y="963559"/>
            <a:ext cx="10241714" cy="165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0520" indent="-350520">
              <a:spcAft>
                <a:spcPts val="600"/>
              </a:spcAft>
            </a:pPr>
            <a:r>
              <a:rPr lang="lv-LV" sz="1800" err="1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Rentgeniekārtas</a:t>
            </a:r>
            <a:r>
              <a:rPr lang="lv-LV" sz="180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 lieto arī kvalitātes kontrolē dažādu preču un produktu ražošanā – mikroshēmas, kokmateriāli, gaļas izstrādājumi, saldētas ogas, miltu izstrādājumi, siers, čipsi</a:t>
            </a:r>
          </a:p>
          <a:p>
            <a:pPr marL="350520" indent="-350520">
              <a:spcAft>
                <a:spcPts val="600"/>
              </a:spcAft>
            </a:pP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Iegūtajā </a:t>
            </a:r>
            <a:r>
              <a:rPr lang="lv-LV" sz="180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rentgenattēlā</a:t>
            </a: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analizē informāciju par piemaisījumiem, svešķermeņiem, piemēram, akmens vai metāla daļiņām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75B86A-F827-C90B-8A1A-6C35E4F37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3" y="2675394"/>
            <a:ext cx="5417571" cy="40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975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13E04-09E7-CE83-5C81-EC09001A00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93488" y="6436519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D00A9A-99BB-7499-A8D4-93D8CC83F6A4}"/>
              </a:ext>
            </a:extLst>
          </p:cNvPr>
          <p:cNvSpPr txBox="1">
            <a:spLocks/>
          </p:cNvSpPr>
          <p:nvPr/>
        </p:nvSpPr>
        <p:spPr>
          <a:xfrm>
            <a:off x="1537598" y="1052103"/>
            <a:ext cx="10414916" cy="207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lv-LV" sz="180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Rentgendefektoskopija</a:t>
            </a: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ir metode materiālu pārbaudei, lai konstatētu defektus, piemēram, metinātu šuvju vai kādu konstrukciju pārbaudei</a:t>
            </a:r>
          </a:p>
          <a:p>
            <a:pPr>
              <a:spcAft>
                <a:spcPts val="600"/>
              </a:spcAft>
            </a:pP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Latvijā izmanto radioaktīvo vielu nesaturošus jonizējošā starojuma avotus (</a:t>
            </a:r>
            <a:r>
              <a:rPr lang="lv-LV" sz="180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rentgeniekārtas</a:t>
            </a: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), bet pasaulē plaši lieto arī radioaktīvus avotus</a:t>
            </a:r>
          </a:p>
          <a:p>
            <a:pPr>
              <a:spcAft>
                <a:spcPts val="600"/>
              </a:spcAft>
            </a:pPr>
            <a:r>
              <a:rPr lang="lv-LV" sz="180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Rentgendefektoskopijā</a:t>
            </a:r>
            <a:r>
              <a:rPr lang="lv-LV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izmantojamās iekārtas ir ar lielu jaudu un spriegumu, lai starojums varētu izspiesties cauri priekšmetam un iegūt attēlu</a:t>
            </a:r>
            <a:endParaRPr lang="lv-LV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2D023-E300-1700-D53E-EE5B5BDD7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74" t="20376" r="32541" b="70253"/>
          <a:stretch/>
        </p:blipFill>
        <p:spPr>
          <a:xfrm>
            <a:off x="9451385" y="3298270"/>
            <a:ext cx="2664956" cy="3374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71BD-87C5-256C-C0A2-8D8F5FB35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26" t="11386" r="45724" b="71985"/>
          <a:stretch/>
        </p:blipFill>
        <p:spPr>
          <a:xfrm>
            <a:off x="6150431" y="3311011"/>
            <a:ext cx="3265715" cy="3374883"/>
          </a:xfrm>
          <a:prstGeom prst="rect">
            <a:avLst/>
          </a:prstGeom>
          <a:noFill/>
        </p:spPr>
      </p:pic>
      <p:pic>
        <p:nvPicPr>
          <p:cNvPr id="3" name="Picture 2" descr="X-Ray Pipeline 30&amp;quot; industrial radiography - YouTube">
            <a:extLst>
              <a:ext uri="{FF2B5EF4-FFF2-40B4-BE49-F238E27FC236}">
                <a16:creationId xmlns:a16="http://schemas.microsoft.com/office/drawing/2014/main" id="{F3814B3A-F8FA-7A9B-4B33-8519B56B5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514" y="3323754"/>
            <a:ext cx="5954486" cy="33493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D10E60-FB66-5E24-C95F-80EBE004A21D}"/>
              </a:ext>
            </a:extLst>
          </p:cNvPr>
          <p:cNvSpPr txBox="1">
            <a:spLocks/>
          </p:cNvSpPr>
          <p:nvPr/>
        </p:nvSpPr>
        <p:spPr>
          <a:xfrm>
            <a:off x="1752256" y="272477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Nesagraujošā testēšana (defektoskopija)</a:t>
            </a:r>
            <a:endParaRPr lang="en-US" altLang="en-US" sz="24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93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06866" y="2662201"/>
            <a:ext cx="11982120" cy="1232980"/>
          </a:xfrm>
        </p:spPr>
        <p:txBody>
          <a:bodyPr>
            <a:normAutofit/>
          </a:bodyPr>
          <a:lstStyle/>
          <a:p>
            <a:pPr marL="342900" algn="ctr">
              <a:spcBef>
                <a:spcPts val="1400"/>
              </a:spcBef>
              <a:spcAft>
                <a:spcPts val="900"/>
              </a:spcAft>
            </a:pPr>
            <a:r>
              <a:rPr lang="lv-LV" altLang="lv-LV" sz="1800" dirty="0">
                <a:latin typeface="Verdana"/>
                <a:ea typeface="Verdana"/>
                <a:cs typeface="Arial"/>
              </a:rPr>
              <a:t>Latvijā 28 operatori veic darbības ar radioaktīviem avotiem, kopējais lietošanā un glabāšanā esošo slēgto starojuma avotu skaits ir 218 (01.01.2024.)</a:t>
            </a:r>
            <a:endParaRPr lang="en-US" sz="1800" dirty="0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11596861" y="6476235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94331EC-832C-4D85-9536-0FEB9217A6BA}" type="slidenum">
              <a:rPr lang="en-US" altLang="en-US" dirty="0" smtClean="0"/>
              <a:pPr/>
              <a:t>17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48429A-3384-047A-DA50-A5323AFB6B99}"/>
              </a:ext>
            </a:extLst>
          </p:cNvPr>
          <p:cNvSpPr txBox="1">
            <a:spLocks/>
          </p:cNvSpPr>
          <p:nvPr/>
        </p:nvSpPr>
        <p:spPr>
          <a:xfrm>
            <a:off x="2025864" y="729312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altLang="en-US" sz="2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Radioaktīvie avoti</a:t>
            </a:r>
            <a:endParaRPr lang="en-US" altLang="en-US" sz="28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706AA6-2E4B-1F25-F624-DD26D7AA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10" y="42979"/>
            <a:ext cx="2808761" cy="253555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74D5CA1-A849-61D2-4AC5-3FC00C0E2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6" y="3318443"/>
            <a:ext cx="5554749" cy="33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AF5DB2-B7D7-7FB2-0AC6-00698B1E1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21" y="3429000"/>
            <a:ext cx="5391922" cy="27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ttēls 12" descr="C:\Users\aija.lazdane\Desktop\bildes_02_2019\20190425_122251.jpg">
            <a:extLst>
              <a:ext uri="{FF2B5EF4-FFF2-40B4-BE49-F238E27FC236}">
                <a16:creationId xmlns:a16="http://schemas.microsoft.com/office/drawing/2014/main" id="{F6687423-7BD3-F90B-0442-B1848DEB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25424" b="11604"/>
          <a:stretch/>
        </p:blipFill>
        <p:spPr bwMode="auto">
          <a:xfrm>
            <a:off x="6282521" y="19275"/>
            <a:ext cx="2552105" cy="260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996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25073" y="1703289"/>
            <a:ext cx="6015713" cy="4938811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lv-LV" altLang="lv-LV" sz="2200" b="1" dirty="0">
                <a:latin typeface="Verdana"/>
                <a:ea typeface="Verdana"/>
              </a:rPr>
              <a:t>Salaspils kodolreaktors</a:t>
            </a:r>
            <a:br>
              <a:rPr lang="lv-LV" altLang="lv-LV" sz="2200" b="1" dirty="0">
                <a:latin typeface="Verdana"/>
                <a:ea typeface="Verdana"/>
              </a:rPr>
            </a:br>
            <a:r>
              <a:rPr lang="lv-LV" altLang="lv-LV" sz="2200" dirty="0">
                <a:latin typeface="Verdana"/>
                <a:ea typeface="Verdana"/>
              </a:rPr>
              <a:t>(likvidēšanas stadijā) </a:t>
            </a:r>
            <a:endParaRPr lang="lv-LV" altLang="lv-LV" sz="2200" dirty="0"/>
          </a:p>
          <a:p>
            <a:pPr marL="342900" indent="-342900">
              <a:spcAft>
                <a:spcPts val="600"/>
              </a:spcAft>
              <a:buChar char="•"/>
            </a:pPr>
            <a:r>
              <a:rPr lang="lv-LV" altLang="lv-LV" sz="2200" dirty="0">
                <a:latin typeface="Verdana"/>
                <a:ea typeface="Verdana"/>
              </a:rPr>
              <a:t>Darbības laiks 1961.-1998.gads; jauda 5 MW</a:t>
            </a:r>
          </a:p>
          <a:p>
            <a:pPr marL="342900" indent="-342900">
              <a:spcAft>
                <a:spcPts val="600"/>
              </a:spcAft>
              <a:buChar char="•"/>
            </a:pPr>
            <a:r>
              <a:rPr lang="lv-LV" altLang="lv-LV" sz="2200" dirty="0">
                <a:latin typeface="Verdana"/>
                <a:ea typeface="Verdana"/>
              </a:rPr>
              <a:t>Kodoldegviela atgriezta Krievijas Federācijai</a:t>
            </a:r>
          </a:p>
          <a:p>
            <a:pPr>
              <a:spcAft>
                <a:spcPts val="600"/>
              </a:spcAft>
            </a:pPr>
            <a:endParaRPr lang="lv-LV" altLang="lv-LV" sz="22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altLang="lv-LV" sz="2200" dirty="0">
                <a:latin typeface="Verdana"/>
                <a:ea typeface="Verdana"/>
              </a:rPr>
              <a:t>Vides radiācijas monitoringa dati: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v-LV" altLang="lv-LV" sz="2200" dirty="0">
                <a:latin typeface="Verdana"/>
                <a:ea typeface="Verdana"/>
              </a:rPr>
              <a:t>Tiek iesniegti VVD RDC un Salaspils novada pašvaldībā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v-LV" altLang="lv-LV" sz="2200" dirty="0">
                <a:latin typeface="Verdana"/>
                <a:ea typeface="Verdana"/>
              </a:rPr>
              <a:t>Pieejami LVĢMC tīmekļa vietnē </a:t>
            </a:r>
            <a:r>
              <a:rPr lang="lv-LV" altLang="lv-LV" sz="2200" dirty="0">
                <a:latin typeface="Verdana"/>
                <a:ea typeface="Verdana"/>
                <a:hlinkClick r:id="rId3"/>
              </a:rPr>
              <a:t>https://videscentrs.lvgmc.lv/lapas/salaspils-kodolreaktors</a:t>
            </a:r>
            <a:r>
              <a:rPr lang="lv-LV" altLang="lv-LV" sz="2200" dirty="0">
                <a:latin typeface="Verdana"/>
                <a:ea typeface="Verdana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lv-LV" altLang="lv-LV" sz="2200" dirty="0"/>
              <a:t>Virtuālā tūre!!! </a:t>
            </a:r>
            <a:r>
              <a:rPr lang="lv-LV" altLang="lv-LV" sz="2200" dirty="0">
                <a:hlinkClick r:id="rId4"/>
              </a:rPr>
              <a:t>https://videscentrs.lvgmc.lv/iebuvets/salaspils-kodolreaktora-virtuala-ture</a:t>
            </a:r>
            <a:r>
              <a:rPr lang="lv-LV" altLang="lv-LV" sz="2200" dirty="0"/>
              <a:t> 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11600485" y="6443870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72E4B28-C978-45A6-BBE2-67C14B1D126B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44037" name="Picture 4" descr="P52800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65" y="1703289"/>
            <a:ext cx="5854635" cy="407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99C53D-E43F-1934-62DF-961E3209B659}"/>
              </a:ext>
            </a:extLst>
          </p:cNvPr>
          <p:cNvSpPr txBox="1">
            <a:spLocks/>
          </p:cNvSpPr>
          <p:nvPr/>
        </p:nvSpPr>
        <p:spPr>
          <a:xfrm>
            <a:off x="1635571" y="628951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altLang="en-US" sz="24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Valsts nozīmes objekti (1)</a:t>
            </a:r>
            <a:endParaRPr lang="en-US" altLang="en-US" sz="24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32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623929" y="1634977"/>
            <a:ext cx="6645089" cy="498857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lv-LV" altLang="lv-LV" sz="1900" b="1">
                <a:latin typeface="Verdana"/>
                <a:ea typeface="Verdana"/>
              </a:rPr>
              <a:t>Radioaktīvo atkritumu glabātava «Radons» </a:t>
            </a:r>
            <a:r>
              <a:rPr lang="lv-LV" altLang="lv-LV" sz="1900">
                <a:latin typeface="Verdana"/>
                <a:ea typeface="Verdana"/>
              </a:rPr>
              <a:t>(Ķekavas novada teritorijā)</a:t>
            </a:r>
          </a:p>
          <a:p>
            <a:pPr marL="431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altLang="lv-LV" sz="1900">
                <a:latin typeface="Verdana"/>
                <a:ea typeface="Verdana"/>
                <a:cs typeface="Verdana" panose="020B0604030504040204" pitchFamily="34" charset="0"/>
              </a:rPr>
              <a:t>Darbība uzsākta 1962.gadā</a:t>
            </a:r>
          </a:p>
          <a:p>
            <a:pPr marL="431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altLang="lv-LV" sz="1900">
                <a:latin typeface="Verdana"/>
                <a:ea typeface="Verdana"/>
                <a:cs typeface="Verdana" panose="020B0604030504040204" pitchFamily="34" charset="0"/>
              </a:rPr>
              <a:t>Paredzēta zemas aktivitātes atkritumu apglabāšanai, nodrošina vidējas aktivitātes atkritumu ilgtermiņa glabāšanu</a:t>
            </a:r>
          </a:p>
          <a:p>
            <a:pPr marL="431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altLang="lv-LV" sz="1900">
                <a:latin typeface="Verdana"/>
                <a:ea typeface="Verdana"/>
                <a:cs typeface="Verdana" panose="020B0604030504040204" pitchFamily="34" charset="0"/>
              </a:rPr>
              <a:t>Septiņas radioaktīvo atkritumu tvertnes; ekspluatācijā viena tvertne (7.tvertne)</a:t>
            </a:r>
          </a:p>
          <a:p>
            <a:pPr>
              <a:spcAft>
                <a:spcPts val="600"/>
              </a:spcAft>
            </a:pPr>
            <a:r>
              <a:rPr lang="lv-LV" altLang="lv-LV" sz="1900">
                <a:latin typeface="Verdana"/>
                <a:ea typeface="Verdana"/>
              </a:rPr>
              <a:t>Vides radiācijas monitoringa dati: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v-LV" altLang="lv-LV" sz="1900">
                <a:latin typeface="Verdana"/>
                <a:ea typeface="Verdana"/>
              </a:rPr>
              <a:t>Tiek iesniegti VVD RDC un Ķekavas novada pašvaldībā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v-LV" altLang="lv-LV" sz="1900">
                <a:latin typeface="Verdana"/>
                <a:ea typeface="Verdana"/>
              </a:rPr>
              <a:t>Pieejami LVĢMC tīmekļa vietnē </a:t>
            </a:r>
            <a:r>
              <a:rPr lang="lv-LV" altLang="lv-LV" sz="1900">
                <a:latin typeface="Verdana"/>
                <a:ea typeface="Verdana"/>
                <a:hlinkClick r:id="rId3"/>
              </a:rPr>
              <a:t>https://videscentrs.lvgmc.lv/lapas/salaspils-kodolreaktors</a:t>
            </a:r>
            <a:r>
              <a:rPr lang="lv-LV" altLang="lv-LV" sz="1900">
                <a:latin typeface="Verdana"/>
                <a:ea typeface="Verdana"/>
              </a:rPr>
              <a:t> </a:t>
            </a:r>
            <a:endParaRPr lang="lv-LV" altLang="lv-LV" sz="1900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9871076" y="6324600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CD51D47-42B3-4F71-B097-7EDD07563ADB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1026" name="Content Placeholder 3" descr="RIM000013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107" y="3338475"/>
            <a:ext cx="4528791" cy="34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1" y="-176971"/>
            <a:ext cx="184731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6770" r="23788" b="28350"/>
          <a:stretch/>
        </p:blipFill>
        <p:spPr>
          <a:xfrm>
            <a:off x="7554347" y="93662"/>
            <a:ext cx="4544313" cy="31966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B60688-1825-A4E0-8A24-0A2F280527E6}"/>
              </a:ext>
            </a:extLst>
          </p:cNvPr>
          <p:cNvSpPr txBox="1">
            <a:spLocks/>
          </p:cNvSpPr>
          <p:nvPr/>
        </p:nvSpPr>
        <p:spPr>
          <a:xfrm>
            <a:off x="1635571" y="628951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altLang="en-US" sz="24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Valsts nozīmes objekti (2)</a:t>
            </a:r>
            <a:endParaRPr lang="en-US" altLang="en-US" sz="24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5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B29FA-BA10-5278-045A-EC1DEDC13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E770584A-B0AB-9482-CF3C-11BAECD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8" y="1578429"/>
            <a:ext cx="11691256" cy="5024876"/>
          </a:xfrm>
        </p:spPr>
        <p:txBody>
          <a:bodyPr>
            <a:normAutofit/>
          </a:bodyPr>
          <a:lstStyle/>
          <a:p>
            <a:pPr marL="8001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lv-LV" altLang="lv-LV" sz="2400">
                <a:latin typeface="Verdana"/>
                <a:ea typeface="Verdana"/>
                <a:cs typeface="Arial"/>
              </a:rPr>
              <a:t>Kur sastopama radiācija?</a:t>
            </a:r>
            <a:endParaRPr lang="lv-LV"/>
          </a:p>
          <a:p>
            <a:pPr marL="8001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lv-LV" altLang="lv-LV" sz="2400">
                <a:latin typeface="Verdana"/>
                <a:ea typeface="Verdana"/>
                <a:cs typeface="Arial"/>
              </a:rPr>
              <a:t>Aizsardzības pamatprincipi, aizsardzības līdzekļi</a:t>
            </a:r>
            <a:endParaRPr lang="en-US" sz="2400">
              <a:latin typeface="Verdana"/>
              <a:ea typeface="Verdana"/>
              <a:cs typeface="Arial"/>
            </a:endParaRPr>
          </a:p>
          <a:p>
            <a:pPr marL="8001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lv-LV" altLang="lv-LV" sz="2400">
                <a:latin typeface="Verdana"/>
                <a:ea typeface="Verdana"/>
                <a:cs typeface="Arial"/>
              </a:rPr>
              <a:t>Jonizējošā starojuma avoti</a:t>
            </a:r>
          </a:p>
          <a:p>
            <a:pPr marL="8001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lv-LV" altLang="lv-LV" sz="2400">
                <a:latin typeface="Verdana"/>
                <a:ea typeface="Verdana"/>
                <a:cs typeface="Arial"/>
              </a:rPr>
              <a:t>Radona gāze</a:t>
            </a:r>
          </a:p>
          <a:p>
            <a:pPr marL="8001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lv-LV" altLang="lv-LV" sz="2400">
                <a:latin typeface="Verdana"/>
                <a:ea typeface="Verdana"/>
                <a:cs typeface="Arial"/>
              </a:rPr>
              <a:t>Avāriju sagatavotība</a:t>
            </a:r>
          </a:p>
          <a:p>
            <a:pPr marL="8001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lv-LV" altLang="lv-LV" sz="2400">
                <a:latin typeface="Verdana"/>
                <a:ea typeface="Verdana"/>
                <a:cs typeface="Arial"/>
              </a:rPr>
              <a:t>Radiācijas drošības centrs</a:t>
            </a:r>
          </a:p>
          <a:p>
            <a:pPr marL="8001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lv-LV" sz="2400">
                <a:latin typeface="Verdana"/>
                <a:ea typeface="Verdana"/>
                <a:cs typeface="Arial"/>
              </a:rPr>
              <a:t>Iespējamās apstarošanas situācijas</a:t>
            </a:r>
            <a:endParaRPr lang="lv-LV" altLang="lv-LV" sz="2400">
              <a:latin typeface="Verdana"/>
              <a:ea typeface="Verdana"/>
              <a:cs typeface="Arial"/>
            </a:endParaRPr>
          </a:p>
          <a:p>
            <a:pPr marL="8001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lv-LV" altLang="lv-LV" sz="2400">
                <a:latin typeface="Verdana"/>
                <a:ea typeface="Verdana"/>
                <a:cs typeface="Arial"/>
              </a:rPr>
              <a:t>Informācija sabiedrībai</a:t>
            </a:r>
          </a:p>
          <a:p>
            <a:pPr marL="8001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lv-LV" altLang="lv-LV" sz="2800">
              <a:latin typeface="Verdana"/>
              <a:ea typeface="Verdana"/>
              <a:cs typeface="Arial"/>
            </a:endParaRPr>
          </a:p>
        </p:txBody>
      </p:sp>
      <p:sp>
        <p:nvSpPr>
          <p:cNvPr id="41988" name="Slide Number Placeholder 5">
            <a:extLst>
              <a:ext uri="{FF2B5EF4-FFF2-40B4-BE49-F238E27FC236}">
                <a16:creationId xmlns:a16="http://schemas.microsoft.com/office/drawing/2014/main" id="{2C69F219-852C-F4BD-BCD9-C4F3C43EE98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11596861" y="6476235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94331EC-832C-4D85-9536-0FEB9217A6BA}" type="slidenum">
              <a:rPr lang="en-US" altLang="en-US" dirty="0" smtClean="0"/>
              <a:pPr/>
              <a:t>2</a:t>
            </a:fld>
            <a:endParaRPr lang="en-US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B617C6-00EE-B123-11A3-7E6B2E300E9D}"/>
              </a:ext>
            </a:extLst>
          </p:cNvPr>
          <p:cNvSpPr txBox="1">
            <a:spLocks/>
          </p:cNvSpPr>
          <p:nvPr/>
        </p:nvSpPr>
        <p:spPr>
          <a:xfrm>
            <a:off x="2391114" y="387690"/>
            <a:ext cx="9038886" cy="8467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/>
                <a:ea typeface="Verdana"/>
                <a:cs typeface="+mj-lt"/>
              </a:rPr>
              <a:t>Satura rādītājs</a:t>
            </a:r>
            <a:endParaRPr lang="lv-LV" sz="2400">
              <a:ea typeface="+mj-lt"/>
              <a:cs typeface="+mj-lt"/>
            </a:endParaRPr>
          </a:p>
          <a:p>
            <a:pPr algn="l"/>
            <a:endParaRPr lang="lv-LV" sz="2400" b="1">
              <a:solidFill>
                <a:srgbClr val="4F742A"/>
              </a:solidFill>
              <a:latin typeface="Verdana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9515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587829" y="1593546"/>
            <a:ext cx="10036628" cy="4472964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altLang="lv-LV">
                <a:latin typeface="Verdana"/>
                <a:ea typeface="Verdana"/>
              </a:rPr>
              <a:t>Galvenie radioaktīvo avotu veidi transportēšanā – medicīniski</a:t>
            </a:r>
            <a:br>
              <a:rPr lang="lv-LV" altLang="lv-LV">
                <a:latin typeface="Verdana"/>
                <a:ea typeface="Verdana"/>
              </a:rPr>
            </a:br>
            <a:r>
              <a:rPr lang="lv-LV" altLang="lv-LV" err="1">
                <a:latin typeface="Verdana"/>
                <a:ea typeface="Verdana"/>
              </a:rPr>
              <a:t>radiofarmaceitiskie</a:t>
            </a:r>
            <a:r>
              <a:rPr lang="lv-LV" altLang="lv-LV">
                <a:latin typeface="Verdana"/>
                <a:ea typeface="Verdana"/>
              </a:rPr>
              <a:t> preparāti, avoti </a:t>
            </a:r>
            <a:r>
              <a:rPr lang="lv-LV" altLang="lv-LV" err="1">
                <a:latin typeface="Verdana"/>
                <a:ea typeface="Verdana"/>
              </a:rPr>
              <a:t>brahiterapijai</a:t>
            </a:r>
            <a:r>
              <a:rPr lang="lv-LV" altLang="lv-LV">
                <a:latin typeface="Verdana"/>
                <a:ea typeface="Verdana"/>
              </a:rPr>
              <a:t>, </a:t>
            </a:r>
            <a:r>
              <a:rPr lang="lv-LV" altLang="lv-LV" err="1">
                <a:latin typeface="Verdana"/>
                <a:ea typeface="Verdana"/>
              </a:rPr>
              <a:t>kontrolavoti</a:t>
            </a:r>
            <a:r>
              <a:rPr lang="lv-LV" altLang="lv-LV">
                <a:latin typeface="Verdana"/>
                <a:ea typeface="Verdana"/>
              </a:rPr>
              <a:t> </a:t>
            </a:r>
            <a:endParaRPr lang="lv-LV" altLang="lv-LV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altLang="lv-LV">
                <a:latin typeface="Verdana"/>
                <a:ea typeface="Verdana"/>
              </a:rPr>
              <a:t>Galvenais transportēšanas virziens – no lidostas “Rīga” uz klienta adresi. Radioaktīvo avotu tranzīts notiek ļoti reti</a:t>
            </a:r>
            <a:r>
              <a:rPr lang="lv-LV" altLang="lv-LV" b="1">
                <a:latin typeface="Verdana"/>
                <a:ea typeface="Verdana"/>
              </a:rPr>
              <a:t> </a:t>
            </a:r>
            <a:endParaRPr lang="lv-LV" altLang="lv-LV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11580133" y="6411686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CD51D47-42B3-4F71-B097-7EDD07563ADB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6EE3F9-805F-3BFC-089C-56B223A44515}"/>
              </a:ext>
            </a:extLst>
          </p:cNvPr>
          <p:cNvSpPr txBox="1">
            <a:spLocks/>
          </p:cNvSpPr>
          <p:nvPr/>
        </p:nvSpPr>
        <p:spPr>
          <a:xfrm>
            <a:off x="1678553" y="485662"/>
            <a:ext cx="8061341" cy="12058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/>
                <a:ea typeface="Verdana"/>
                <a:cs typeface="+mj-lt"/>
              </a:rPr>
              <a:t>Radioaktīvo materiālu transportēšana</a:t>
            </a:r>
            <a:endParaRPr lang="lv-LV" sz="2400">
              <a:ea typeface="+mj-lt"/>
              <a:cs typeface="+mj-lt"/>
            </a:endParaRPr>
          </a:p>
          <a:p>
            <a:pPr algn="l"/>
            <a:endParaRPr lang="lv-LV" sz="2400" b="1">
              <a:solidFill>
                <a:srgbClr val="4F742A"/>
              </a:solidFill>
              <a:latin typeface="Verdana"/>
              <a:ea typeface="+mj-lt"/>
              <a:cs typeface="+mj-lt"/>
            </a:endParaRPr>
          </a:p>
        </p:txBody>
      </p:sp>
      <p:pic>
        <p:nvPicPr>
          <p:cNvPr id="7" name="Picture 7" descr="A picture containing blue, aircraft, landing&#10;&#10;Description automatically generated">
            <a:extLst>
              <a:ext uri="{FF2B5EF4-FFF2-40B4-BE49-F238E27FC236}">
                <a16:creationId xmlns:a16="http://schemas.microsoft.com/office/drawing/2014/main" id="{FB7D05D4-BBBD-11F5-8BA0-6449E08E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608" y="141514"/>
            <a:ext cx="3029650" cy="2254722"/>
          </a:xfrm>
          <a:prstGeom prst="rect">
            <a:avLst/>
          </a:prstGeom>
        </p:spPr>
      </p:pic>
      <p:pic>
        <p:nvPicPr>
          <p:cNvPr id="2" name="Picture 3" descr="The back of a van with open doors&#10;&#10;Description automatically generated">
            <a:extLst>
              <a:ext uri="{FF2B5EF4-FFF2-40B4-BE49-F238E27FC236}">
                <a16:creationId xmlns:a16="http://schemas.microsoft.com/office/drawing/2014/main" id="{16E8F3E1-CA2F-E24A-83A0-F87A785AD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00385" y="3511553"/>
            <a:ext cx="3824511" cy="2868384"/>
          </a:xfrm>
          <a:prstGeom prst="rect">
            <a:avLst/>
          </a:prstGeom>
        </p:spPr>
      </p:pic>
      <p:pic>
        <p:nvPicPr>
          <p:cNvPr id="4" name="Picture 4" descr="A white box with a label on it&#10;&#10;Description automatically generated">
            <a:extLst>
              <a:ext uri="{FF2B5EF4-FFF2-40B4-BE49-F238E27FC236}">
                <a16:creationId xmlns:a16="http://schemas.microsoft.com/office/drawing/2014/main" id="{CAD560D3-0975-8854-3F0C-C1E90CDB9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81"/>
          <a:stretch/>
        </p:blipFill>
        <p:spPr>
          <a:xfrm>
            <a:off x="7973916" y="3034277"/>
            <a:ext cx="3300716" cy="38237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8CBD53-A998-1902-390E-C48DE0135EB7}"/>
              </a:ext>
            </a:extLst>
          </p:cNvPr>
          <p:cNvGrpSpPr/>
          <p:nvPr/>
        </p:nvGrpSpPr>
        <p:grpSpPr>
          <a:xfrm>
            <a:off x="-1" y="3066676"/>
            <a:ext cx="5050971" cy="3791325"/>
            <a:chOff x="-1" y="3066676"/>
            <a:chExt cx="5050971" cy="3791325"/>
          </a:xfrm>
        </p:grpSpPr>
        <p:pic>
          <p:nvPicPr>
            <p:cNvPr id="6" name="Picture 7" descr="A white van in a warehouse&#10;&#10;Description automatically generated">
              <a:extLst>
                <a:ext uri="{FF2B5EF4-FFF2-40B4-BE49-F238E27FC236}">
                  <a16:creationId xmlns:a16="http://schemas.microsoft.com/office/drawing/2014/main" id="{F0BD91A0-3834-223E-2BCE-C57EDA3A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3066676"/>
              <a:ext cx="5050971" cy="379132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715C51-19FC-AC99-C0E9-3B5AFFE3936B}"/>
                </a:ext>
              </a:extLst>
            </p:cNvPr>
            <p:cNvSpPr/>
            <p:nvPr/>
          </p:nvSpPr>
          <p:spPr>
            <a:xfrm>
              <a:off x="2329543" y="5627914"/>
              <a:ext cx="685800" cy="1959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3958565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1629988" y="1515499"/>
            <a:ext cx="10348887" cy="1557674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altLang="lv-LV">
                <a:latin typeface="Verdana"/>
                <a:ea typeface="Verdana"/>
              </a:rPr>
              <a:t>Iespējamās vietas – </a:t>
            </a:r>
            <a:r>
              <a:rPr lang="lv-LV" altLang="lv-LV" err="1">
                <a:latin typeface="Verdana"/>
                <a:ea typeface="Verdana"/>
              </a:rPr>
              <a:t>robežšķērsošanās</a:t>
            </a:r>
            <a:r>
              <a:rPr lang="lv-LV" altLang="lv-LV">
                <a:latin typeface="Verdana"/>
                <a:ea typeface="Verdana"/>
              </a:rPr>
              <a:t> vietās, pierobežā, valsts teritorijā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altLang="lv-LV">
                <a:latin typeface="Verdana"/>
                <a:ea typeface="Verdana"/>
              </a:rPr>
              <a:t>V</a:t>
            </a:r>
            <a:r>
              <a:rPr lang="lv-LV">
                <a:latin typeface="Verdana"/>
                <a:ea typeface="Verdana"/>
              </a:rPr>
              <a:t>idēji gadā 8 izsaukumu gadījumos tiek atrasti radioaktīvie priekšmeti (galvenokārt - radionuklīds rādijs Ra-226) </a:t>
            </a:r>
            <a:endParaRPr lang="lv-LV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11607111" y="6476996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CD51D47-42B3-4F71-B097-7EDD07563ADB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7" name="Picture 4" descr="https://pbs.twimg.com/media/CPwAgEyWIAArBNB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t="5374" r="5130" b="3455"/>
          <a:stretch>
            <a:fillRect/>
          </a:stretch>
        </p:blipFill>
        <p:spPr bwMode="auto">
          <a:xfrm>
            <a:off x="351296" y="3127056"/>
            <a:ext cx="3484970" cy="294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aija.lazdane\AppData\Local\Microsoft\Windows\INetCache\Content.Outlook\I080FCIP\IMG_20200918_1758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79" y="3127057"/>
            <a:ext cx="3617751" cy="294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098421" y="5301206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3520" y="6094825"/>
            <a:ext cx="3580522" cy="7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lv-LV" altLang="lv-LV" sz="1800"/>
              <a:t>2015.gadā atrastais cēzija Cs-137 avots</a:t>
            </a:r>
            <a:endParaRPr lang="lv-LV" altLang="lv-LV" sz="1800"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974565" y="6150318"/>
            <a:ext cx="3748106" cy="73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lv-LV" altLang="lv-LV" sz="1800"/>
              <a:t>2020.gadā atrastie dūmu detektori ar plutoniju Pu-239</a:t>
            </a:r>
            <a:endParaRPr lang="lv-LV" altLang="lv-LV" sz="1800"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184C821-C77D-A0B5-E38E-AD6E19B9D9FB}"/>
              </a:ext>
            </a:extLst>
          </p:cNvPr>
          <p:cNvSpPr txBox="1">
            <a:spLocks/>
          </p:cNvSpPr>
          <p:nvPr/>
        </p:nvSpPr>
        <p:spPr>
          <a:xfrm>
            <a:off x="1587063" y="334572"/>
            <a:ext cx="8061341" cy="12058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/>
                <a:ea typeface="Verdana"/>
                <a:cs typeface="+mj-lt"/>
              </a:rPr>
              <a:t>Nezināmas izcelsmes (bezsaimnieka) radioaktīvie avoti​ vai priekšmeti (1) </a:t>
            </a:r>
            <a:endParaRPr lang="lv-LV" sz="2400" b="1">
              <a:solidFill>
                <a:srgbClr val="4F742A"/>
              </a:solidFill>
              <a:latin typeface="Verdana"/>
              <a:ea typeface="+mj-lt"/>
              <a:cs typeface="+mj-lt"/>
            </a:endParaRPr>
          </a:p>
        </p:txBody>
      </p:sp>
      <p:pic>
        <p:nvPicPr>
          <p:cNvPr id="8" name="Attēls 5" descr="Attēls, kurā ir plastmasas maiss, caurspīdīgums, māksla, soma&#10;&#10;Apraksts ģenerēts automātiski">
            <a:extLst>
              <a:ext uri="{FF2B5EF4-FFF2-40B4-BE49-F238E27FC236}">
                <a16:creationId xmlns:a16="http://schemas.microsoft.com/office/drawing/2014/main" id="{6F93072B-4836-2423-F0F4-A9A3063B8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8" t="10955" r="13869" b="-433"/>
          <a:stretch/>
        </p:blipFill>
        <p:spPr bwMode="auto">
          <a:xfrm>
            <a:off x="7873558" y="3137407"/>
            <a:ext cx="4098348" cy="300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F8BBC6-50B2-5AF7-B859-9015E55E5618}"/>
              </a:ext>
            </a:extLst>
          </p:cNvPr>
          <p:cNvSpPr txBox="1"/>
          <p:nvPr/>
        </p:nvSpPr>
        <p:spPr>
          <a:xfrm>
            <a:off x="7874717" y="6159174"/>
            <a:ext cx="40984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1800">
                <a:latin typeface="Verdana"/>
                <a:cs typeface="Arial"/>
              </a:rPr>
              <a:t>2020.gadā atrasta rādiju Ra-226 saturoša viela poligonā «Getliņi»</a:t>
            </a:r>
            <a:endParaRPr lang="lv-LV"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0124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Slide Number Placeholder 5">
            <a:extLst>
              <a:ext uri="{FF2B5EF4-FFF2-40B4-BE49-F238E27FC236}">
                <a16:creationId xmlns:a16="http://schemas.microsoft.com/office/drawing/2014/main" id="{FE236AEA-3B6A-A4D6-5112-983525C110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11508731" y="6345210"/>
            <a:ext cx="466725" cy="404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D49009C-08EF-4904-8F0C-7D134FB14FA8}" type="slidenum">
              <a:rPr lang="en-US" altLang="en-US" sz="1000">
                <a:solidFill>
                  <a:srgbClr val="898989"/>
                </a:solidFill>
                <a:latin typeface="Verdana" panose="020B0604030504040204" pitchFamily="34" charset="0"/>
              </a:rPr>
              <a:pPr/>
              <a:t>22</a:t>
            </a:fld>
            <a:endParaRPr lang="en-US" altLang="en-US" sz="10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76805" name="Picture 3">
            <a:extLst>
              <a:ext uri="{FF2B5EF4-FFF2-40B4-BE49-F238E27FC236}">
                <a16:creationId xmlns:a16="http://schemas.microsoft.com/office/drawing/2014/main" id="{C0CABADC-952D-3A06-F8D7-EB1C89D3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9753" r="12064" b="12245"/>
          <a:stretch>
            <a:fillRect/>
          </a:stretch>
        </p:blipFill>
        <p:spPr bwMode="auto">
          <a:xfrm>
            <a:off x="4331344" y="1711107"/>
            <a:ext cx="3529312" cy="34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Content Placeholder 2">
            <a:extLst>
              <a:ext uri="{FF2B5EF4-FFF2-40B4-BE49-F238E27FC236}">
                <a16:creationId xmlns:a16="http://schemas.microsoft.com/office/drawing/2014/main" id="{18DCD229-7CD9-03B5-A14F-AA9140023D3F}"/>
              </a:ext>
            </a:extLst>
          </p:cNvPr>
          <p:cNvSpPr txBox="1">
            <a:spLocks/>
          </p:cNvSpPr>
          <p:nvPr/>
        </p:nvSpPr>
        <p:spPr bwMode="auto">
          <a:xfrm>
            <a:off x="4341638" y="5317571"/>
            <a:ext cx="3508723" cy="157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ts val="600"/>
              </a:spcAft>
              <a:buNone/>
            </a:pPr>
            <a:r>
              <a:rPr lang="lv-LV" altLang="lv-LV" sz="1800">
                <a:latin typeface="Verdana"/>
                <a:ea typeface="Verdana"/>
                <a:cs typeface="Verdana" panose="020B0604030504040204" pitchFamily="34" charset="0"/>
              </a:rPr>
              <a:t>2016.gads -  lidostā pasta sūtījumā atrasti makšķerēšanas piederumi - pārklāti ar rādija Ra-226 krāsu</a:t>
            </a:r>
            <a:endParaRPr lang="lv-LV" altLang="lv-LV" sz="18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ttēls 4" descr="Attēls, kurā ir kaste, plastmasa, kartons, siena&#10;&#10;Apraksts ģenerēts automātiski">
            <a:extLst>
              <a:ext uri="{FF2B5EF4-FFF2-40B4-BE49-F238E27FC236}">
                <a16:creationId xmlns:a16="http://schemas.microsoft.com/office/drawing/2014/main" id="{4710CA8C-6F2D-F0DD-480F-22F5FE96F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94" r="6838" b="14204"/>
          <a:stretch/>
        </p:blipFill>
        <p:spPr>
          <a:xfrm>
            <a:off x="8035561" y="1711107"/>
            <a:ext cx="4112019" cy="3435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A7E000-22C8-6E46-A8D1-13673A401F2B}"/>
              </a:ext>
            </a:extLst>
          </p:cNvPr>
          <p:cNvSpPr txBox="1"/>
          <p:nvPr/>
        </p:nvSpPr>
        <p:spPr>
          <a:xfrm>
            <a:off x="8035561" y="5323099"/>
            <a:ext cx="393989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1800">
                <a:latin typeface="Verdana"/>
                <a:cs typeface="Arial"/>
              </a:rPr>
              <a:t>2017.gads – lidostā pasta sūtījumā atrasta koka kaste ar militāro ekipējumu (rādijs Ra-226</a:t>
            </a:r>
            <a:r>
              <a:rPr lang="lv-LV" sz="1800">
                <a:latin typeface="Verdana"/>
                <a:ea typeface="Verdana"/>
                <a:cs typeface="Arial"/>
              </a:rPr>
              <a:t>)​</a:t>
            </a:r>
            <a:endParaRPr lang="lv-LV" sz="1800">
              <a:cs typeface="Arial"/>
            </a:endParaRPr>
          </a:p>
        </p:txBody>
      </p:sp>
      <p:pic>
        <p:nvPicPr>
          <p:cNvPr id="8" name="Picture 4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FC49D252-0F31-E24A-7914-79D940BBF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 r="29731"/>
          <a:stretch/>
        </p:blipFill>
        <p:spPr bwMode="auto">
          <a:xfrm>
            <a:off x="113070" y="1711107"/>
            <a:ext cx="4049911" cy="343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19DF6D-8346-A19D-0561-346CAE569776}"/>
              </a:ext>
            </a:extLst>
          </p:cNvPr>
          <p:cNvSpPr txBox="1"/>
          <p:nvPr/>
        </p:nvSpPr>
        <p:spPr>
          <a:xfrm>
            <a:off x="216544" y="5287804"/>
            <a:ext cx="41148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1800">
                <a:latin typeface="Verdana"/>
                <a:cs typeface="Arial"/>
              </a:rPr>
              <a:t>2015.gads - metāllūžņu savākšanas punktā atrasts cēzija Cs-137 avots</a:t>
            </a:r>
            <a:endParaRPr lang="lv-LV" sz="1800">
              <a:latin typeface="Verdana"/>
              <a:ea typeface="Verdana"/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C11CC8-E226-0F0E-5806-6CC7E6C7927F}"/>
              </a:ext>
            </a:extLst>
          </p:cNvPr>
          <p:cNvSpPr txBox="1">
            <a:spLocks/>
          </p:cNvSpPr>
          <p:nvPr/>
        </p:nvSpPr>
        <p:spPr>
          <a:xfrm>
            <a:off x="1587063" y="334572"/>
            <a:ext cx="8061341" cy="12058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/>
                <a:ea typeface="Verdana"/>
                <a:cs typeface="+mj-lt"/>
              </a:rPr>
              <a:t>Nezināmas izcelsmes (bezsaimnieka) radioaktīvie avoti​ vai priekšmeti (2) </a:t>
            </a:r>
            <a:endParaRPr lang="lv-LV" sz="2400" b="1">
              <a:solidFill>
                <a:srgbClr val="4F742A"/>
              </a:solidFill>
              <a:latin typeface="Verdana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6170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Content Placeholder 2">
            <a:extLst>
              <a:ext uri="{FF2B5EF4-FFF2-40B4-BE49-F238E27FC236}">
                <a16:creationId xmlns:a16="http://schemas.microsoft.com/office/drawing/2014/main" id="{62669DFE-D81D-3E35-B862-A8B300498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29" y="5082656"/>
            <a:ext cx="3782601" cy="144077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lv-LV" altLang="lv-LV" sz="1800">
                <a:latin typeface="Verdana"/>
                <a:ea typeface="Verdana"/>
              </a:rPr>
              <a:t>2019.gads - militārie priekšmeti (netika atļauta ievešana Krievijas Federācijā)</a:t>
            </a:r>
          </a:p>
        </p:txBody>
      </p:sp>
      <p:sp>
        <p:nvSpPr>
          <p:cNvPr id="82948" name="Slide Number Placeholder 5">
            <a:extLst>
              <a:ext uri="{FF2B5EF4-FFF2-40B4-BE49-F238E27FC236}">
                <a16:creationId xmlns:a16="http://schemas.microsoft.com/office/drawing/2014/main" id="{41529986-4E47-5F31-9FDB-B4A43B9F20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9972676" y="6324601"/>
            <a:ext cx="390525" cy="404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5E95212-76EF-4A93-9670-0E18BBD3D042}" type="slidenum">
              <a:rPr lang="en-US" altLang="en-US" sz="1000">
                <a:solidFill>
                  <a:srgbClr val="898989"/>
                </a:solidFill>
                <a:latin typeface="Verdana" panose="020B0604030504040204" pitchFamily="34" charset="0"/>
              </a:rPr>
              <a:pPr/>
              <a:t>23</a:t>
            </a:fld>
            <a:endParaRPr lang="en-US" altLang="en-US" sz="10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82949" name="Attēls 26" descr="R:\RDC.Inspekcija\PĀRBAUŽU AKTI\2019\Iesniegumi_incidenti_2019\Incidenti\08_19_Terehova\WhatsApp Image 2019-08-31 at 02.52.49.jpeg">
            <a:extLst>
              <a:ext uri="{FF2B5EF4-FFF2-40B4-BE49-F238E27FC236}">
                <a16:creationId xmlns:a16="http://schemas.microsoft.com/office/drawing/2014/main" id="{AFBD9F52-5C48-2C62-CC56-859665913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6"/>
          <a:stretch>
            <a:fillRect/>
          </a:stretch>
        </p:blipFill>
        <p:spPr bwMode="auto">
          <a:xfrm>
            <a:off x="94529" y="1537588"/>
            <a:ext cx="3960916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ttēls 2" descr="A black bottle with a red triangle on it&#10;&#10;Description automatically generated">
            <a:extLst>
              <a:ext uri="{FF2B5EF4-FFF2-40B4-BE49-F238E27FC236}">
                <a16:creationId xmlns:a16="http://schemas.microsoft.com/office/drawing/2014/main" id="{C87F68D5-3701-C06F-793F-033467416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617" y="834118"/>
            <a:ext cx="3219449" cy="3350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1ECD6-9E44-D4AD-4057-4CCA6FFA6B90}"/>
              </a:ext>
            </a:extLst>
          </p:cNvPr>
          <p:cNvSpPr txBox="1"/>
          <p:nvPr/>
        </p:nvSpPr>
        <p:spPr>
          <a:xfrm>
            <a:off x="8035290" y="2054134"/>
            <a:ext cx="2597875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E0893-CA70-8E9A-A585-9A0210DA6ECD}"/>
              </a:ext>
            </a:extLst>
          </p:cNvPr>
          <p:cNvSpPr txBox="1"/>
          <p:nvPr/>
        </p:nvSpPr>
        <p:spPr>
          <a:xfrm>
            <a:off x="8644617" y="4287047"/>
            <a:ext cx="289823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1800">
                <a:latin typeface="Verdana"/>
                <a:ea typeface="Verdana"/>
                <a:cs typeface="Arial"/>
              </a:rPr>
              <a:t>2023.gads - stroncija Sr-90 avots (atrasts universitātes pagraba telpās)</a:t>
            </a:r>
            <a:endParaRPr lang="lv-LV" sz="1800">
              <a:cs typeface="Arial"/>
            </a:endParaRPr>
          </a:p>
        </p:txBody>
      </p:sp>
      <p:pic>
        <p:nvPicPr>
          <p:cNvPr id="6" name="Attēls 6" descr="Attēls, kurā ir konteiners, kaste, siena, dzeltens&#10;&#10;Apraksts ģenerēts automātiski">
            <a:extLst>
              <a:ext uri="{FF2B5EF4-FFF2-40B4-BE49-F238E27FC236}">
                <a16:creationId xmlns:a16="http://schemas.microsoft.com/office/drawing/2014/main" id="{CBD2780B-648F-78B9-4361-8B19B3016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685" y="1716542"/>
            <a:ext cx="4354285" cy="2445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BE8634-6B25-A813-D08F-0C91835A8459}"/>
              </a:ext>
            </a:extLst>
          </p:cNvPr>
          <p:cNvSpPr txBox="1"/>
          <p:nvPr/>
        </p:nvSpPr>
        <p:spPr>
          <a:xfrm>
            <a:off x="4125685" y="4287048"/>
            <a:ext cx="427808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1800">
                <a:latin typeface="Verdana"/>
                <a:ea typeface="Verdana"/>
                <a:cs typeface="Arial"/>
              </a:rPr>
              <a:t>2022.gads - metāllūžņu savākšanas punkts. Kastes ar “</a:t>
            </a:r>
            <a:r>
              <a:rPr lang="lv-LV" sz="1800" err="1">
                <a:latin typeface="Verdana"/>
                <a:ea typeface="Verdana"/>
                <a:cs typeface="Arial"/>
              </a:rPr>
              <a:t>Luxor</a:t>
            </a:r>
            <a:r>
              <a:rPr lang="lv-LV" sz="1800">
                <a:latin typeface="Verdana"/>
                <a:ea typeface="Verdana"/>
                <a:cs typeface="Arial"/>
              </a:rPr>
              <a:t>” petrolejas lampu apvalku iepakojumiem (torijs Th-232)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114715-DEC3-E1F4-D81C-38AFBFFF27EB}"/>
              </a:ext>
            </a:extLst>
          </p:cNvPr>
          <p:cNvSpPr txBox="1">
            <a:spLocks/>
          </p:cNvSpPr>
          <p:nvPr/>
        </p:nvSpPr>
        <p:spPr>
          <a:xfrm>
            <a:off x="1587063" y="334572"/>
            <a:ext cx="8061341" cy="12058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/>
                <a:ea typeface="Verdana"/>
                <a:cs typeface="+mj-lt"/>
              </a:rPr>
              <a:t>Nezināmas izcelsmes (bezsaimnieka) radioaktīvie avoti​ vai priekšmeti (3) </a:t>
            </a:r>
            <a:endParaRPr lang="lv-LV" sz="2400" b="1">
              <a:solidFill>
                <a:srgbClr val="4F742A"/>
              </a:solidFill>
              <a:latin typeface="Verdana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9662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6097BB-32FD-47B5-A438-272E4D4419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4167" y="169519"/>
            <a:ext cx="6292083" cy="1096980"/>
          </a:xfr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lv-LV" sz="2400" b="1">
                <a:solidFill>
                  <a:srgbClr val="4F742A"/>
                </a:solidFill>
                <a:latin typeface="Verdana"/>
                <a:ea typeface="Verdana"/>
              </a:rPr>
              <a:t>Kas ir radioaktīvie priekšmeti?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BAEDE-20C7-4B6E-8BAE-91AC07FA7E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C3C4AEA-2F83-4016-9B89-CF38289593C9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042752-2793-45FD-935B-45C98146A9E1}"/>
              </a:ext>
            </a:extLst>
          </p:cNvPr>
          <p:cNvSpPr txBox="1"/>
          <p:nvPr/>
        </p:nvSpPr>
        <p:spPr>
          <a:xfrm>
            <a:off x="283030" y="1682921"/>
            <a:ext cx="6693136" cy="29795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lv-LV" sz="1800">
                <a:latin typeface="Verdana"/>
                <a:ea typeface="Verdana"/>
                <a:cs typeface="Arial"/>
              </a:rPr>
              <a:t>Radioaktīvus avotus vai priekšmetus, kuriem pievienoti radioaktīvi materiāli īpašību uzlabošanai, iedzīvotāji var atpazīt: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1800">
                <a:latin typeface="Verdana"/>
                <a:ea typeface="Verdana"/>
                <a:cs typeface="Arial"/>
              </a:rPr>
              <a:t>ja uz priekšmeta ir radiācijas brīdinājuma zīme vai marķējums (radionuklīds, radioaktivitāte, mērvienība bekerelos vai kirijos)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1800">
                <a:latin typeface="Verdana"/>
                <a:ea typeface="Verdana"/>
                <a:cs typeface="Arial"/>
              </a:rPr>
              <a:t>ja vizuālu norāžu nav, radioaktīvus priekšmetus var atpazīt pēc šādu priekšmetu tipiska pielietojuma un ražošanas perioda</a:t>
            </a:r>
            <a:endParaRPr lang="lv-LV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5E6E5-2FCB-3167-7122-31EFC02C2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53"/>
          <a:stretch/>
        </p:blipFill>
        <p:spPr>
          <a:xfrm>
            <a:off x="7190308" y="1668011"/>
            <a:ext cx="4595292" cy="297952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203F8F5-69BC-EF80-893D-E5D4015B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8800"/>
            <a:ext cx="2643955" cy="20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CFADBA8-85CA-B91D-7C38-E026B4F80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55" y="4798800"/>
            <a:ext cx="2092957" cy="20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9C3B687-C8A6-FA8A-D3FE-E1A85540D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1" r="14196"/>
          <a:stretch/>
        </p:blipFill>
        <p:spPr bwMode="auto">
          <a:xfrm>
            <a:off x="4732019" y="4798800"/>
            <a:ext cx="2149793" cy="20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D32EAE9-143B-EB68-8DD0-5D7411EF4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16"/>
          <a:stretch/>
        </p:blipFill>
        <p:spPr bwMode="auto">
          <a:xfrm>
            <a:off x="6881812" y="4798800"/>
            <a:ext cx="2610324" cy="20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36C3E79-30B4-5D33-CB3D-17D71912F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706" y="4798800"/>
            <a:ext cx="2707315" cy="20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13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23"/>
    </mc:Choice>
    <mc:Fallback>
      <p:transition spd="slow" advTm="3872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6097BB-32FD-47B5-A438-272E4D4419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1854" y="135258"/>
            <a:ext cx="6292083" cy="1096980"/>
          </a:xfr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lv-LV" sz="2400" b="1">
                <a:solidFill>
                  <a:srgbClr val="4F742A"/>
                </a:solidFill>
                <a:latin typeface="Verdana"/>
                <a:ea typeface="Verdana"/>
              </a:rPr>
              <a:t>Kādi ir radiācijas riski?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BAEDE-20C7-4B6E-8BAE-91AC07FA7E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C3C4AEA-2F83-4016-9B89-CF38289593C9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042752-2793-45FD-935B-45C98146A9E1}"/>
              </a:ext>
            </a:extLst>
          </p:cNvPr>
          <p:cNvSpPr txBox="1"/>
          <p:nvPr/>
        </p:nvSpPr>
        <p:spPr>
          <a:xfrm>
            <a:off x="824614" y="1546756"/>
            <a:ext cx="10846736" cy="32470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lv-LV" sz="1800">
                <a:latin typeface="Verdana"/>
                <a:ea typeface="Verdana"/>
                <a:cs typeface="Arial"/>
              </a:rPr>
              <a:t>Vēsturiskie radioaktīvie priekšmeti var neradīt tūlītējus radiācijas riskus, bet radioaktivitātes dēļ ilgākā laika var nevajadzīgi palielināt cilvēka apstarojuma dozu.</a:t>
            </a:r>
          </a:p>
          <a:p>
            <a:pPr>
              <a:spcAft>
                <a:spcPts val="600"/>
              </a:spcAft>
            </a:pPr>
            <a:endParaRPr lang="lv-LV" sz="1800">
              <a:latin typeface="Verdana"/>
              <a:ea typeface="Verdana"/>
              <a:cs typeface="Arial"/>
            </a:endParaRPr>
          </a:p>
          <a:p>
            <a:pPr>
              <a:spcAft>
                <a:spcPts val="600"/>
              </a:spcAft>
            </a:pPr>
            <a:r>
              <a:rPr lang="lv-LV" sz="1800">
                <a:latin typeface="Verdana"/>
                <a:ea typeface="Verdana"/>
                <a:cs typeface="Arial"/>
              </a:rPr>
              <a:t>	Priekšmeta bojājuma gadījumā var palielināties risks radioaktīvo materiālu 		nokļūšanai vidē un cilvēka ķermenī, ieelpojot vai apēdot.</a:t>
            </a:r>
          </a:p>
          <a:p>
            <a:pPr>
              <a:spcAft>
                <a:spcPts val="600"/>
              </a:spcAft>
            </a:pPr>
            <a:r>
              <a:rPr lang="lv-LV" sz="1800">
                <a:latin typeface="Verdana"/>
                <a:ea typeface="Verdana"/>
                <a:cs typeface="Arial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lv-LV" sz="1800">
                <a:latin typeface="Verdana"/>
                <a:ea typeface="Verdana"/>
                <a:cs typeface="Arial"/>
              </a:rPr>
              <a:t>Radioaktīvie priekšmeti jānodod drošai apsaimniekošanai, lai neradītu kaitējumu videi un iedzīvotājiem! </a:t>
            </a:r>
          </a:p>
          <a:p>
            <a:pPr>
              <a:spcAft>
                <a:spcPts val="600"/>
              </a:spcAft>
            </a:pPr>
            <a:r>
              <a:rPr lang="lv-LV" sz="1800">
                <a:latin typeface="Verdana" panose="020B0604030504040204" pitchFamily="34" charset="0"/>
                <a:ea typeface="Verdana" panose="020B0604030504040204" pitchFamily="34" charset="0"/>
              </a:rPr>
              <a:t>VVD Radiācijas drošības centrs </a:t>
            </a:r>
            <a:r>
              <a:rPr lang="lv-LV" sz="1800" b="1">
                <a:latin typeface="Verdana" panose="020B0604030504040204" pitchFamily="34" charset="0"/>
                <a:ea typeface="Verdana" panose="020B0604030504040204" pitchFamily="34" charset="0"/>
              </a:rPr>
              <a:t>sniedz konsultācijas </a:t>
            </a:r>
            <a:r>
              <a:rPr lang="lv-LV" sz="1800">
                <a:latin typeface="Verdana" panose="020B0604030504040204" pitchFamily="34" charset="0"/>
                <a:ea typeface="Verdana" panose="020B0604030504040204" pitchFamily="34" charset="0"/>
              </a:rPr>
              <a:t>par radioaktīvo priekšmetu atpazīšanu un nepieciešamajiem aizsardzības pasākumiem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300799-CC28-482F-9D89-DDDBCAE8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8800"/>
            <a:ext cx="2364267" cy="20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57523B-4200-0053-7B2C-E48272E9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"/>
          <a:stretch/>
        </p:blipFill>
        <p:spPr bwMode="auto">
          <a:xfrm>
            <a:off x="2364266" y="4798800"/>
            <a:ext cx="2680392" cy="20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1FE4B27-7BD0-4C41-23AF-C005DDA7C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88" y="4803801"/>
            <a:ext cx="2147258" cy="20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01A778D-6F7B-0177-D946-22159704E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50" y="4798800"/>
            <a:ext cx="2048208" cy="20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704F30A-A2EC-E7FE-50B8-2C6A465ED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6" t="18271"/>
          <a:stretch/>
        </p:blipFill>
        <p:spPr bwMode="auto">
          <a:xfrm>
            <a:off x="9281020" y="4798800"/>
            <a:ext cx="2902864" cy="20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Exclamation mark with solid fill">
            <a:extLst>
              <a:ext uri="{FF2B5EF4-FFF2-40B4-BE49-F238E27FC236}">
                <a16:creationId xmlns:a16="http://schemas.microsoft.com/office/drawing/2014/main" id="{BD2D4249-07AE-03D6-972D-4C270EAF6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7485" y="2507865"/>
            <a:ext cx="691924" cy="6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6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88"/>
    </mc:Choice>
    <mc:Fallback>
      <p:transition spd="slow" advTm="5298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watch, plastic&#10;&#10;Description automatically generated">
            <a:extLst>
              <a:ext uri="{FF2B5EF4-FFF2-40B4-BE49-F238E27FC236}">
                <a16:creationId xmlns:a16="http://schemas.microsoft.com/office/drawing/2014/main" id="{D8DB8608-1D7C-049E-3BB1-73C8BC17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r="43653" b="-2"/>
          <a:stretch/>
        </p:blipFill>
        <p:spPr>
          <a:xfrm rot="5400000">
            <a:off x="307073" y="-307073"/>
            <a:ext cx="3388893" cy="4003039"/>
          </a:xfrm>
          <a:prstGeom prst="rect">
            <a:avLst/>
          </a:prstGeom>
        </p:spPr>
      </p:pic>
      <p:pic>
        <p:nvPicPr>
          <p:cNvPr id="8" name="Picture 7" descr="A watch on a table&#10;&#10;Description automatically generated with medium confidence">
            <a:extLst>
              <a:ext uri="{FF2B5EF4-FFF2-40B4-BE49-F238E27FC236}">
                <a16:creationId xmlns:a16="http://schemas.microsoft.com/office/drawing/2014/main" id="{3DFCDB94-0EEB-010C-1DFF-866731D48C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0" r="26189" b="-2"/>
          <a:stretch/>
        </p:blipFill>
        <p:spPr>
          <a:xfrm rot="5400000">
            <a:off x="307073" y="3192509"/>
            <a:ext cx="3388893" cy="4003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06402-04FD-395C-69CA-5B31D4110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7" r="20825"/>
          <a:stretch/>
        </p:blipFill>
        <p:spPr bwMode="auto">
          <a:xfrm>
            <a:off x="4094479" y="10"/>
            <a:ext cx="40140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8" descr="A picture containing indoor, several, variety&#10;&#10;Description automatically generated">
            <a:extLst>
              <a:ext uri="{FF2B5EF4-FFF2-40B4-BE49-F238E27FC236}">
                <a16:creationId xmlns:a16="http://schemas.microsoft.com/office/drawing/2014/main" id="{D7904F59-C6A8-FBE4-ECA0-B01FC43C4C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r="4319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Picture 2" descr="A clock on a table&#10;&#10;Description automatically generated with medium confidence">
            <a:extLst>
              <a:ext uri="{FF2B5EF4-FFF2-40B4-BE49-F238E27FC236}">
                <a16:creationId xmlns:a16="http://schemas.microsoft.com/office/drawing/2014/main" id="{7627958B-121B-5C70-E85D-9160B6A18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7" r="-2" b="4664"/>
          <a:stretch/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C30689-0E95-97CE-3B1A-7B49EEADB0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68" t="17463" r="11092" b="4716"/>
          <a:stretch/>
        </p:blipFill>
        <p:spPr>
          <a:xfrm>
            <a:off x="4216928" y="2910301"/>
            <a:ext cx="3758143" cy="117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4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1"/>
    </mc:Choice>
    <mc:Fallback>
      <p:transition spd="slow" advTm="1438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36E087-B29B-A116-3F43-E53B51BC17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8" r="-3" b="28061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80551C-9BFE-A482-94A4-3EE53DE35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1" r="-3" b="12786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picture containing indoor, device&#10;&#10;Description automatically generated">
            <a:extLst>
              <a:ext uri="{FF2B5EF4-FFF2-40B4-BE49-F238E27FC236}">
                <a16:creationId xmlns:a16="http://schemas.microsoft.com/office/drawing/2014/main" id="{ED0107C1-A730-A8FE-2EC7-6479E7E56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F2D3FBD-B33C-948C-A1E5-2761BD722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 r="1" b="30777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57DD14F6-6E31-89F4-4BE0-6EF1CAAFD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9760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8"/>
    </mc:Choice>
    <mc:Fallback>
      <p:transition spd="slow" advTm="884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pile, bag, old, clothes&#10;&#10;Description automatically generated">
            <a:extLst>
              <a:ext uri="{FF2B5EF4-FFF2-40B4-BE49-F238E27FC236}">
                <a16:creationId xmlns:a16="http://schemas.microsoft.com/office/drawing/2014/main" id="{5A2FA39B-05BA-9DC3-A623-030C4767C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8" b="-2"/>
          <a:stretch/>
        </p:blipFill>
        <p:spPr bwMode="auto">
          <a:xfrm>
            <a:off x="191086" y="171715"/>
            <a:ext cx="5813197" cy="651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 picture containing several&#10;&#10;Description automatically generated">
            <a:extLst>
              <a:ext uri="{FF2B5EF4-FFF2-40B4-BE49-F238E27FC236}">
                <a16:creationId xmlns:a16="http://schemas.microsoft.com/office/drawing/2014/main" id="{DD567B89-1B96-86C1-AFC1-C28741C00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r="17519" b="2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A29F9A76-E682-9E6C-5D05-3F3096C7E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3" r="-1" b="11671"/>
          <a:stretch/>
        </p:blipFill>
        <p:spPr bwMode="auto">
          <a:xfrm>
            <a:off x="6196929" y="3514856"/>
            <a:ext cx="5786386" cy="31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C2D523-5C9D-88B0-94DC-20629630D5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55" t="10754" r="1494" b="3107"/>
          <a:stretch/>
        </p:blipFill>
        <p:spPr>
          <a:xfrm>
            <a:off x="4534873" y="2397760"/>
            <a:ext cx="3122253" cy="16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0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10"/>
    </mc:Choice>
    <mc:Fallback>
      <p:transition spd="slow" advTm="1941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96A3004-3BE6-8B4F-2700-ADB0A0D51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73" r="1" b="6581"/>
          <a:stretch/>
        </p:blipFill>
        <p:spPr>
          <a:xfrm>
            <a:off x="191086" y="166533"/>
            <a:ext cx="7807938" cy="3176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DA4D3-B2C7-C39C-C9D2-57D41F6FF5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r="17616" b="-2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2" name="Picture 2" descr="A picture containing dirty&#10;&#10;Description automatically generated">
            <a:extLst>
              <a:ext uri="{FF2B5EF4-FFF2-40B4-BE49-F238E27FC236}">
                <a16:creationId xmlns:a16="http://schemas.microsoft.com/office/drawing/2014/main" id="{F88CF750-D68A-EDF4-DF04-BC42862C9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 r="1" b="14044"/>
          <a:stretch/>
        </p:blipFill>
        <p:spPr bwMode="auto">
          <a:xfrm>
            <a:off x="191086" y="3509670"/>
            <a:ext cx="7807938" cy="318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84992-02B2-AA39-2428-2B6F3926B8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r="2286" b="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16A3EB-052B-816C-21DA-2D13AF82A4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2735842"/>
            <a:ext cx="33528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9"/>
    </mc:Choice>
    <mc:Fallback>
      <p:transition spd="slow" advTm="2084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BAEDE-20C7-4B6E-8BAE-91AC07FA7E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95814" y="6459279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A7907E8E-937E-4CFD-8D2F-C6471F6FC2C9}"/>
              </a:ext>
            </a:extLst>
          </p:cNvPr>
          <p:cNvSpPr/>
          <p:nvPr/>
        </p:nvSpPr>
        <p:spPr>
          <a:xfrm rot="16200000">
            <a:off x="5493623" y="-2694343"/>
            <a:ext cx="1491512" cy="10002556"/>
          </a:xfrm>
          <a:prstGeom prst="rect">
            <a:avLst/>
          </a:prstGeom>
          <a:gradFill>
            <a:gsLst>
              <a:gs pos="0">
                <a:srgbClr val="ACCFA1"/>
              </a:gs>
              <a:gs pos="97000">
                <a:srgbClr val="598F49"/>
              </a:gs>
            </a:gsLst>
            <a:path path="circle">
              <a:fillToRect l="100000" t="100000"/>
            </a:path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9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3EEBBC4B-69BC-495F-A47F-0980DC5F4E3B}"/>
              </a:ext>
            </a:extLst>
          </p:cNvPr>
          <p:cNvGrpSpPr/>
          <p:nvPr/>
        </p:nvGrpSpPr>
        <p:grpSpPr>
          <a:xfrm>
            <a:off x="1238101" y="4854208"/>
            <a:ext cx="2703644" cy="1225662"/>
            <a:chOff x="-2" y="-28575"/>
            <a:chExt cx="5340155" cy="2631702"/>
          </a:xfrm>
        </p:grpSpPr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C7B70221-A6C2-4385-AC4C-99FF42CEE4F3}"/>
                </a:ext>
              </a:extLst>
            </p:cNvPr>
            <p:cNvSpPr txBox="1"/>
            <p:nvPr/>
          </p:nvSpPr>
          <p:spPr>
            <a:xfrm>
              <a:off x="0" y="-28575"/>
              <a:ext cx="5340153" cy="577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eaLnBrk="1" fontAlgn="auto" hangingPunct="1">
                <a:lnSpc>
                  <a:spcPts val="2275"/>
                </a:lnSpc>
                <a:spcAft>
                  <a:spcPts val="0"/>
                </a:spcAft>
              </a:pPr>
              <a:r>
                <a:rPr lang="lv-LV" sz="1800" b="1">
                  <a:solidFill>
                    <a:srgbClr val="4F742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Plānotā apstarošana</a:t>
              </a: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387B234F-C96F-4A61-B39F-780171A9413A}"/>
                </a:ext>
              </a:extLst>
            </p:cNvPr>
            <p:cNvSpPr txBox="1"/>
            <p:nvPr/>
          </p:nvSpPr>
          <p:spPr>
            <a:xfrm>
              <a:off x="-2" y="2074449"/>
              <a:ext cx="5340153" cy="528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eaLnBrk="1" fontAlgn="auto" hangingPunct="1">
                <a:spcAft>
                  <a:spcPts val="0"/>
                </a:spcAft>
              </a:pPr>
              <a:endParaRPr lang="en-US" sz="16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8AF6D381-9EF9-4AE4-B778-121518023257}"/>
              </a:ext>
            </a:extLst>
          </p:cNvPr>
          <p:cNvGrpSpPr/>
          <p:nvPr/>
        </p:nvGrpSpPr>
        <p:grpSpPr>
          <a:xfrm>
            <a:off x="5023236" y="4874280"/>
            <a:ext cx="2874826" cy="1205590"/>
            <a:chOff x="0" y="38601"/>
            <a:chExt cx="5340153" cy="2461746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CE5E64A2-CC76-4125-8120-AD1B99D846D4}"/>
                </a:ext>
              </a:extLst>
            </p:cNvPr>
            <p:cNvSpPr txBox="1"/>
            <p:nvPr/>
          </p:nvSpPr>
          <p:spPr>
            <a:xfrm>
              <a:off x="0" y="38601"/>
              <a:ext cx="5340153" cy="656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eaLnBrk="1" fontAlgn="auto" hangingPunct="1">
                <a:lnSpc>
                  <a:spcPts val="2275"/>
                </a:lnSpc>
                <a:spcAft>
                  <a:spcPts val="0"/>
                </a:spcAft>
              </a:pPr>
              <a:r>
                <a:rPr lang="lv-LV" sz="1800" b="1">
                  <a:solidFill>
                    <a:srgbClr val="4F742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Esošā apstarošana</a:t>
              </a:r>
              <a:endParaRPr lang="en-US" sz="1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93A72D25-4C7C-4E6E-AB47-0F29DC6ADD70}"/>
                </a:ext>
              </a:extLst>
            </p:cNvPr>
            <p:cNvSpPr txBox="1"/>
            <p:nvPr/>
          </p:nvSpPr>
          <p:spPr>
            <a:xfrm>
              <a:off x="0" y="1997578"/>
              <a:ext cx="5340153" cy="502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eaLnBrk="1" fontAlgn="auto" hangingPunct="1">
                <a:spcAft>
                  <a:spcPts val="0"/>
                </a:spcAft>
              </a:pPr>
              <a:endParaRPr lang="en-US" sz="16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F50678BF-624D-4F19-BF2A-F685A552A9C9}"/>
              </a:ext>
            </a:extLst>
          </p:cNvPr>
          <p:cNvGrpSpPr/>
          <p:nvPr/>
        </p:nvGrpSpPr>
        <p:grpSpPr>
          <a:xfrm>
            <a:off x="8674504" y="4871800"/>
            <a:ext cx="3021310" cy="1158155"/>
            <a:chOff x="-5" y="-25896"/>
            <a:chExt cx="6887000" cy="1945575"/>
          </a:xfrm>
        </p:grpSpPr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53A324B0-9CEA-4ECD-9462-A82E3F046EDE}"/>
                </a:ext>
              </a:extLst>
            </p:cNvPr>
            <p:cNvSpPr txBox="1"/>
            <p:nvPr/>
          </p:nvSpPr>
          <p:spPr>
            <a:xfrm>
              <a:off x="-5" y="-25896"/>
              <a:ext cx="6553091" cy="4519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eaLnBrk="1" fontAlgn="auto" hangingPunct="1">
                <a:lnSpc>
                  <a:spcPts val="2275"/>
                </a:lnSpc>
                <a:spcAft>
                  <a:spcPts val="0"/>
                </a:spcAft>
              </a:pPr>
              <a:r>
                <a:rPr lang="lv-LV" sz="1800" b="1">
                  <a:solidFill>
                    <a:srgbClr val="4F742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Avāriju apstarošana</a:t>
              </a:r>
              <a:endParaRPr lang="en-US" sz="1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06B5D794-95A5-44BB-AADF-78107EACBD31}"/>
                </a:ext>
              </a:extLst>
            </p:cNvPr>
            <p:cNvSpPr txBox="1"/>
            <p:nvPr/>
          </p:nvSpPr>
          <p:spPr>
            <a:xfrm>
              <a:off x="-3" y="1557756"/>
              <a:ext cx="6886998" cy="361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eaLnBrk="1" fontAlgn="auto" hangingPunct="1">
                <a:spcAft>
                  <a:spcPts val="0"/>
                </a:spcAft>
              </a:pPr>
              <a:endParaRPr lang="en-US" sz="1400">
                <a:solidFill>
                  <a:srgbClr val="FF0000"/>
                </a:solidFill>
                <a:latin typeface="Verdana"/>
                <a:ea typeface="Verdana"/>
                <a:cs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042752-2793-45FD-935B-45C98146A9E1}"/>
              </a:ext>
            </a:extLst>
          </p:cNvPr>
          <p:cNvSpPr txBox="1"/>
          <p:nvPr/>
        </p:nvSpPr>
        <p:spPr>
          <a:xfrm>
            <a:off x="1808005" y="1830343"/>
            <a:ext cx="906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Radiācijas drošības uzraudzības mērķis - nodrošināt cilvēku un vides aizsardzību no jonizējošā starojuma kaitīgās iedarbības</a:t>
            </a:r>
          </a:p>
        </p:txBody>
      </p:sp>
      <p:pic>
        <p:nvPicPr>
          <p:cNvPr id="3" name="Graphic 20" descr="Neighborhood with solid fill">
            <a:extLst>
              <a:ext uri="{FF2B5EF4-FFF2-40B4-BE49-F238E27FC236}">
                <a16:creationId xmlns:a16="http://schemas.microsoft.com/office/drawing/2014/main" id="{EB4497A5-C71F-4B31-C33C-6F20D1C50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0077" y="3259375"/>
            <a:ext cx="1451846" cy="1451846"/>
          </a:xfrm>
          <a:prstGeom prst="rect">
            <a:avLst/>
          </a:prstGeom>
        </p:spPr>
      </p:pic>
      <p:pic>
        <p:nvPicPr>
          <p:cNvPr id="5" name="Graphic 4" descr="Clipboard Checked with solid fill">
            <a:extLst>
              <a:ext uri="{FF2B5EF4-FFF2-40B4-BE49-F238E27FC236}">
                <a16:creationId xmlns:a16="http://schemas.microsoft.com/office/drawing/2014/main" id="{87CBBB71-5209-5194-4ECC-67D5A0655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9524" y="3339623"/>
            <a:ext cx="1371598" cy="1371599"/>
          </a:xfrm>
          <a:prstGeom prst="rect">
            <a:avLst/>
          </a:prstGeom>
        </p:spPr>
      </p:pic>
      <p:pic>
        <p:nvPicPr>
          <p:cNvPr id="17" name="Graphic 16" descr="Radioactive outline">
            <a:extLst>
              <a:ext uri="{FF2B5EF4-FFF2-40B4-BE49-F238E27FC236}">
                <a16:creationId xmlns:a16="http://schemas.microsoft.com/office/drawing/2014/main" id="{22816CE9-B853-B116-A154-90A5273A3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0941" y="41330"/>
            <a:ext cx="1354873" cy="13548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881B5F2-71CD-E61D-9FB1-AD5047343020}"/>
              </a:ext>
            </a:extLst>
          </p:cNvPr>
          <p:cNvSpPr txBox="1"/>
          <p:nvPr/>
        </p:nvSpPr>
        <p:spPr>
          <a:xfrm>
            <a:off x="1099128" y="5423130"/>
            <a:ext cx="2842616" cy="858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eaLnBrk="1" fontAlgn="auto" hangingPunct="1">
              <a:lnSpc>
                <a:spcPts val="2275"/>
              </a:lnSpc>
              <a:spcAft>
                <a:spcPts val="0"/>
              </a:spcAft>
            </a:pPr>
            <a:r>
              <a:rPr lang="lv-LV" sz="1800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Jonizējošā starojuma avoti medicīnā, rūpniecībā, zinātnē, u.c.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67238632-9B40-5D38-450E-979E63893A43}"/>
              </a:ext>
            </a:extLst>
          </p:cNvPr>
          <p:cNvSpPr txBox="1"/>
          <p:nvPr/>
        </p:nvSpPr>
        <p:spPr>
          <a:xfrm>
            <a:off x="4944881" y="5404172"/>
            <a:ext cx="2703643" cy="858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eaLnBrk="1" fontAlgn="auto" hangingPunct="1">
              <a:lnSpc>
                <a:spcPts val="2275"/>
              </a:lnSpc>
              <a:spcAft>
                <a:spcPts val="0"/>
              </a:spcAft>
            </a:pPr>
            <a:r>
              <a:rPr lang="lv-LV" sz="1800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Radona gāze, būvmateriāli, pārtika, piesārņotās vietas u.c.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8C39F666-D5F9-39C7-279B-3968538A835D}"/>
              </a:ext>
            </a:extLst>
          </p:cNvPr>
          <p:cNvSpPr txBox="1"/>
          <p:nvPr/>
        </p:nvSpPr>
        <p:spPr>
          <a:xfrm>
            <a:off x="8582388" y="5425763"/>
            <a:ext cx="2874825" cy="858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eaLnBrk="1" fontAlgn="auto" hangingPunct="1">
              <a:lnSpc>
                <a:spcPts val="2275"/>
              </a:lnSpc>
              <a:spcAft>
                <a:spcPts val="0"/>
              </a:spcAft>
            </a:pPr>
            <a:r>
              <a:rPr lang="lv-LV" sz="1800">
                <a:solidFill>
                  <a:srgbClr val="4F742A"/>
                </a:solidFill>
                <a:latin typeface="Verdana"/>
                <a:ea typeface="Verdana"/>
                <a:cs typeface="Arial"/>
              </a:rPr>
              <a:t>Jonizējošā starojuma avotu Latvijā un citās valstīs izraisītās avārijas</a:t>
            </a:r>
          </a:p>
        </p:txBody>
      </p:sp>
      <p:pic>
        <p:nvPicPr>
          <p:cNvPr id="25" name="Graphic 21" descr="Siren with solid fill">
            <a:extLst>
              <a:ext uri="{FF2B5EF4-FFF2-40B4-BE49-F238E27FC236}">
                <a16:creationId xmlns:a16="http://schemas.microsoft.com/office/drawing/2014/main" id="{CE7E88CC-026D-7EE7-679F-9C820164C2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77955" y="3339623"/>
            <a:ext cx="1371599" cy="13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0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C19556-8E5B-24E4-1F55-2927A4EB0C80}"/>
              </a:ext>
            </a:extLst>
          </p:cNvPr>
          <p:cNvSpPr/>
          <p:nvPr/>
        </p:nvSpPr>
        <p:spPr>
          <a:xfrm>
            <a:off x="-11716" y="6425791"/>
            <a:ext cx="12203715" cy="56137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76B24-A95C-AE35-7807-ECFF9A732E24}"/>
              </a:ext>
            </a:extLst>
          </p:cNvPr>
          <p:cNvSpPr/>
          <p:nvPr/>
        </p:nvSpPr>
        <p:spPr>
          <a:xfrm>
            <a:off x="6209612" y="1675469"/>
            <a:ext cx="790809" cy="1780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00"/>
          </a:p>
        </p:txBody>
      </p:sp>
      <p:sp>
        <p:nvSpPr>
          <p:cNvPr id="29" name="Taisnstūris 12">
            <a:extLst>
              <a:ext uri="{FF2B5EF4-FFF2-40B4-BE49-F238E27FC236}">
                <a16:creationId xmlns:a16="http://schemas.microsoft.com/office/drawing/2014/main" id="{2F4053FB-DB8D-1B72-962D-B4B6D5AFFBF7}"/>
              </a:ext>
            </a:extLst>
          </p:cNvPr>
          <p:cNvSpPr/>
          <p:nvPr/>
        </p:nvSpPr>
        <p:spPr>
          <a:xfrm>
            <a:off x="0" y="-2906"/>
            <a:ext cx="12192000" cy="1592639"/>
          </a:xfrm>
          <a:prstGeom prst="rect">
            <a:avLst/>
          </a:prstGeom>
          <a:solidFill>
            <a:srgbClr val="598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4444D-40C2-7A32-EE86-6142C60E9AC1}"/>
              </a:ext>
            </a:extLst>
          </p:cNvPr>
          <p:cNvSpPr txBox="1"/>
          <p:nvPr/>
        </p:nvSpPr>
        <p:spPr>
          <a:xfrm>
            <a:off x="1346479" y="506021"/>
            <a:ext cx="952583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v-LV" sz="2400" b="1">
                <a:solidFill>
                  <a:schemeClr val="bg1"/>
                </a:solidFill>
                <a:latin typeface="Gilroy-Bold"/>
                <a:ea typeface="Verdana"/>
                <a:cs typeface="Verdana" panose="020B0604030504040204" pitchFamily="34" charset="0"/>
              </a:rPr>
              <a:t>2022.gada vēsturiski radioaktīvo priekšmetu nodošanas kampaņas laikā nodoti vairāk nekā 300 radioaktīvi priekšmeti</a:t>
            </a:r>
            <a:endParaRPr lang="lv-LV" sz="2400" b="1">
              <a:solidFill>
                <a:schemeClr val="bg1"/>
              </a:solidFill>
              <a:latin typeface="Gilroy-Bold"/>
              <a:ea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BE949-A87A-A74A-E6D8-4BEE4669BCB6}"/>
              </a:ext>
            </a:extLst>
          </p:cNvPr>
          <p:cNvSpPr txBox="1"/>
          <p:nvPr/>
        </p:nvSpPr>
        <p:spPr>
          <a:xfrm>
            <a:off x="284371" y="2676476"/>
            <a:ext cx="1970619" cy="1056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>
                <a:latin typeface="Gilroy-Bold" panose="00000800000000000000" charset="-70"/>
              </a:rPr>
              <a:t>6</a:t>
            </a:r>
            <a:r>
              <a:rPr lang="lv-LV" sz="1867">
                <a:latin typeface="Gilroy-Bold" panose="00000800000000000000" charset="-70"/>
              </a:rPr>
              <a:t> </a:t>
            </a:r>
          </a:p>
          <a:p>
            <a:pPr algn="ctr"/>
            <a:r>
              <a:rPr lang="lv-LV" sz="1867">
                <a:latin typeface="Gilroy-Medium" panose="00000600000000000000" charset="-70"/>
              </a:rPr>
              <a:t>pulksteņi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BC51E-A3E5-52DB-7BD1-906AF3B84EB7}"/>
              </a:ext>
            </a:extLst>
          </p:cNvPr>
          <p:cNvSpPr txBox="1"/>
          <p:nvPr/>
        </p:nvSpPr>
        <p:spPr>
          <a:xfrm>
            <a:off x="6008725" y="2657194"/>
            <a:ext cx="2233304" cy="1344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4400">
                <a:latin typeface="Gilroy-Bold" panose="00000800000000000000" pitchFamily="2" charset="-70"/>
              </a:rPr>
              <a:t>7</a:t>
            </a:r>
            <a:r>
              <a:rPr lang="lv-LV" sz="4000">
                <a:latin typeface="Gilroy-Bold" panose="00000800000000000000" pitchFamily="2" charset="-70"/>
              </a:rPr>
              <a:t> </a:t>
            </a:r>
            <a:endParaRPr lang="lv-LV" sz="1867">
              <a:latin typeface="Gilroy-Bold" panose="00000800000000000000" pitchFamily="2" charset="-70"/>
            </a:endParaRPr>
          </a:p>
          <a:p>
            <a:pPr algn="ctr"/>
            <a:r>
              <a:rPr lang="lv-LV" sz="1867">
                <a:latin typeface="Gilroy-Medium" panose="00000600000000000000" charset="-70"/>
              </a:rPr>
              <a:t>mēriekārtas</a:t>
            </a:r>
          </a:p>
          <a:p>
            <a:pPr algn="ctr"/>
            <a:r>
              <a:rPr lang="lv-LV" sz="1867">
                <a:latin typeface="Gilroy-Medium" panose="00000600000000000000" charset="-70"/>
              </a:rPr>
              <a:t>vai to sastāvdaļas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2A0ED0-0C8D-8A06-D2BE-8B8FC18FD8ED}"/>
              </a:ext>
            </a:extLst>
          </p:cNvPr>
          <p:cNvSpPr txBox="1"/>
          <p:nvPr/>
        </p:nvSpPr>
        <p:spPr>
          <a:xfrm>
            <a:off x="2346531" y="2674749"/>
            <a:ext cx="1178528" cy="1056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4400">
                <a:latin typeface="Gilroy-Bold" panose="00000800000000000000" pitchFamily="2" charset="-70"/>
              </a:rPr>
              <a:t>6</a:t>
            </a:r>
          </a:p>
          <a:p>
            <a:pPr algn="ctr"/>
            <a:r>
              <a:rPr lang="lv-LV" sz="1867">
                <a:latin typeface="Gilroy-Medium" panose="00000600000000000000" charset="-70"/>
              </a:rPr>
              <a:t> kompasi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2ACB3-F3D7-9980-A056-C40EBD3D3293}"/>
              </a:ext>
            </a:extLst>
          </p:cNvPr>
          <p:cNvSpPr txBox="1"/>
          <p:nvPr/>
        </p:nvSpPr>
        <p:spPr>
          <a:xfrm>
            <a:off x="3840412" y="2657194"/>
            <a:ext cx="2129109" cy="1344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4400">
                <a:solidFill>
                  <a:srgbClr val="000000"/>
                </a:solidFill>
                <a:latin typeface="Gilroy-Bold" panose="00000800000000000000" charset="-70"/>
                <a:ea typeface="Calibri" panose="020F0502020204030204" pitchFamily="34" charset="0"/>
              </a:rPr>
              <a:t>230</a:t>
            </a:r>
          </a:p>
          <a:p>
            <a:pPr algn="ctr"/>
            <a:r>
              <a:rPr lang="lv-LV" sz="1867">
                <a:solidFill>
                  <a:srgbClr val="000000"/>
                </a:solidFill>
                <a:latin typeface="Gilroy-Medium" panose="00000600000000000000" charset="-70"/>
                <a:ea typeface="Calibri" panose="020F0502020204030204" pitchFamily="34" charset="0"/>
              </a:rPr>
              <a:t>militāri vēsturiskie</a:t>
            </a:r>
          </a:p>
          <a:p>
            <a:pPr algn="ctr"/>
            <a:r>
              <a:rPr lang="lv-LV" sz="1867">
                <a:solidFill>
                  <a:srgbClr val="000000"/>
                </a:solidFill>
                <a:latin typeface="Gilroy-Medium" panose="00000600000000000000" charset="-70"/>
                <a:ea typeface="Calibri" panose="020F0502020204030204" pitchFamily="34" charset="0"/>
              </a:rPr>
              <a:t> priekšmeti</a:t>
            </a:r>
            <a:endParaRPr lang="lv-LV" sz="1867">
              <a:latin typeface="Gilroy-Medium" panose="00000600000000000000" charset="-7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FFEEA0-86A7-4B90-0547-5036F86CC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878" y="-13811"/>
            <a:ext cx="969649" cy="65895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B66E817-58FB-CDD1-8F95-074890887211}"/>
              </a:ext>
            </a:extLst>
          </p:cNvPr>
          <p:cNvSpPr txBox="1"/>
          <p:nvPr/>
        </p:nvSpPr>
        <p:spPr>
          <a:xfrm>
            <a:off x="8127951" y="2669588"/>
            <a:ext cx="1815882" cy="1344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>
                <a:solidFill>
                  <a:srgbClr val="000000"/>
                </a:solidFill>
                <a:latin typeface="Gilroy-Bold" panose="00000800000000000000" charset="-70"/>
                <a:ea typeface="Calibri" panose="020F0502020204030204" pitchFamily="34" charset="0"/>
              </a:rPr>
              <a:t>68</a:t>
            </a:r>
          </a:p>
          <a:p>
            <a:pPr algn="ctr"/>
            <a:r>
              <a:rPr lang="lv-LV" sz="1867">
                <a:solidFill>
                  <a:srgbClr val="000000"/>
                </a:solidFill>
                <a:latin typeface="Gilroy-Medium" panose="00000600000000000000" charset="-70"/>
                <a:ea typeface="Calibri" panose="020F0502020204030204" pitchFamily="34" charset="0"/>
              </a:rPr>
              <a:t>dūmu detektori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B6BC5C-90AE-8274-4DB2-105691438E63}"/>
              </a:ext>
            </a:extLst>
          </p:cNvPr>
          <p:cNvSpPr txBox="1"/>
          <p:nvPr/>
        </p:nvSpPr>
        <p:spPr>
          <a:xfrm>
            <a:off x="9898961" y="2643159"/>
            <a:ext cx="1978427" cy="1056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4400">
                <a:solidFill>
                  <a:srgbClr val="000000"/>
                </a:solidFill>
                <a:latin typeface="Gilroy-Bold" panose="00000800000000000000" charset="-70"/>
                <a:ea typeface="Calibri" panose="020F0502020204030204" pitchFamily="34" charset="0"/>
              </a:rPr>
              <a:t>5</a:t>
            </a:r>
          </a:p>
          <a:p>
            <a:pPr algn="ctr"/>
            <a:r>
              <a:rPr lang="lv-LV" sz="1867">
                <a:solidFill>
                  <a:srgbClr val="000000"/>
                </a:solidFill>
                <a:latin typeface="Gilroy-Medium" panose="00000600000000000000" charset="-70"/>
                <a:ea typeface="Calibri" panose="020F0502020204030204" pitchFamily="34" charset="0"/>
              </a:rPr>
              <a:t>radioaktīvi avoti</a:t>
            </a:r>
          </a:p>
        </p:txBody>
      </p:sp>
      <p:pic>
        <p:nvPicPr>
          <p:cNvPr id="92" name="Graphic 91" descr="Alarm clock outline">
            <a:extLst>
              <a:ext uri="{FF2B5EF4-FFF2-40B4-BE49-F238E27FC236}">
                <a16:creationId xmlns:a16="http://schemas.microsoft.com/office/drawing/2014/main" id="{8923C049-4E0C-F014-7DA6-F5E9E9236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640" y="1804400"/>
            <a:ext cx="1101403" cy="1101403"/>
          </a:xfrm>
          <a:prstGeom prst="rect">
            <a:avLst/>
          </a:prstGeom>
        </p:spPr>
      </p:pic>
      <p:pic>
        <p:nvPicPr>
          <p:cNvPr id="94" name="Graphic 93" descr="Compass outline">
            <a:extLst>
              <a:ext uri="{FF2B5EF4-FFF2-40B4-BE49-F238E27FC236}">
                <a16:creationId xmlns:a16="http://schemas.microsoft.com/office/drawing/2014/main" id="{259D46FA-433D-156F-A041-0F8F738AB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1484" y="1850896"/>
            <a:ext cx="943865" cy="943865"/>
          </a:xfrm>
          <a:prstGeom prst="rect">
            <a:avLst/>
          </a:prstGeom>
        </p:spPr>
      </p:pic>
      <p:pic>
        <p:nvPicPr>
          <p:cNvPr id="96" name="Graphic 95" descr="Toggle outline">
            <a:extLst>
              <a:ext uri="{FF2B5EF4-FFF2-40B4-BE49-F238E27FC236}">
                <a16:creationId xmlns:a16="http://schemas.microsoft.com/office/drawing/2014/main" id="{7350B6EE-5C49-B7FB-3AFC-C077D020C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36443" y="1832622"/>
            <a:ext cx="882293" cy="882293"/>
          </a:xfrm>
          <a:prstGeom prst="rect">
            <a:avLst/>
          </a:prstGeom>
        </p:spPr>
      </p:pic>
      <p:pic>
        <p:nvPicPr>
          <p:cNvPr id="130" name="Graphic 129" descr="Speedometer Low outline">
            <a:extLst>
              <a:ext uri="{FF2B5EF4-FFF2-40B4-BE49-F238E27FC236}">
                <a16:creationId xmlns:a16="http://schemas.microsoft.com/office/drawing/2014/main" id="{991824EE-780A-65BE-8A44-B8ADCBA608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47675" y="1732587"/>
            <a:ext cx="1011181" cy="1011181"/>
          </a:xfrm>
          <a:prstGeom prst="rect">
            <a:avLst/>
          </a:prstGeom>
        </p:spPr>
      </p:pic>
      <p:pic>
        <p:nvPicPr>
          <p:cNvPr id="137" name="Graphic 136" descr="Radioactive outline">
            <a:extLst>
              <a:ext uri="{FF2B5EF4-FFF2-40B4-BE49-F238E27FC236}">
                <a16:creationId xmlns:a16="http://schemas.microsoft.com/office/drawing/2014/main" id="{6846E7D8-1B18-8842-C681-BDA36F08B3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49699" y="1799343"/>
            <a:ext cx="877133" cy="877133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58D9E803-65A1-F0BA-6F34-5E7F29BD8A63}"/>
              </a:ext>
            </a:extLst>
          </p:cNvPr>
          <p:cNvSpPr txBox="1"/>
          <p:nvPr/>
        </p:nvSpPr>
        <p:spPr>
          <a:xfrm>
            <a:off x="1535257" y="6524842"/>
            <a:ext cx="7978273" cy="337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1200">
                <a:latin typeface="Gilroy-Medium" panose="00000600000000000000" charset="-70"/>
              </a:rPr>
              <a:t>Kampaņa īstenota ar Latvijas vides aizsardzības fonda atbalstu</a:t>
            </a:r>
            <a:endParaRPr lang="en-US" sz="1200">
              <a:latin typeface="Gilroy-Medium" panose="00000600000000000000" charset="-7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7D2EFA96-EDCA-AD3B-37B3-4A679A805508}"/>
              </a:ext>
            </a:extLst>
          </p:cNvPr>
          <p:cNvSpPr/>
          <p:nvPr/>
        </p:nvSpPr>
        <p:spPr>
          <a:xfrm>
            <a:off x="284371" y="6527228"/>
            <a:ext cx="1200971" cy="333306"/>
          </a:xfrm>
          <a:prstGeom prst="snip2DiagRect">
            <a:avLst/>
          </a:prstGeom>
          <a:solidFill>
            <a:schemeClr val="bg1"/>
          </a:solidFill>
          <a:ln w="762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v-LV" sz="1200">
                <a:solidFill>
                  <a:srgbClr val="4A773C"/>
                </a:solidFill>
                <a:latin typeface="Gilroy-Bold"/>
              </a:rPr>
              <a:t>#</a:t>
            </a:r>
            <a:r>
              <a:rPr lang="lv-LV" sz="1200" b="1">
                <a:solidFill>
                  <a:srgbClr val="4A773C"/>
                </a:solidFill>
                <a:latin typeface="Gilroy-Bold"/>
              </a:rPr>
              <a:t>ZiniRīkojies</a:t>
            </a:r>
          </a:p>
        </p:txBody>
      </p:sp>
      <p:pic>
        <p:nvPicPr>
          <p:cNvPr id="8" name="Picture 8" descr="Shape&#10;&#10;Description automatically generated">
            <a:extLst>
              <a:ext uri="{FF2B5EF4-FFF2-40B4-BE49-F238E27FC236}">
                <a16:creationId xmlns:a16="http://schemas.microsoft.com/office/drawing/2014/main" id="{A8662445-6C22-8F59-9C5C-E4B8CFCE4C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6070" y="4257680"/>
            <a:ext cx="2471119" cy="207264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28D7A98-663A-6C63-4ABE-AABCC90C1F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76320" y="1931072"/>
            <a:ext cx="719144" cy="756000"/>
          </a:xfrm>
          <a:prstGeom prst="rect">
            <a:avLst/>
          </a:prstGeom>
        </p:spPr>
      </p:pic>
      <p:pic>
        <p:nvPicPr>
          <p:cNvPr id="10" name="Picture 10" descr="A picture containing indoor, watch&#10;&#10;Description automatically generated">
            <a:extLst>
              <a:ext uri="{FF2B5EF4-FFF2-40B4-BE49-F238E27FC236}">
                <a16:creationId xmlns:a16="http://schemas.microsoft.com/office/drawing/2014/main" id="{621FB03D-BF5F-D6E2-7CFC-10D19CB658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886" y="4258211"/>
            <a:ext cx="1937658" cy="2075379"/>
          </a:xfrm>
          <a:prstGeom prst="rect">
            <a:avLst/>
          </a:prstGeom>
        </p:spPr>
      </p:pic>
      <p:pic>
        <p:nvPicPr>
          <p:cNvPr id="11" name="Picture 13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B77B93EE-9773-D534-4569-BB250B89A2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2701846" y="3554186"/>
            <a:ext cx="2074796" cy="3516086"/>
          </a:xfrm>
          <a:prstGeom prst="rect">
            <a:avLst/>
          </a:prstGeom>
        </p:spPr>
      </p:pic>
      <p:pic>
        <p:nvPicPr>
          <p:cNvPr id="14" name="Picture 14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180D42E8-5D0C-C0AC-D4C0-72D140DC8E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73486" y="4276080"/>
            <a:ext cx="1959429" cy="2083183"/>
          </a:xfrm>
          <a:prstGeom prst="rect">
            <a:avLst/>
          </a:prstGeom>
        </p:spPr>
      </p:pic>
      <p:pic>
        <p:nvPicPr>
          <p:cNvPr id="15" name="Picture 18" descr="A picture containing plastic&#10;&#10;Description automatically generated">
            <a:extLst>
              <a:ext uri="{FF2B5EF4-FFF2-40B4-BE49-F238E27FC236}">
                <a16:creationId xmlns:a16="http://schemas.microsoft.com/office/drawing/2014/main" id="{EB727686-568A-46EB-002C-5F46308DBD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87342" y="4275966"/>
            <a:ext cx="1970315" cy="208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40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81DA-8118-4508-A4F2-F5B9C0A7B2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62517" y="6471138"/>
            <a:ext cx="443345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Satura vietturis 1"/>
          <p:cNvSpPr txBox="1">
            <a:spLocks/>
          </p:cNvSpPr>
          <p:nvPr/>
        </p:nvSpPr>
        <p:spPr>
          <a:xfrm>
            <a:off x="2903913" y="1712422"/>
            <a:ext cx="7318611" cy="47587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lv-LV" sz="2200">
              <a:latin typeface="Verdana"/>
              <a:ea typeface="Verdana"/>
              <a:cs typeface="Times New Roman"/>
            </a:endParaRPr>
          </a:p>
        </p:txBody>
      </p:sp>
      <p:pic>
        <p:nvPicPr>
          <p:cNvPr id="6146" name="Picture 2" descr="A picture containing outdoor, person, tree, sky&#10;&#10;Description automatically generated">
            <a:extLst>
              <a:ext uri="{FF2B5EF4-FFF2-40B4-BE49-F238E27FC236}">
                <a16:creationId xmlns:a16="http://schemas.microsoft.com/office/drawing/2014/main" id="{0E819646-6A56-92DF-A18B-20C34793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1899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9A74D-3931-A540-19F4-A41B6A0C4309}"/>
              </a:ext>
            </a:extLst>
          </p:cNvPr>
          <p:cNvSpPr txBox="1">
            <a:spLocks/>
          </p:cNvSpPr>
          <p:nvPr/>
        </p:nvSpPr>
        <p:spPr>
          <a:xfrm>
            <a:off x="-9651" y="0"/>
            <a:ext cx="12201651" cy="11890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buNone/>
            </a:pPr>
            <a:r>
              <a:rPr lang="lv-LV" sz="3600" b="1">
                <a:latin typeface="Verdana" panose="020B0604030504040204" pitchFamily="34" charset="0"/>
                <a:ea typeface="Verdana" panose="020B0604030504040204" pitchFamily="34" charset="0"/>
              </a:rPr>
              <a:t>4. Radona gāze</a:t>
            </a:r>
            <a:endParaRPr lang="en-GB" sz="36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147905-38AF-3AC0-9E99-C4ACC5FFD70E}"/>
              </a:ext>
            </a:extLst>
          </p:cNvPr>
          <p:cNvCxnSpPr>
            <a:cxnSpLocks/>
          </p:cNvCxnSpPr>
          <p:nvPr/>
        </p:nvCxnSpPr>
        <p:spPr>
          <a:xfrm>
            <a:off x="-4826" y="1064718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692603-27BC-1B31-74C4-EE07087B3E4C}"/>
              </a:ext>
            </a:extLst>
          </p:cNvPr>
          <p:cNvCxnSpPr>
            <a:cxnSpLocks/>
          </p:cNvCxnSpPr>
          <p:nvPr/>
        </p:nvCxnSpPr>
        <p:spPr>
          <a:xfrm>
            <a:off x="-3050" y="6620239"/>
            <a:ext cx="12192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732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477E5-9C3D-4A42-B946-092233D5B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6916" y="1458686"/>
            <a:ext cx="4026102" cy="5072743"/>
          </a:xfrm>
        </p:spPr>
        <p:txBody>
          <a:bodyPr>
            <a:normAutofit/>
          </a:bodyPr>
          <a:lstStyle/>
          <a:p>
            <a:r>
              <a:rPr lang="lv-LV" sz="1800"/>
              <a:t>Radona ietekmi uz veselību iespējams samazināt dažādos veidos: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800">
                <a:latin typeface="Verdana"/>
                <a:ea typeface="Verdana"/>
              </a:rPr>
              <a:t>uzlabojot ēkas ventilāciju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800">
                <a:latin typeface="Verdana"/>
                <a:ea typeface="Verdana"/>
              </a:rPr>
              <a:t>likvidējot plaisas ēkas konstrukcijā, kā arī veicot papildus sienu un grīdu hermetizāciju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800">
                <a:latin typeface="Verdana"/>
                <a:ea typeface="Verdana"/>
              </a:rPr>
              <a:t>uzlabojot ventilāciju zem grīdām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800">
                <a:latin typeface="Verdana"/>
                <a:ea typeface="Verdana"/>
              </a:rPr>
              <a:t>ierīkojot radona </a:t>
            </a:r>
            <a:r>
              <a:rPr lang="lv-LV" sz="1800" err="1">
                <a:latin typeface="Verdana"/>
                <a:ea typeface="Verdana"/>
              </a:rPr>
              <a:t>nosēdtilpņu</a:t>
            </a:r>
            <a:r>
              <a:rPr lang="lv-LV" sz="1800">
                <a:latin typeface="Verdana"/>
                <a:ea typeface="Verdana"/>
              </a:rPr>
              <a:t> sistēmu – tilpnes var būt aktīvas (ar ventilatoru) un pasīvas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800">
                <a:latin typeface="Verdana"/>
                <a:ea typeface="Verdana"/>
              </a:rPr>
              <a:t>ierīkojot sistēmu, kas ļauj ēkā uzturēt pozitīvu gaisa spiedienu</a:t>
            </a:r>
          </a:p>
          <a:p>
            <a:endParaRPr lang="lv-LV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C4E8E-E271-4112-897D-63FFEB6F9F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51D8AF-04E3-494C-BD03-3154BC7610A9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C13CD94-01B5-E4F4-7471-59733D11C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82" y="1537012"/>
            <a:ext cx="7436541" cy="4994417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1EDF7E5-7280-C8D3-1BF9-2FE484BF6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4167" y="169519"/>
            <a:ext cx="6292083" cy="1096980"/>
          </a:xfr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lv-LV" sz="2400" b="1">
                <a:solidFill>
                  <a:srgbClr val="4F742A"/>
                </a:solidFill>
                <a:latin typeface="Verdana"/>
                <a:ea typeface="Verdana"/>
              </a:rPr>
              <a:t>Pasākumi radona gāzes samazināšanai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43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foto">
            <a:extLst>
              <a:ext uri="{FF2B5EF4-FFF2-40B4-BE49-F238E27FC236}">
                <a16:creationId xmlns:a16="http://schemas.microsoft.com/office/drawing/2014/main" id="{78407EB3-91AC-4EC3-80BC-3BEAC115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77" y="1181743"/>
            <a:ext cx="8640473" cy="529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085106-40F3-4631-1FF5-2DD850F4CDBA}"/>
              </a:ext>
            </a:extLst>
          </p:cNvPr>
          <p:cNvSpPr txBox="1"/>
          <p:nvPr/>
        </p:nvSpPr>
        <p:spPr>
          <a:xfrm>
            <a:off x="-54243" y="2259937"/>
            <a:ext cx="361682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lvl="1" indent="-285750">
              <a:buFont typeface="Wingdings"/>
              <a:buChar char="ü"/>
            </a:pPr>
            <a:r>
              <a:rPr lang="lv-LV" sz="1800">
                <a:latin typeface="Verdana"/>
                <a:cs typeface="Arial"/>
              </a:rPr>
              <a:t>Vidējais statistiskais radona koncentrācijas līmenis mājsaimniecībās Latvijā ir </a:t>
            </a:r>
            <a:r>
              <a:rPr lang="lv-LV" sz="1800" b="1">
                <a:latin typeface="Verdana"/>
                <a:cs typeface="Arial"/>
              </a:rPr>
              <a:t>74 </a:t>
            </a:r>
            <a:r>
              <a:rPr lang="lv-LV" sz="1800" b="1" err="1">
                <a:latin typeface="Verdana"/>
                <a:cs typeface="Arial"/>
              </a:rPr>
              <a:t>Bq</a:t>
            </a:r>
            <a:r>
              <a:rPr lang="lv-LV" sz="1800" b="1">
                <a:latin typeface="Verdana"/>
                <a:cs typeface="Arial"/>
              </a:rPr>
              <a:t>/m</a:t>
            </a:r>
            <a:r>
              <a:rPr lang="lv-LV" sz="1800" b="1" baseline="30000">
                <a:latin typeface="Verdana"/>
                <a:cs typeface="Arial"/>
              </a:rPr>
              <a:t>3</a:t>
            </a:r>
            <a:r>
              <a:rPr lang="lv-LV" sz="1800" b="1">
                <a:latin typeface="Verdana"/>
                <a:cs typeface="Arial"/>
              </a:rPr>
              <a:t> </a:t>
            </a:r>
            <a:r>
              <a:rPr lang="en-US" sz="1800">
                <a:latin typeface="Verdana"/>
                <a:cs typeface="Arial"/>
              </a:rPr>
              <a:t>​</a:t>
            </a:r>
            <a:endParaRPr lang="en-US" sz="1800">
              <a:latin typeface="Verdana"/>
              <a:ea typeface="Verdana"/>
              <a:cs typeface="Arial"/>
            </a:endParaRPr>
          </a:p>
          <a:p>
            <a:pPr marL="0" lvl="1" indent="0"/>
            <a:endParaRPr lang="en-US" sz="1800">
              <a:latin typeface="Verdana"/>
              <a:ea typeface="Verdana"/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lv-LV" sz="1800">
                <a:latin typeface="Verdana"/>
                <a:cs typeface="Arial"/>
              </a:rPr>
              <a:t>Vidējā statistiskā radona koncentrācija Eiropas reģionā ir 103 </a:t>
            </a:r>
            <a:r>
              <a:rPr lang="lv-LV" sz="1800" err="1">
                <a:latin typeface="Verdana"/>
                <a:cs typeface="Arial"/>
              </a:rPr>
              <a:t>Bq</a:t>
            </a:r>
            <a:r>
              <a:rPr lang="lv-LV" sz="1800">
                <a:latin typeface="Verdana"/>
                <a:cs typeface="Arial"/>
              </a:rPr>
              <a:t>/m</a:t>
            </a:r>
            <a:r>
              <a:rPr lang="lv-LV" sz="1800" baseline="30000">
                <a:latin typeface="Verdana"/>
                <a:cs typeface="Arial"/>
              </a:rPr>
              <a:t>3</a:t>
            </a:r>
            <a:r>
              <a:rPr lang="lv-LV" sz="1800">
                <a:latin typeface="Verdana"/>
                <a:cs typeface="Arial"/>
              </a:rPr>
              <a:t> (saskaņā ar EK kopīgā pētniecības centra datiem, 2018.gads)</a:t>
            </a:r>
            <a:endParaRPr lang="en-US" sz="1800">
              <a:latin typeface="Verdana"/>
              <a:ea typeface="Verdana"/>
              <a:cs typeface="Arial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E527B24-5CFF-FB07-6887-5C9292FFE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37267" cy="1763777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22C1B81-AC20-B5B2-6E91-B472FC98D9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8187" y="122871"/>
            <a:ext cx="10133033" cy="1096980"/>
          </a:xfr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lv-LV" sz="2400" b="1">
                <a:solidFill>
                  <a:srgbClr val="4F742A"/>
                </a:solidFill>
                <a:latin typeface="Verdana"/>
                <a:ea typeface="Verdana"/>
              </a:rPr>
              <a:t>Radona mērījumu rezultāti mājsaimniecībās 2016.gadā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89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316BBA-8509-1EB5-7496-90318C3C5861}"/>
              </a:ext>
            </a:extLst>
          </p:cNvPr>
          <p:cNvSpPr txBox="1"/>
          <p:nvPr/>
        </p:nvSpPr>
        <p:spPr>
          <a:xfrm>
            <a:off x="118556" y="2613392"/>
            <a:ext cx="329738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2000">
                <a:latin typeface="Verdana"/>
                <a:ea typeface="Verdana"/>
                <a:cs typeface="Arial"/>
              </a:rPr>
              <a:t>Vidējais radona gāzes koncentrācijas līmenis pētījumā iesaistītajās organizāciju ēkās bija </a:t>
            </a:r>
            <a:r>
              <a:rPr lang="lv-LV" sz="2000" b="1">
                <a:latin typeface="Verdana"/>
                <a:ea typeface="Verdana"/>
                <a:cs typeface="Arial"/>
              </a:rPr>
              <a:t>71 </a:t>
            </a:r>
            <a:r>
              <a:rPr lang="lv-LV" sz="2000" b="1" err="1">
                <a:latin typeface="Verdana"/>
                <a:ea typeface="Verdana"/>
                <a:cs typeface="Arial"/>
              </a:rPr>
              <a:t>Bq</a:t>
            </a:r>
            <a:r>
              <a:rPr lang="lv-LV" sz="2000" b="1">
                <a:latin typeface="Verdana"/>
                <a:ea typeface="Verdana"/>
                <a:cs typeface="Arial"/>
              </a:rPr>
              <a:t>/m</a:t>
            </a:r>
            <a:r>
              <a:rPr lang="lv-LV" sz="2000" b="1" baseline="30000">
                <a:latin typeface="Verdana"/>
                <a:ea typeface="Verdana"/>
                <a:cs typeface="Arial"/>
              </a:rPr>
              <a:t>3</a:t>
            </a:r>
            <a:endParaRPr lang="en-US" sz="2000" b="1" baseline="30000">
              <a:latin typeface="Verdana"/>
              <a:ea typeface="Verdana"/>
              <a:cs typeface="Arial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6F7061B-EB93-9C99-795D-149B40864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7527" cy="1751798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91260C3-FAD3-4D77-6044-492BA491710E}"/>
              </a:ext>
            </a:extLst>
          </p:cNvPr>
          <p:cNvSpPr txBox="1">
            <a:spLocks/>
          </p:cNvSpPr>
          <p:nvPr/>
        </p:nvSpPr>
        <p:spPr bwMode="auto">
          <a:xfrm>
            <a:off x="2076054" y="178640"/>
            <a:ext cx="10133033" cy="109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400" b="1">
                <a:solidFill>
                  <a:srgbClr val="4F742A"/>
                </a:solidFill>
                <a:latin typeface="Verdana"/>
                <a:ea typeface="Verdana"/>
              </a:rPr>
              <a:t>Radona mērījumu rezultāti darbavietās 2016/2017.gadā</a:t>
            </a:r>
            <a:endParaRPr lang="en-US"/>
          </a:p>
        </p:txBody>
      </p:sp>
      <p:pic>
        <p:nvPicPr>
          <p:cNvPr id="5" name="Picture 4" descr="A map of a country&#10;&#10;Description automatically generated">
            <a:extLst>
              <a:ext uri="{FF2B5EF4-FFF2-40B4-BE49-F238E27FC236}">
                <a16:creationId xmlns:a16="http://schemas.microsoft.com/office/drawing/2014/main" id="{3E1E710B-F929-5366-9FCF-A499B9BC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937" y="1159166"/>
            <a:ext cx="8702687" cy="5049128"/>
          </a:xfrm>
          <a:prstGeom prst="rect">
            <a:avLst/>
          </a:prstGeom>
        </p:spPr>
      </p:pic>
      <p:pic>
        <p:nvPicPr>
          <p:cNvPr id="6" name="Picture 5" descr="A pen and a tag on a table&#10;&#10;Description automatically generated">
            <a:extLst>
              <a:ext uri="{FF2B5EF4-FFF2-40B4-BE49-F238E27FC236}">
                <a16:creationId xmlns:a16="http://schemas.microsoft.com/office/drawing/2014/main" id="{0148F5DB-5B2D-30DF-FE09-6A70CD6CD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98380"/>
            <a:ext cx="3297381" cy="186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05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81DA-8118-4508-A4F2-F5B9C0A7B2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62517" y="6471138"/>
            <a:ext cx="443345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Satura vietturis 1"/>
          <p:cNvSpPr txBox="1">
            <a:spLocks/>
          </p:cNvSpPr>
          <p:nvPr/>
        </p:nvSpPr>
        <p:spPr>
          <a:xfrm>
            <a:off x="2903913" y="1712422"/>
            <a:ext cx="7318611" cy="47587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lv-LV" sz="2200">
              <a:latin typeface="Verdana"/>
              <a:ea typeface="Verdana"/>
              <a:cs typeface="Times New Roman"/>
            </a:endParaRPr>
          </a:p>
        </p:txBody>
      </p:sp>
      <p:pic>
        <p:nvPicPr>
          <p:cNvPr id="8194" name="Picture 2" descr="A group of people in yellow vests walking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80341B3B-33E1-B0CA-09DC-35476E48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73ED1D-CC33-E6D0-9906-1D33A4CC70ED}"/>
              </a:ext>
            </a:extLst>
          </p:cNvPr>
          <p:cNvSpPr txBox="1">
            <a:spLocks/>
          </p:cNvSpPr>
          <p:nvPr/>
        </p:nvSpPr>
        <p:spPr>
          <a:xfrm>
            <a:off x="-9651" y="0"/>
            <a:ext cx="12201651" cy="11890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buNone/>
            </a:pPr>
            <a:r>
              <a:rPr lang="lv-LV" sz="3600" b="1">
                <a:latin typeface="Verdana" panose="020B0604030504040204" pitchFamily="34" charset="0"/>
                <a:ea typeface="Verdana" panose="020B0604030504040204" pitchFamily="34" charset="0"/>
              </a:rPr>
              <a:t>5. Avāriju sagatavotība</a:t>
            </a:r>
            <a:endParaRPr lang="en-GB" sz="36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AD1D62-E13C-A647-F433-5E6F072A9C4D}"/>
              </a:ext>
            </a:extLst>
          </p:cNvPr>
          <p:cNvCxnSpPr>
            <a:cxnSpLocks/>
          </p:cNvCxnSpPr>
          <p:nvPr/>
        </p:nvCxnSpPr>
        <p:spPr>
          <a:xfrm>
            <a:off x="0" y="1041400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025C5D-E238-B582-5540-09FBBE917345}"/>
              </a:ext>
            </a:extLst>
          </p:cNvPr>
          <p:cNvCxnSpPr>
            <a:cxnSpLocks/>
          </p:cNvCxnSpPr>
          <p:nvPr/>
        </p:nvCxnSpPr>
        <p:spPr>
          <a:xfrm>
            <a:off x="-3050" y="6620239"/>
            <a:ext cx="12192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46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6097BB-32FD-47B5-A438-272E4D4419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3357" y="372718"/>
            <a:ext cx="9809805" cy="1103015"/>
          </a:xfr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lv-LV" sz="3200" b="1">
                <a:solidFill>
                  <a:srgbClr val="4F742A"/>
                </a:solidFill>
                <a:latin typeface="Verdana"/>
                <a:ea typeface="Verdana"/>
              </a:rPr>
              <a:t>Gatavība pārrobežu radiācijas avārijām </a:t>
            </a:r>
            <a:br>
              <a:rPr lang="lv-LV" sz="1100" b="1"/>
            </a:br>
            <a:endParaRPr lang="en-US" sz="1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BAEDE-20C7-4B6E-8BAE-91AC07FA7E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95814" y="6459279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A7907E8E-937E-4CFD-8D2F-C6471F6FC2C9}"/>
              </a:ext>
            </a:extLst>
          </p:cNvPr>
          <p:cNvSpPr/>
          <p:nvPr/>
        </p:nvSpPr>
        <p:spPr>
          <a:xfrm rot="16200000">
            <a:off x="6203001" y="-3387566"/>
            <a:ext cx="827987" cy="10554586"/>
          </a:xfrm>
          <a:prstGeom prst="rect">
            <a:avLst/>
          </a:prstGeom>
          <a:gradFill>
            <a:gsLst>
              <a:gs pos="0">
                <a:srgbClr val="ACCFA1"/>
              </a:gs>
              <a:gs pos="97000">
                <a:srgbClr val="598F49"/>
              </a:gs>
            </a:gsLst>
            <a:path path="circle">
              <a:fillToRect l="100000" t="100000"/>
            </a:path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9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3EEBBC4B-69BC-495F-A47F-0980DC5F4E3B}"/>
              </a:ext>
            </a:extLst>
          </p:cNvPr>
          <p:cNvGrpSpPr/>
          <p:nvPr/>
        </p:nvGrpSpPr>
        <p:grpSpPr>
          <a:xfrm>
            <a:off x="1673357" y="4095847"/>
            <a:ext cx="2511614" cy="2154949"/>
            <a:chOff x="-2" y="-28575"/>
            <a:chExt cx="5340155" cy="5385974"/>
          </a:xfrm>
        </p:grpSpPr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C7B70221-A6C2-4385-AC4C-99FF42CEE4F3}"/>
                </a:ext>
              </a:extLst>
            </p:cNvPr>
            <p:cNvSpPr txBox="1"/>
            <p:nvPr/>
          </p:nvSpPr>
          <p:spPr>
            <a:xfrm>
              <a:off x="0" y="-28575"/>
              <a:ext cx="5340153" cy="1524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eaLnBrk="1" fontAlgn="auto" hangingPunct="1">
                <a:lnSpc>
                  <a:spcPts val="2275"/>
                </a:lnSpc>
                <a:spcAft>
                  <a:spcPts val="0"/>
                </a:spcAft>
              </a:pPr>
              <a:r>
                <a:rPr lang="lv-LV" sz="1800">
                  <a:solidFill>
                    <a:srgbClr val="4F742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Baltkrievijas AES tuvums</a:t>
              </a:r>
              <a:endParaRPr lang="en-US" sz="1800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387B234F-C96F-4A61-B39F-780171A9413A}"/>
                </a:ext>
              </a:extLst>
            </p:cNvPr>
            <p:cNvSpPr txBox="1"/>
            <p:nvPr/>
          </p:nvSpPr>
          <p:spPr>
            <a:xfrm>
              <a:off x="-2" y="2074450"/>
              <a:ext cx="5340153" cy="3282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eaLnBrk="1" fontAlgn="auto" hangingPunct="1">
                <a:spcAft>
                  <a:spcPts val="0"/>
                </a:spcAft>
              </a:pPr>
              <a:r>
                <a:rPr lang="lv-LV" sz="16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110 km attālumā no LV robežas, komerciālā režīmā darbu uzsāka 2021.gadā</a:t>
              </a:r>
              <a:endParaRPr lang="en-U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8AF6D381-9EF9-4AE4-B778-121518023257}"/>
              </a:ext>
            </a:extLst>
          </p:cNvPr>
          <p:cNvGrpSpPr/>
          <p:nvPr/>
        </p:nvGrpSpPr>
        <p:grpSpPr>
          <a:xfrm>
            <a:off x="5226437" y="4095847"/>
            <a:ext cx="2703644" cy="1907199"/>
            <a:chOff x="0" y="-28575"/>
            <a:chExt cx="5340153" cy="4652512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CE5E64A2-CC76-4125-8120-AD1B99D846D4}"/>
                </a:ext>
              </a:extLst>
            </p:cNvPr>
            <p:cNvSpPr txBox="1"/>
            <p:nvPr/>
          </p:nvSpPr>
          <p:spPr>
            <a:xfrm>
              <a:off x="0" y="-28575"/>
              <a:ext cx="5340153" cy="1524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eaLnBrk="1" fontAlgn="auto" hangingPunct="1">
                <a:lnSpc>
                  <a:spcPts val="2275"/>
                </a:lnSpc>
                <a:spcAft>
                  <a:spcPts val="0"/>
                </a:spcAft>
              </a:pPr>
              <a:r>
                <a:rPr lang="lv-LV" sz="1800">
                  <a:solidFill>
                    <a:srgbClr val="4F742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Citas AES 500km </a:t>
              </a:r>
            </a:p>
            <a:p>
              <a:pPr defTabSz="457200" eaLnBrk="1" fontAlgn="auto" hangingPunct="1">
                <a:lnSpc>
                  <a:spcPts val="2275"/>
                </a:lnSpc>
                <a:spcAft>
                  <a:spcPts val="0"/>
                </a:spcAft>
              </a:pPr>
              <a:r>
                <a:rPr lang="lv-LV" sz="1800">
                  <a:solidFill>
                    <a:srgbClr val="4F742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rādiusā</a:t>
              </a:r>
              <a:endParaRPr lang="en-US" sz="1800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93A72D25-4C7C-4E6E-AB47-0F29DC6ADD70}"/>
                </a:ext>
              </a:extLst>
            </p:cNvPr>
            <p:cNvSpPr txBox="1"/>
            <p:nvPr/>
          </p:nvSpPr>
          <p:spPr>
            <a:xfrm>
              <a:off x="0" y="1997578"/>
              <a:ext cx="5340153" cy="2626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eaLnBrk="1" fontAlgn="auto" hangingPunct="1">
                <a:spcAft>
                  <a:spcPts val="0"/>
                </a:spcAft>
              </a:pPr>
              <a:r>
                <a:rPr lang="lv-LV" sz="16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9 AES – darbojas</a:t>
              </a:r>
            </a:p>
            <a:p>
              <a:pPr defTabSz="457200" eaLnBrk="1" fontAlgn="auto" hangingPunct="1">
                <a:spcAft>
                  <a:spcPts val="0"/>
                </a:spcAft>
              </a:pPr>
              <a:r>
                <a:rPr lang="lv-LV" sz="16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 AES - demontāžas stadijā</a:t>
              </a:r>
            </a:p>
            <a:p>
              <a:pPr defTabSz="457200" eaLnBrk="1" fontAlgn="auto" hangingPunct="1">
                <a:spcAft>
                  <a:spcPts val="0"/>
                </a:spcAft>
              </a:pPr>
              <a:r>
                <a:rPr lang="lv-LV" sz="16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AES - plānota</a:t>
              </a:r>
              <a:endParaRPr lang="en-U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F50678BF-624D-4F19-BF2A-F685A552A9C9}"/>
              </a:ext>
            </a:extLst>
          </p:cNvPr>
          <p:cNvGrpSpPr/>
          <p:nvPr/>
        </p:nvGrpSpPr>
        <p:grpSpPr>
          <a:xfrm>
            <a:off x="8674505" y="4095847"/>
            <a:ext cx="2808657" cy="2495528"/>
            <a:chOff x="-3" y="-84081"/>
            <a:chExt cx="6886998" cy="4915501"/>
          </a:xfrm>
        </p:grpSpPr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53A324B0-9CEA-4ECD-9462-A82E3F046EDE}"/>
                </a:ext>
              </a:extLst>
            </p:cNvPr>
            <p:cNvSpPr txBox="1"/>
            <p:nvPr/>
          </p:nvSpPr>
          <p:spPr>
            <a:xfrm>
              <a:off x="-3" y="-84081"/>
              <a:ext cx="5835825" cy="1237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eaLnBrk="1" fontAlgn="auto" hangingPunct="1">
                <a:lnSpc>
                  <a:spcPts val="2275"/>
                </a:lnSpc>
                <a:spcAft>
                  <a:spcPts val="0"/>
                </a:spcAft>
              </a:pPr>
              <a:r>
                <a:rPr lang="lv-LV" sz="1800">
                  <a:solidFill>
                    <a:srgbClr val="4F742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Krievijas militārais iebrukums Ukrainā</a:t>
              </a:r>
              <a:endParaRPr lang="en-US" sz="1800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06B5D794-95A5-44BB-AADF-78107EACBD31}"/>
                </a:ext>
              </a:extLst>
            </p:cNvPr>
            <p:cNvSpPr txBox="1"/>
            <p:nvPr/>
          </p:nvSpPr>
          <p:spPr>
            <a:xfrm>
              <a:off x="-3" y="1557754"/>
              <a:ext cx="6886998" cy="3273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eaLnBrk="1" fontAlgn="auto" hangingPunct="1">
                <a:spcAft>
                  <a:spcPts val="0"/>
                </a:spcAft>
              </a:pPr>
              <a:r>
                <a:rPr lang="lv-LV" sz="1600">
                  <a:solidFill>
                    <a:srgbClr val="000000"/>
                  </a:solidFill>
                  <a:latin typeface="Verdana"/>
                  <a:ea typeface="Verdana"/>
                  <a:cs typeface="Arial"/>
                </a:rPr>
                <a:t>Paaugstināts radiācijas avāriju risks Ukrainas kodoliekārtām – 4 AES, 15 kodolreaktori</a:t>
              </a:r>
            </a:p>
            <a:p>
              <a:pPr defTabSz="457200" eaLnBrk="1" fontAlgn="auto" hangingPunct="1">
                <a:spcAft>
                  <a:spcPts val="0"/>
                </a:spcAft>
              </a:pPr>
              <a:endParaRPr lang="lv-LV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defTabSz="457200" eaLnBrk="1" fontAlgn="auto" hangingPunct="1">
                <a:spcAft>
                  <a:spcPts val="0"/>
                </a:spcAft>
              </a:pPr>
              <a:r>
                <a:rPr lang="lv-LV" sz="1400">
                  <a:solidFill>
                    <a:srgbClr val="000000"/>
                  </a:solidFill>
                  <a:latin typeface="Verdana"/>
                  <a:ea typeface="Verdana"/>
                  <a:cs typeface="Arial"/>
                </a:rPr>
                <a:t>* Latvijai tuvākā </a:t>
              </a:r>
              <a:r>
                <a:rPr lang="lv-LV" sz="1400" err="1">
                  <a:solidFill>
                    <a:srgbClr val="000000"/>
                  </a:solidFill>
                  <a:latin typeface="Verdana"/>
                  <a:ea typeface="Verdana"/>
                  <a:cs typeface="Arial"/>
                </a:rPr>
                <a:t>Rivnes</a:t>
              </a:r>
              <a:r>
                <a:rPr lang="lv-LV" sz="1400">
                  <a:solidFill>
                    <a:srgbClr val="000000"/>
                  </a:solidFill>
                  <a:latin typeface="Verdana"/>
                  <a:ea typeface="Verdana"/>
                  <a:cs typeface="Arial"/>
                </a:rPr>
                <a:t> AES 500 km attālumā</a:t>
              </a:r>
              <a:endParaRPr lang="en-US" sz="1400">
                <a:solidFill>
                  <a:srgbClr val="000000"/>
                </a:solidFill>
                <a:latin typeface="Verdana"/>
                <a:ea typeface="Verdana"/>
                <a:cs typeface="Arial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B67A3B5-E0CA-40DD-8C62-5D73C7BFE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3218" y="2598132"/>
            <a:ext cx="1157859" cy="1266048"/>
          </a:xfrm>
          <a:prstGeom prst="rect">
            <a:avLst/>
          </a:prstGeom>
        </p:spPr>
      </p:pic>
      <p:pic>
        <p:nvPicPr>
          <p:cNvPr id="18" name="Graphic 20" descr="Globe with solid fill">
            <a:extLst>
              <a:ext uri="{FF2B5EF4-FFF2-40B4-BE49-F238E27FC236}">
                <a16:creationId xmlns:a16="http://schemas.microsoft.com/office/drawing/2014/main" id="{F5834B01-1C97-42A7-95D4-9BEC320C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7070" y="2695111"/>
            <a:ext cx="1157859" cy="1157859"/>
          </a:xfrm>
          <a:prstGeom prst="rect">
            <a:avLst/>
          </a:prstGeom>
        </p:spPr>
      </p:pic>
      <p:pic>
        <p:nvPicPr>
          <p:cNvPr id="19" name="Attēls 18">
            <a:extLst>
              <a:ext uri="{FF2B5EF4-FFF2-40B4-BE49-F238E27FC236}">
                <a16:creationId xmlns:a16="http://schemas.microsoft.com/office/drawing/2014/main" id="{02626A26-D404-4E3F-95DC-F37098EC8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716" y="2704980"/>
            <a:ext cx="1251936" cy="1159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042752-2793-45FD-935B-45C98146A9E1}"/>
              </a:ext>
            </a:extLst>
          </p:cNvPr>
          <p:cNvSpPr txBox="1"/>
          <p:nvPr/>
        </p:nvSpPr>
        <p:spPr>
          <a:xfrm>
            <a:off x="1339701" y="1616106"/>
            <a:ext cx="105545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KĀPĒC svarīgi nodrošināt gatavību pārrobežu avārijas situācijām?</a:t>
            </a:r>
          </a:p>
        </p:txBody>
      </p:sp>
    </p:spTree>
    <p:extLst>
      <p:ext uri="{BB962C8B-B14F-4D97-AF65-F5344CB8AC3E}">
        <p14:creationId xmlns:p14="http://schemas.microsoft.com/office/powerpoint/2010/main" val="1010407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11F33-3919-46D4-8E42-32E8CD558C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69960" y="6414567"/>
            <a:ext cx="402771" cy="326571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C9BBEE3-A86C-4588-8A8E-370D7A2F04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2412" r="10130" b="8766"/>
          <a:stretch/>
        </p:blipFill>
        <p:spPr>
          <a:xfrm>
            <a:off x="0" y="1590603"/>
            <a:ext cx="5740037" cy="4539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56EDC6-D03F-4F5D-A6F4-8E6A6916D5B3}"/>
              </a:ext>
            </a:extLst>
          </p:cNvPr>
          <p:cNvSpPr txBox="1"/>
          <p:nvPr/>
        </p:nvSpPr>
        <p:spPr>
          <a:xfrm>
            <a:off x="2197590" y="244499"/>
            <a:ext cx="9640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Darbojošās atomelektrostacijas (AES) 500 km attālumā no Latvijas</a:t>
            </a:r>
          </a:p>
        </p:txBody>
      </p:sp>
      <p:pic>
        <p:nvPicPr>
          <p:cNvPr id="5" name="Attēls 1">
            <a:extLst>
              <a:ext uri="{FF2B5EF4-FFF2-40B4-BE49-F238E27FC236}">
                <a16:creationId xmlns:a16="http://schemas.microsoft.com/office/drawing/2014/main" id="{FABF591C-5F82-1E2C-6390-AC26B7166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8" b="36696"/>
          <a:stretch/>
        </p:blipFill>
        <p:spPr>
          <a:xfrm>
            <a:off x="5827376" y="1590603"/>
            <a:ext cx="6245356" cy="1612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41657-9E82-A279-6617-3016EA316DFC}"/>
              </a:ext>
            </a:extLst>
          </p:cNvPr>
          <p:cNvSpPr txBox="1"/>
          <p:nvPr/>
        </p:nvSpPr>
        <p:spPr>
          <a:xfrm>
            <a:off x="5829207" y="3315114"/>
            <a:ext cx="6223362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spcAft>
                <a:spcPts val="600"/>
              </a:spcAft>
              <a:buChar char="•"/>
            </a:pPr>
            <a:r>
              <a:rPr lang="lv-LV" sz="1800">
                <a:latin typeface="Verdana"/>
                <a:cs typeface="Arial"/>
              </a:rPr>
              <a:t>Tuvākā ir Baltkrievijas AES ~110 km no Latvijas </a:t>
            </a:r>
            <a:r>
              <a:rPr lang="en-US" sz="1800">
                <a:latin typeface="Verdana"/>
                <a:cs typeface="Arial"/>
              </a:rPr>
              <a:t>​</a:t>
            </a:r>
            <a:endParaRPr lang="en-US" sz="1800">
              <a:cs typeface="Arial"/>
            </a:endParaRPr>
          </a:p>
          <a:p>
            <a:pPr marL="174625" indent="-174625">
              <a:spcAft>
                <a:spcPts val="600"/>
              </a:spcAft>
              <a:buChar char="•"/>
            </a:pPr>
            <a:r>
              <a:rPr lang="lv-LV" sz="1800">
                <a:latin typeface="Verdana"/>
                <a:cs typeface="Arial"/>
              </a:rPr>
              <a:t>Izmantotā platība ir ~ 450 ha</a:t>
            </a:r>
            <a:r>
              <a:rPr lang="en-US" sz="1800">
                <a:latin typeface="Verdana"/>
                <a:cs typeface="Arial"/>
              </a:rPr>
              <a:t>​</a:t>
            </a:r>
            <a:endParaRPr lang="en-US" sz="1800">
              <a:latin typeface="Verdana"/>
              <a:ea typeface="Verdana"/>
              <a:cs typeface="Arial"/>
            </a:endParaRPr>
          </a:p>
          <a:p>
            <a:pPr marL="174625" indent="-174625">
              <a:spcAft>
                <a:spcPts val="600"/>
              </a:spcAft>
              <a:buChar char="•"/>
            </a:pPr>
            <a:r>
              <a:rPr lang="lv-LV" sz="1800">
                <a:latin typeface="Verdana"/>
                <a:cs typeface="Arial"/>
              </a:rPr>
              <a:t>Sastāv no diviem energoblokiem (reaktoriem) ar kopējo jaudu līdz 2400</a:t>
            </a:r>
            <a:r>
              <a:rPr lang="en-US" sz="1800">
                <a:latin typeface="Verdana"/>
                <a:cs typeface="Arial"/>
              </a:rPr>
              <a:t>​</a:t>
            </a:r>
            <a:r>
              <a:rPr lang="lv-LV" sz="1800">
                <a:latin typeface="Verdana"/>
                <a:cs typeface="Arial"/>
              </a:rPr>
              <a:t> (2 x 1200) MW, pieder pie trešās plus (III+) paaudzes</a:t>
            </a:r>
            <a:r>
              <a:rPr lang="en-US" sz="1800">
                <a:latin typeface="Verdana"/>
                <a:cs typeface="Arial"/>
              </a:rPr>
              <a:t>​</a:t>
            </a:r>
            <a:endParaRPr lang="en-US" sz="1800">
              <a:latin typeface="Verdana"/>
              <a:ea typeface="Verdana"/>
              <a:cs typeface="Arial"/>
            </a:endParaRPr>
          </a:p>
          <a:p>
            <a:pPr marL="174625" indent="-174625">
              <a:spcAft>
                <a:spcPts val="600"/>
              </a:spcAft>
              <a:buChar char="•"/>
            </a:pPr>
            <a:r>
              <a:rPr lang="lv-LV" sz="1800" b="1">
                <a:latin typeface="Verdana"/>
                <a:cs typeface="Arial"/>
              </a:rPr>
              <a:t>2021.gadā uzsākta pirmā energobloka (reaktora) komerciālā darbība; otrā energobloka (reaktora) komerciālā darbība uzsākta 2023.gadā </a:t>
            </a:r>
            <a:r>
              <a:rPr lang="lv-LV" sz="1800">
                <a:latin typeface="Verdana"/>
                <a:cs typeface="Arial"/>
              </a:rPr>
              <a:t>​</a:t>
            </a:r>
            <a:endParaRPr lang="lv-LV" sz="1800">
              <a:latin typeface="Verdana"/>
              <a:ea typeface="Verdana"/>
              <a:cs typeface="Arial"/>
            </a:endParaRPr>
          </a:p>
          <a:p>
            <a:pPr marL="174625" indent="-174625">
              <a:spcAft>
                <a:spcPts val="600"/>
              </a:spcAft>
              <a:buChar char="•"/>
            </a:pPr>
            <a:r>
              <a:rPr lang="lv-LV" sz="1800">
                <a:latin typeface="Verdana"/>
                <a:cs typeface="Arial"/>
              </a:rPr>
              <a:t>Plānotais AES ekspluatācijas laiks ir 50 gadi</a:t>
            </a:r>
            <a:r>
              <a:rPr lang="en-GB" sz="1800">
                <a:latin typeface="Verdana"/>
                <a:cs typeface="Arial"/>
              </a:rPr>
              <a:t>​</a:t>
            </a:r>
            <a:endParaRPr lang="en-GB" sz="1800"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54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81DA-8118-4508-A4F2-F5B9C0A7B2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80585" y="6477000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F72FD9-E66E-42F7-A1C4-4AA9B26FC765}"/>
              </a:ext>
            </a:extLst>
          </p:cNvPr>
          <p:cNvSpPr txBox="1">
            <a:spLocks/>
          </p:cNvSpPr>
          <p:nvPr/>
        </p:nvSpPr>
        <p:spPr>
          <a:xfrm>
            <a:off x="1767594" y="228600"/>
            <a:ext cx="10060496" cy="65595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altLang="lv-LV" sz="2200" b="1">
                <a:solidFill>
                  <a:srgbClr val="4F742A"/>
                </a:solidFill>
                <a:latin typeface="Verdana"/>
                <a:ea typeface="Verdana"/>
                <a:cs typeface="Verdana" panose="020B0604030504040204" pitchFamily="34" charset="0"/>
              </a:rPr>
              <a:t>Drošības pasākumu zonas ap Baltkrievijas atomelektrostaciju</a:t>
            </a:r>
          </a:p>
        </p:txBody>
      </p:sp>
      <p:sp>
        <p:nvSpPr>
          <p:cNvPr id="6" name="Satura vietturis 1"/>
          <p:cNvSpPr txBox="1">
            <a:spLocks/>
          </p:cNvSpPr>
          <p:nvPr/>
        </p:nvSpPr>
        <p:spPr>
          <a:xfrm>
            <a:off x="2870663" y="1777586"/>
            <a:ext cx="7365075" cy="4851814"/>
          </a:xfrm>
          <a:prstGeom prst="rect">
            <a:avLst/>
          </a:prstGeom>
        </p:spPr>
        <p:txBody>
          <a:bodyPr/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lv-LV" sz="2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5" descr="C:\Users\dace.satrovska\AppData\Local\Microsoft\Windows\Temporary Internet Files\Content.Word\Baltkrievijas atomelektrostaci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7269" r="25549" b="39355"/>
          <a:stretch>
            <a:fillRect/>
          </a:stretch>
        </p:blipFill>
        <p:spPr bwMode="auto">
          <a:xfrm>
            <a:off x="5900272" y="685889"/>
            <a:ext cx="5780313" cy="598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/>
          <p:nvPr/>
        </p:nvSpPr>
        <p:spPr>
          <a:xfrm>
            <a:off x="735002" y="1742209"/>
            <a:ext cx="4550228" cy="4851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>
              <a:spcAft>
                <a:spcPts val="1200"/>
              </a:spcAft>
              <a:defRPr/>
            </a:pPr>
            <a:r>
              <a:rPr lang="lv-LV" altLang="lv-LV" sz="2000">
                <a:solidFill>
                  <a:schemeClr val="tx1"/>
                </a:solidFill>
                <a:latin typeface="Verdana"/>
                <a:ea typeface="Verdana"/>
                <a:cs typeface="Arial"/>
              </a:rPr>
              <a:t>Drošības pasākumu zonas:</a:t>
            </a:r>
            <a:endParaRPr lang="en-US">
              <a:solidFill>
                <a:schemeClr val="tx1"/>
              </a:solidFill>
              <a:latin typeface="Verdana"/>
              <a:ea typeface="Verdana"/>
              <a:cs typeface="Arial"/>
            </a:endParaRPr>
          </a:p>
          <a:p>
            <a:pPr>
              <a:spcAft>
                <a:spcPts val="1200"/>
              </a:spcAft>
              <a:defRPr/>
            </a:pPr>
            <a:r>
              <a:rPr lang="lv-LV" altLang="lv-LV" sz="2000" b="1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!!!!</a:t>
            </a:r>
            <a:r>
              <a:rPr lang="lv-LV" altLang="lv-LV" sz="2000">
                <a:solidFill>
                  <a:schemeClr val="tx1"/>
                </a:solidFill>
                <a:latin typeface="Verdana"/>
                <a:ea typeface="Verdana"/>
                <a:cs typeface="Arial"/>
              </a:rPr>
              <a:t> Priekšlaicīgo drošības pasākumu zona - 5 km ap AES</a:t>
            </a:r>
          </a:p>
          <a:p>
            <a:pPr algn="just">
              <a:spcAft>
                <a:spcPts val="1200"/>
              </a:spcAft>
              <a:defRPr/>
            </a:pPr>
            <a:r>
              <a:rPr lang="lv-LV" altLang="lv-LV" sz="2000" b="1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!!! </a:t>
            </a:r>
            <a:r>
              <a:rPr lang="lv-LV" altLang="lv-LV" sz="2000">
                <a:solidFill>
                  <a:schemeClr val="tx1"/>
                </a:solidFill>
                <a:latin typeface="Verdana"/>
                <a:ea typeface="Verdana"/>
                <a:cs typeface="Arial"/>
              </a:rPr>
              <a:t>Steidzamo drošības pasākumu zona - 30 km ap AES</a:t>
            </a:r>
          </a:p>
          <a:p>
            <a:pPr>
              <a:spcAft>
                <a:spcPts val="1200"/>
              </a:spcAft>
              <a:defRPr/>
            </a:pPr>
            <a:r>
              <a:rPr lang="lv-LV" altLang="lv-LV" sz="2000" b="1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!! </a:t>
            </a:r>
            <a:r>
              <a:rPr lang="lv-LV" altLang="lv-LV" sz="2000">
                <a:solidFill>
                  <a:schemeClr val="tx1"/>
                </a:solidFill>
                <a:latin typeface="Verdana"/>
                <a:ea typeface="Verdana"/>
                <a:cs typeface="Arial"/>
              </a:rPr>
              <a:t>Paplašinātā drošības pasākumu zona - 100 km ap AES</a:t>
            </a:r>
          </a:p>
          <a:p>
            <a:pPr algn="just">
              <a:spcAft>
                <a:spcPts val="1200"/>
              </a:spcAft>
              <a:defRPr/>
            </a:pPr>
            <a:r>
              <a:rPr lang="lv-LV" altLang="lv-LV" sz="2000" b="1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! </a:t>
            </a:r>
            <a:r>
              <a:rPr lang="lv-LV" altLang="lv-LV" sz="2000">
                <a:solidFill>
                  <a:schemeClr val="tx1"/>
                </a:solidFill>
                <a:latin typeface="Verdana"/>
                <a:ea typeface="Verdana"/>
                <a:cs typeface="Arial"/>
              </a:rPr>
              <a:t>Pārtikas un preču drošības pasākumu zona - 300 km ap AES</a:t>
            </a:r>
          </a:p>
          <a:p>
            <a:pPr algn="just">
              <a:spcAft>
                <a:spcPts val="1200"/>
              </a:spcAft>
              <a:defRPr/>
            </a:pPr>
            <a:r>
              <a:rPr lang="lv-LV" sz="1800">
                <a:solidFill>
                  <a:schemeClr val="tx1"/>
                </a:solidFill>
                <a:latin typeface="Verdana"/>
                <a:ea typeface="Verdana"/>
              </a:rPr>
              <a:t>(Saskaņā ar Starptautiskās atomenerģijas aģentūras rekomendācijām)</a:t>
            </a:r>
            <a:endParaRPr lang="lv-LV" altLang="lv-LV" sz="2000">
              <a:solidFill>
                <a:schemeClr val="tx1"/>
              </a:solidFill>
              <a:latin typeface="Verdana"/>
              <a:ea typeface="Verdana"/>
              <a:cs typeface="Arial"/>
            </a:endParaRPr>
          </a:p>
          <a:p>
            <a:pPr algn="ctr">
              <a:buFontTx/>
              <a:buAutoNum type="arabicParenR"/>
              <a:defRPr/>
            </a:pPr>
            <a:endParaRPr lang="lv-LV" altLang="lv-LV" sz="1400" b="1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44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81DA-8118-4508-A4F2-F5B9C0A7B2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44900" y="6385100"/>
            <a:ext cx="540774" cy="361335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Satura vietturis 1"/>
          <p:cNvSpPr txBox="1">
            <a:spLocks/>
          </p:cNvSpPr>
          <p:nvPr/>
        </p:nvSpPr>
        <p:spPr>
          <a:xfrm>
            <a:off x="2423045" y="327680"/>
            <a:ext cx="8727176" cy="11419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3200" b="1">
                <a:solidFill>
                  <a:srgbClr val="4F742A"/>
                </a:solidFill>
                <a:latin typeface="Verdana"/>
                <a:ea typeface="Verdana"/>
              </a:rPr>
              <a:t>Radiācijas avāriju sagatavotībā un reaģēšanā iesaistītās institūcijas </a:t>
            </a:r>
            <a:endParaRPr lang="en-GB" sz="3200" b="1">
              <a:solidFill>
                <a:srgbClr val="4F742A"/>
              </a:solidFill>
              <a:latin typeface="Verdana"/>
              <a:ea typeface="Verdana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41DF1CB-2F0C-40FF-AABA-8D8D8218C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936" y="1790557"/>
            <a:ext cx="1230509" cy="123050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059929B-3F30-4C62-8094-B020F045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329" y="5230094"/>
            <a:ext cx="1130440" cy="112908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9895D3E-8FD3-42EF-B1AB-4C948516D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733" y="5233227"/>
            <a:ext cx="1117829" cy="11228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1271538-9AC1-4EF4-BF9C-0662CBFE3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250" y="1696580"/>
            <a:ext cx="1468796" cy="143787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E77726B-02CD-419B-8A01-A0FA7396B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283" y="3218226"/>
            <a:ext cx="1362144" cy="1362144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A4736B0-E0A4-46FC-B908-3ACADD68C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452" y="1792787"/>
            <a:ext cx="1473578" cy="1473578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0F0F9490-5738-4A73-9567-191297D0A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0293" y="3683030"/>
            <a:ext cx="1470159" cy="1470159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D4487B6-7572-4646-B6F7-CD343F6F259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2406"/>
          <a:stretch/>
        </p:blipFill>
        <p:spPr>
          <a:xfrm>
            <a:off x="5660281" y="3674123"/>
            <a:ext cx="1570756" cy="1278396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F7E8380-0969-4CF6-9791-D1F7E0C142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1889" y="1844483"/>
            <a:ext cx="1448037" cy="1448037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649BB98-D328-400F-B0E5-2BA023BBDE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2175" y="3507695"/>
            <a:ext cx="1241060" cy="124106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D30A0D9-1AA5-4E31-A2F3-D26D0EC93C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4689" y="3668681"/>
            <a:ext cx="1195909" cy="1186940"/>
          </a:xfrm>
          <a:prstGeom prst="rect">
            <a:avLst/>
          </a:prstGeom>
        </p:spPr>
      </p:pic>
      <p:pic>
        <p:nvPicPr>
          <p:cNvPr id="2" name="Picture 2" descr="https://vdd.gov.lv/public/assets/design/dp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562" y="5172516"/>
            <a:ext cx="1244243" cy="124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Sākum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1034" name="Picture 10" descr="Bior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864" y="5416948"/>
            <a:ext cx="1705559" cy="69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91D8D8-B2BC-E4E4-D23A-27BAA5FC73D6}"/>
              </a:ext>
            </a:extLst>
          </p:cNvPr>
          <p:cNvSpPr txBox="1"/>
          <p:nvPr/>
        </p:nvSpPr>
        <p:spPr>
          <a:xfrm>
            <a:off x="446567" y="4952519"/>
            <a:ext cx="233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Pašvaldības</a:t>
            </a:r>
          </a:p>
        </p:txBody>
      </p:sp>
      <p:pic>
        <p:nvPicPr>
          <p:cNvPr id="2050" name="Picture 2" descr="Latvijas administratīvais iedalījums — Vikipēdija">
            <a:extLst>
              <a:ext uri="{FF2B5EF4-FFF2-40B4-BE49-F238E27FC236}">
                <a16:creationId xmlns:a16="http://schemas.microsoft.com/office/drawing/2014/main" id="{DACF5772-BA05-860A-C181-6EC3CE4A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9" y="5379150"/>
            <a:ext cx="2079260" cy="12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ttēls 28">
            <a:extLst>
              <a:ext uri="{FF2B5EF4-FFF2-40B4-BE49-F238E27FC236}">
                <a16:creationId xmlns:a16="http://schemas.microsoft.com/office/drawing/2014/main" id="{BC69AED0-3574-785C-A040-D8B69FF6EA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5058" y="3318443"/>
            <a:ext cx="835359" cy="1261927"/>
          </a:xfrm>
          <a:prstGeom prst="rect">
            <a:avLst/>
          </a:prstGeom>
        </p:spPr>
      </p:pic>
      <p:pic>
        <p:nvPicPr>
          <p:cNvPr id="3074" name="Picture 2" descr="A black background with a colorful emblem&#10;&#10;Description automatically generated">
            <a:extLst>
              <a:ext uri="{FF2B5EF4-FFF2-40B4-BE49-F238E27FC236}">
                <a16:creationId xmlns:a16="http://schemas.microsoft.com/office/drawing/2014/main" id="{AB5F020C-912D-EF08-D1DE-6158A8DE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9" y="1696580"/>
            <a:ext cx="1430292" cy="121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76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C19556-8E5B-24E4-1F55-2927A4EB0C80}"/>
              </a:ext>
            </a:extLst>
          </p:cNvPr>
          <p:cNvSpPr/>
          <p:nvPr/>
        </p:nvSpPr>
        <p:spPr>
          <a:xfrm>
            <a:off x="0" y="6445772"/>
            <a:ext cx="12192000" cy="41222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76B24-A95C-AE35-7807-ECFF9A732E24}"/>
              </a:ext>
            </a:extLst>
          </p:cNvPr>
          <p:cNvSpPr/>
          <p:nvPr/>
        </p:nvSpPr>
        <p:spPr>
          <a:xfrm>
            <a:off x="5939884" y="1344635"/>
            <a:ext cx="790809" cy="1780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00"/>
          </a:p>
        </p:txBody>
      </p:sp>
      <p:sp>
        <p:nvSpPr>
          <p:cNvPr id="29" name="Taisnstūris 12">
            <a:extLst>
              <a:ext uri="{FF2B5EF4-FFF2-40B4-BE49-F238E27FC236}">
                <a16:creationId xmlns:a16="http://schemas.microsoft.com/office/drawing/2014/main" id="{2F4053FB-DB8D-1B72-962D-B4B6D5AFFBF7}"/>
              </a:ext>
            </a:extLst>
          </p:cNvPr>
          <p:cNvSpPr/>
          <p:nvPr/>
        </p:nvSpPr>
        <p:spPr>
          <a:xfrm>
            <a:off x="0" y="0"/>
            <a:ext cx="12192000" cy="1421637"/>
          </a:xfrm>
          <a:prstGeom prst="rect">
            <a:avLst/>
          </a:prstGeom>
          <a:solidFill>
            <a:srgbClr val="598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4444D-40C2-7A32-EE86-6142C60E9AC1}"/>
              </a:ext>
            </a:extLst>
          </p:cNvPr>
          <p:cNvSpPr txBox="1"/>
          <p:nvPr/>
        </p:nvSpPr>
        <p:spPr>
          <a:xfrm>
            <a:off x="-569626" y="157319"/>
            <a:ext cx="12761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3200" b="1">
                <a:solidFill>
                  <a:schemeClr val="bg1"/>
                </a:solidFill>
                <a:latin typeface="Gilroy-Bold" panose="00000800000000000000" pitchFamily="2" charset="-70"/>
                <a:ea typeface="Verdana" panose="020B0604030504040204" pitchFamily="34" charset="0"/>
              </a:rPr>
              <a:t>Kur sastopama radiācija? </a:t>
            </a:r>
            <a:endParaRPr lang="lv-LV" sz="3200" b="1">
              <a:solidFill>
                <a:schemeClr val="bg1"/>
              </a:solidFill>
              <a:latin typeface="Gilroy-Bold" panose="00000800000000000000" pitchFamily="2" charset="-7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FFEEA0-86A7-4B90-0547-5036F86CC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878" y="-13811"/>
            <a:ext cx="969649" cy="65895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EF14A99-C2F5-57D9-1F90-F6E638C522CC}"/>
              </a:ext>
            </a:extLst>
          </p:cNvPr>
          <p:cNvGraphicFramePr>
            <a:graphicFrameLocks noGrp="1"/>
          </p:cNvGraphicFramePr>
          <p:nvPr/>
        </p:nvGraphicFramePr>
        <p:xfrm>
          <a:off x="0" y="842288"/>
          <a:ext cx="12213725" cy="6015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925830220"/>
                    </a:ext>
                  </a:extLst>
                </a:gridCol>
                <a:gridCol w="2165042">
                  <a:extLst>
                    <a:ext uri="{9D8B030D-6E8A-4147-A177-3AD203B41FA5}">
                      <a16:colId xmlns:a16="http://schemas.microsoft.com/office/drawing/2014/main" val="324072228"/>
                    </a:ext>
                  </a:extLst>
                </a:gridCol>
                <a:gridCol w="1819922">
                  <a:extLst>
                    <a:ext uri="{9D8B030D-6E8A-4147-A177-3AD203B41FA5}">
                      <a16:colId xmlns:a16="http://schemas.microsoft.com/office/drawing/2014/main" val="485239058"/>
                    </a:ext>
                  </a:extLst>
                </a:gridCol>
                <a:gridCol w="2387261">
                  <a:extLst>
                    <a:ext uri="{9D8B030D-6E8A-4147-A177-3AD203B41FA5}">
                      <a16:colId xmlns:a16="http://schemas.microsoft.com/office/drawing/2014/main" val="593560981"/>
                    </a:ext>
                  </a:extLst>
                </a:gridCol>
                <a:gridCol w="2002672">
                  <a:extLst>
                    <a:ext uri="{9D8B030D-6E8A-4147-A177-3AD203B41FA5}">
                      <a16:colId xmlns:a16="http://schemas.microsoft.com/office/drawing/2014/main" val="590734934"/>
                    </a:ext>
                  </a:extLst>
                </a:gridCol>
                <a:gridCol w="2124328">
                  <a:extLst>
                    <a:ext uri="{9D8B030D-6E8A-4147-A177-3AD203B41FA5}">
                      <a16:colId xmlns:a16="http://schemas.microsoft.com/office/drawing/2014/main" val="440196741"/>
                    </a:ext>
                  </a:extLst>
                </a:gridCol>
              </a:tblGrid>
              <a:tr h="910199">
                <a:tc>
                  <a:txBody>
                    <a:bodyPr/>
                    <a:lstStyle/>
                    <a:p>
                      <a:r>
                        <a:rPr lang="lv-LV" sz="1200"/>
                        <a:t>s</a:t>
                      </a:r>
                      <a:endParaRPr lang="en-US" sz="120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600">
                          <a:solidFill>
                            <a:schemeClr val="tx1"/>
                          </a:solidFill>
                          <a:latin typeface="Gilroy-Bold"/>
                        </a:rPr>
                        <a:t>DABISKAIS STAROJUMS</a:t>
                      </a:r>
                      <a:endParaRPr lang="en-US" sz="1600">
                        <a:solidFill>
                          <a:schemeClr val="tx1"/>
                        </a:solidFill>
                        <a:latin typeface="Gilroy-Bold" panose="00000800000000000000" charset="-70"/>
                      </a:endParaRPr>
                    </a:p>
                  </a:txBody>
                  <a:tcPr marL="60960" marR="60960" marT="30480" marB="3048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600">
                          <a:solidFill>
                            <a:schemeClr val="tx1"/>
                          </a:solidFill>
                          <a:latin typeface="Gilroy-Bold"/>
                        </a:rPr>
                        <a:t>MEDICĪNISKĀ APSTAROŠANA </a:t>
                      </a:r>
                      <a:endParaRPr lang="en-US" sz="1600">
                        <a:solidFill>
                          <a:schemeClr val="tx1"/>
                        </a:solidFill>
                        <a:latin typeface="Gilroy-Bold" panose="00000800000000000000" charset="-70"/>
                      </a:endParaRPr>
                    </a:p>
                  </a:txBody>
                  <a:tcPr marL="60960" marR="60960" marT="30480" marB="3048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600">
                          <a:solidFill>
                            <a:schemeClr val="tx1"/>
                          </a:solidFill>
                          <a:latin typeface="Gilroy-Bold"/>
                        </a:rPr>
                        <a:t>VĒSTURISKI RADIOAKTĪVIE PRIEKŠMETI</a:t>
                      </a:r>
                      <a:endParaRPr lang="en-US" sz="1600">
                        <a:solidFill>
                          <a:schemeClr val="tx1"/>
                        </a:solidFill>
                        <a:latin typeface="Gilroy-Bold" panose="00000800000000000000" charset="-70"/>
                      </a:endParaRPr>
                    </a:p>
                  </a:txBody>
                  <a:tcPr marL="60960" marR="60960" marT="30480" marB="30480" anchor="ctr">
                    <a:solidFill>
                      <a:srgbClr val="FFC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v-LV" sz="1600">
                          <a:solidFill>
                            <a:schemeClr val="tx1"/>
                          </a:solidFill>
                          <a:latin typeface="Gilroy-Bold"/>
                        </a:rPr>
                        <a:t>RADIĀCIJAS AVĀRIJAS</a:t>
                      </a:r>
                      <a:endParaRPr lang="en-US" sz="1600">
                        <a:solidFill>
                          <a:schemeClr val="tx1"/>
                        </a:solidFill>
                        <a:latin typeface="Gilroy-Bold" panose="00000800000000000000" charset="-70"/>
                      </a:endParaRPr>
                    </a:p>
                  </a:txBody>
                  <a:tcPr marL="60960" marR="60960" marT="30480" marB="30480" anchor="ctr"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393623"/>
                  </a:ext>
                </a:extLst>
              </a:tr>
              <a:tr h="816050">
                <a:tc>
                  <a:txBody>
                    <a:bodyPr/>
                    <a:lstStyle/>
                    <a:p>
                      <a:pPr algn="ctr"/>
                      <a:r>
                        <a:rPr lang="lv-LV" sz="1800" b="1" kern="1200">
                          <a:solidFill>
                            <a:schemeClr val="tx1"/>
                          </a:solidFill>
                          <a:latin typeface="Gilroy-Bold" panose="00000800000000000000" pitchFamily="2" charset="-70"/>
                          <a:ea typeface="+mn-ea"/>
                          <a:cs typeface="+mn-cs"/>
                        </a:rPr>
                        <a:t>Radiācijas avoti</a:t>
                      </a:r>
                      <a:endParaRPr lang="en-US" sz="1800" b="1" kern="1200">
                        <a:solidFill>
                          <a:schemeClr val="tx1"/>
                        </a:solidFill>
                        <a:latin typeface="Gilroy-Bold" panose="00000800000000000000" pitchFamily="2" charset="-7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kern="1200">
                          <a:solidFill>
                            <a:schemeClr val="dk1"/>
                          </a:solidFill>
                          <a:latin typeface="Gilroy-Bold" panose="00000800000000000000" pitchFamily="2" charset="-70"/>
                          <a:ea typeface="+mn-ea"/>
                          <a:cs typeface="+mn-cs"/>
                        </a:rPr>
                        <a:t>Kosmiskais starojums, būvmateriāli,</a:t>
                      </a:r>
                    </a:p>
                    <a:p>
                      <a:pPr algn="ctr"/>
                      <a:r>
                        <a:rPr lang="lv-LV" sz="1400" kern="1200">
                          <a:solidFill>
                            <a:schemeClr val="dk1"/>
                          </a:solidFill>
                          <a:latin typeface="Gilroy-Bold" panose="00000800000000000000" pitchFamily="2" charset="-70"/>
                          <a:ea typeface="+mn-ea"/>
                          <a:cs typeface="+mn-cs"/>
                        </a:rPr>
                        <a:t>radona gāze</a:t>
                      </a:r>
                      <a:endParaRPr lang="en-US" sz="1400" kern="1200">
                        <a:solidFill>
                          <a:schemeClr val="dk1"/>
                        </a:solidFill>
                        <a:latin typeface="Gilroy-Bold" panose="00000800000000000000" pitchFamily="2" charset="-7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kern="1200" err="1">
                          <a:solidFill>
                            <a:schemeClr val="dk1"/>
                          </a:solidFill>
                          <a:latin typeface="Gilroy-Bold" panose="00000800000000000000" pitchFamily="2" charset="-70"/>
                          <a:ea typeface="+mn-ea"/>
                          <a:cs typeface="+mn-cs"/>
                        </a:rPr>
                        <a:t>Radiodiagnostika</a:t>
                      </a:r>
                      <a:r>
                        <a:rPr lang="lv-LV" sz="1400" kern="1200">
                          <a:solidFill>
                            <a:schemeClr val="dk1"/>
                          </a:solidFill>
                          <a:latin typeface="Gilroy-Bold" panose="00000800000000000000" pitchFamily="2" charset="-70"/>
                          <a:ea typeface="+mn-ea"/>
                          <a:cs typeface="+mn-cs"/>
                        </a:rPr>
                        <a:t> (rentgens) un radioterapija</a:t>
                      </a:r>
                    </a:p>
                  </a:txBody>
                  <a:tcPr marL="60960" marR="60960" marT="30480" marB="3048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>
                          <a:latin typeface="Gilroy-Bold" panose="00000800000000000000" pitchFamily="2" charset="-70"/>
                        </a:rPr>
                        <a:t>Pulksteņi, kompasi, </a:t>
                      </a:r>
                    </a:p>
                    <a:p>
                      <a:pPr algn="ctr"/>
                      <a:r>
                        <a:rPr lang="lv-LV" sz="1400">
                          <a:latin typeface="Gilroy-Bold" panose="00000800000000000000" pitchFamily="2" charset="-70"/>
                        </a:rPr>
                        <a:t>militāri priekšmeti, </a:t>
                      </a:r>
                    </a:p>
                    <a:p>
                      <a:pPr algn="ctr"/>
                      <a:r>
                        <a:rPr lang="lv-LV" sz="1400">
                          <a:latin typeface="Gilroy-Bold" panose="00000800000000000000" pitchFamily="2" charset="-70"/>
                        </a:rPr>
                        <a:t>dūmu detektori</a:t>
                      </a:r>
                      <a:endParaRPr lang="lv-LV" sz="1400" kern="1200">
                        <a:solidFill>
                          <a:schemeClr val="dk1"/>
                        </a:solidFill>
                        <a:latin typeface="Gilroy-Bold" panose="00000800000000000000" pitchFamily="2" charset="-7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>
                          <a:latin typeface="Gilroy-Bold" panose="00000800000000000000" pitchFamily="2" charset="-70"/>
                        </a:rPr>
                        <a:t>Vietēja mēroga radiācijas avārija</a:t>
                      </a:r>
                      <a:endParaRPr lang="lv-LV" sz="1400" kern="1200">
                        <a:solidFill>
                          <a:schemeClr val="dk1"/>
                        </a:solidFill>
                        <a:latin typeface="Gilroy-Bold" panose="00000800000000000000" pitchFamily="2" charset="-7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>
                          <a:latin typeface="Gilroy-Bold" panose="00000800000000000000" pitchFamily="2" charset="-70"/>
                        </a:rPr>
                        <a:t>Pārrobežu radioaktīvais piesārņojums</a:t>
                      </a:r>
                      <a:endParaRPr lang="lv-LV" sz="1400" kern="1200">
                        <a:solidFill>
                          <a:schemeClr val="dk1"/>
                        </a:solidFill>
                        <a:latin typeface="Gilroy-Bold" panose="00000800000000000000" pitchFamily="2" charset="-7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291274"/>
                  </a:ext>
                </a:extLst>
              </a:tr>
              <a:tr h="1563954">
                <a:tc>
                  <a:txBody>
                    <a:bodyPr/>
                    <a:lstStyle/>
                    <a:p>
                      <a:pPr algn="ctr"/>
                      <a:endParaRPr lang="lv-LV" sz="1800" b="1">
                        <a:solidFill>
                          <a:schemeClr val="tx1"/>
                        </a:solidFill>
                        <a:latin typeface="Gilroy-Bold"/>
                      </a:endParaRPr>
                    </a:p>
                    <a:p>
                      <a:pPr algn="ctr"/>
                      <a:endParaRPr lang="lv-LV" sz="1800" b="1">
                        <a:solidFill>
                          <a:schemeClr val="tx1"/>
                        </a:solidFill>
                        <a:latin typeface="Gilroy-Bold"/>
                      </a:endParaRPr>
                    </a:p>
                    <a:p>
                      <a:pPr algn="ctr"/>
                      <a:r>
                        <a:rPr lang="lv-LV" sz="1800" b="1">
                          <a:solidFill>
                            <a:schemeClr val="tx1"/>
                          </a:solidFill>
                          <a:latin typeface="Gilroy-Bold"/>
                        </a:rPr>
                        <a:t>Apstarošanas</a:t>
                      </a:r>
                    </a:p>
                    <a:p>
                      <a:pPr algn="ctr"/>
                      <a:r>
                        <a:rPr lang="lv-LV" sz="1800" b="1">
                          <a:solidFill>
                            <a:schemeClr val="tx1"/>
                          </a:solidFill>
                          <a:latin typeface="Gilroy-Bold"/>
                        </a:rPr>
                        <a:t>riski</a:t>
                      </a:r>
                      <a:endParaRPr lang="en-US" sz="1800" b="1">
                        <a:solidFill>
                          <a:schemeClr val="tx1"/>
                        </a:solidFill>
                        <a:latin typeface="Gilroy-Bold" panose="00000800000000000000" charset="-70"/>
                      </a:endParaRP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>
                          <a:latin typeface="Gilroy Light" panose="00000400000000000000" pitchFamily="50" charset="-70"/>
                        </a:rPr>
                        <a:t>Maznozīmīgs risks </a:t>
                      </a:r>
                    </a:p>
                    <a:p>
                      <a:pPr algn="ctr"/>
                      <a:r>
                        <a:rPr lang="lv-LV" sz="1400">
                          <a:latin typeface="Gilroy Light" panose="00000400000000000000" pitchFamily="50" charset="-70"/>
                        </a:rPr>
                        <a:t>no radona gāzes</a:t>
                      </a:r>
                      <a:endParaRPr lang="en-US" sz="1400">
                        <a:latin typeface="Gilroy Light" panose="00000400000000000000" pitchFamily="50" charset="-70"/>
                      </a:endParaRP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kern="1200">
                          <a:solidFill>
                            <a:schemeClr val="dk1"/>
                          </a:solidFill>
                          <a:effectLst/>
                          <a:latin typeface="Gilroy Light" panose="00000400000000000000" pitchFamily="50" charset="-70"/>
                          <a:ea typeface="+mn-ea"/>
                          <a:cs typeface="+mn-cs"/>
                        </a:rPr>
                        <a:t>Nepamatots izmeklējums,</a:t>
                      </a:r>
                    </a:p>
                    <a:p>
                      <a:pPr algn="ctr"/>
                      <a:r>
                        <a:rPr lang="lv-LV" sz="1400" kern="1200">
                          <a:solidFill>
                            <a:schemeClr val="dk1"/>
                          </a:solidFill>
                          <a:effectLst/>
                          <a:latin typeface="Gilroy Light" panose="00000400000000000000" pitchFamily="50" charset="-70"/>
                          <a:ea typeface="+mn-ea"/>
                          <a:cs typeface="+mn-cs"/>
                        </a:rPr>
                        <a:t>pacients saņem pārāk lielu starojuma dozu</a:t>
                      </a:r>
                      <a:endParaRPr lang="en-US" sz="1400">
                        <a:latin typeface="Gilroy Light" panose="00000400000000000000" pitchFamily="50" charset="-70"/>
                      </a:endParaRP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v-LV" sz="800">
                        <a:latin typeface="Gilroy Light" panose="00000400000000000000" pitchFamily="50" charset="-70"/>
                      </a:endParaRPr>
                    </a:p>
                    <a:p>
                      <a:pPr algn="ctr"/>
                      <a:endParaRPr lang="lv-LV" sz="100">
                        <a:latin typeface="Gilroy Light" panose="00000400000000000000" pitchFamily="50" charset="-70"/>
                      </a:endParaRPr>
                    </a:p>
                    <a:p>
                      <a:pPr algn="ctr"/>
                      <a:r>
                        <a:rPr lang="lv-LV" sz="1400">
                          <a:latin typeface="Gilroy Light" panose="00000400000000000000" pitchFamily="50" charset="-70"/>
                        </a:rPr>
                        <a:t>Nepamatota apstarošana, iekšējs apstarojums radioaktīvām </a:t>
                      </a:r>
                    </a:p>
                    <a:p>
                      <a:pPr algn="ctr"/>
                      <a:r>
                        <a:rPr lang="lv-LV" sz="1400">
                          <a:latin typeface="Gilroy Light" panose="00000400000000000000" pitchFamily="50" charset="-70"/>
                        </a:rPr>
                        <a:t>daļiņām/putekļiem nokļūstot cilvēka organismā</a:t>
                      </a:r>
                    </a:p>
                    <a:p>
                      <a:pPr algn="ctr"/>
                      <a:endParaRPr lang="en-US" sz="400">
                        <a:latin typeface="Gilroy Light" panose="00000400000000000000" pitchFamily="50" charset="-70"/>
                      </a:endParaRP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v-LV" sz="1400" kern="1200" noProof="0">
                          <a:solidFill>
                            <a:schemeClr val="dk1"/>
                          </a:solidFill>
                          <a:latin typeface="Gilroy Light" panose="00000400000000000000" pitchFamily="50" charset="-70"/>
                          <a:ea typeface="+mn-ea"/>
                          <a:cs typeface="+mn-cs"/>
                        </a:rPr>
                        <a:t>Zems risks, lokāla mēroga sekas (Latvijā nav aktīvu kodoliekārtu)</a:t>
                      </a:r>
                      <a:endParaRPr lang="en-US" sz="1400">
                        <a:latin typeface="Gilroy Light" panose="00000400000000000000" pitchFamily="50" charset="-70"/>
                      </a:endParaRPr>
                    </a:p>
                  </a:txBody>
                  <a:tcPr marL="60960" marR="60960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kern="1200" noProof="0">
                          <a:solidFill>
                            <a:schemeClr val="dk1"/>
                          </a:solidFill>
                          <a:latin typeface="Gilroy Light" panose="00000400000000000000" pitchFamily="50" charset="-70"/>
                          <a:ea typeface="+mn-ea"/>
                          <a:cs typeface="+mn-cs"/>
                        </a:rPr>
                        <a:t>Zems risks, var izraisīt nozīmīgas sekas</a:t>
                      </a:r>
                      <a:endParaRPr lang="en-US" sz="1400">
                        <a:latin typeface="Gilroy Light" panose="00000400000000000000" pitchFamily="50" charset="-70"/>
                      </a:endParaRPr>
                    </a:p>
                  </a:txBody>
                  <a:tcPr marL="60959" marR="60959" marT="30480" marB="304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325561"/>
                  </a:ext>
                </a:extLst>
              </a:tr>
              <a:tr h="400956">
                <a:tc rowSpan="3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lv-LV" sz="1800" b="1">
                        <a:latin typeface="Gilroy-Bold"/>
                      </a:endParaRPr>
                    </a:p>
                    <a:p>
                      <a:pPr lvl="0" algn="ctr">
                        <a:buNone/>
                      </a:pPr>
                      <a:endParaRPr lang="lv-LV" sz="1800" b="1">
                        <a:latin typeface="Gilroy-Bold"/>
                      </a:endParaRPr>
                    </a:p>
                    <a:p>
                      <a:pPr lvl="0" algn="ctr">
                        <a:buNone/>
                      </a:pPr>
                      <a:r>
                        <a:rPr lang="lv-LV" sz="1800" b="1">
                          <a:latin typeface="Gilroy-Bold"/>
                        </a:rPr>
                        <a:t>Rīcības</a:t>
                      </a:r>
                      <a:endParaRPr lang="en-US" sz="1800" b="1">
                        <a:latin typeface="Gilroy-Bold"/>
                      </a:endParaRPr>
                    </a:p>
                  </a:txBody>
                  <a:tcPr marL="60959" marR="60959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</a:pPr>
                      <a:r>
                        <a:rPr lang="lv-LV" sz="1400">
                          <a:latin typeface="Gilroy-Bold" panose="00000800000000000000" pitchFamily="2" charset="-70"/>
                        </a:rPr>
                        <a:t>Atbildīgās iestādes nodrošina pasākumus un sadarbojas, lai aizsargātu iedzīvotājus un vidi no radiācijas ietekmes</a:t>
                      </a:r>
                    </a:p>
                  </a:txBody>
                  <a:tcPr marL="60959" marR="60959" marT="30480" marB="304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554509"/>
                  </a:ext>
                </a:extLst>
              </a:tr>
              <a:tr h="400956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</a:pPr>
                      <a:r>
                        <a:rPr lang="lv-LV" sz="1400">
                          <a:latin typeface="Gilroy Light" panose="00000400000000000000" pitchFamily="50" charset="-70"/>
                        </a:rPr>
                        <a:t>Iedzīvotājiem svarīgi izprast radiācijas riskus un zināt, kā rīkoties. Iepazīsties ar pieejamo informāciju!</a:t>
                      </a:r>
                    </a:p>
                  </a:txBody>
                  <a:tcPr marL="60959" marR="60959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943158"/>
                  </a:ext>
                </a:extLst>
              </a:tr>
              <a:tr h="1923597">
                <a:tc vMerge="1">
                  <a:txBody>
                    <a:bodyPr/>
                    <a:lstStyle/>
                    <a:p>
                      <a:endParaRPr lang="en-US" sz="1900">
                        <a:latin typeface="Gilroy-Bold" panose="00000800000000000000" charset="-7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lv-LV" sz="1600">
                        <a:latin typeface="Gilroy Light" panose="00000400000000000000" pitchFamily="50" charset="-70"/>
                      </a:endParaRPr>
                    </a:p>
                    <a:p>
                      <a:pPr marL="34290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lv-LV" sz="1400">
                          <a:latin typeface="Gilroy Light" panose="00000400000000000000" pitchFamily="50" charset="-70"/>
                        </a:rPr>
                        <a:t>Vēdināt telpas</a:t>
                      </a:r>
                    </a:p>
                    <a:p>
                      <a:pPr marL="34290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lv-LV" sz="1400">
                          <a:latin typeface="Gilroy Light" panose="00000400000000000000" pitchFamily="50" charset="-70"/>
                        </a:rPr>
                        <a:t>Ievērot preventīvus pasākumus būvniecībā</a:t>
                      </a:r>
                      <a:endParaRPr lang="en-US" sz="1400">
                        <a:latin typeface="Gilroy Light" panose="00000400000000000000" pitchFamily="50" charset="-7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lv-LV" sz="1400">
                        <a:latin typeface="Gilroy Light" panose="00000400000000000000" pitchFamily="50" charset="-70"/>
                      </a:endParaRPr>
                    </a:p>
                    <a:p>
                      <a:pPr marL="285750" lvl="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lv-LV" sz="1400">
                          <a:latin typeface="Gilroy Light" panose="00000400000000000000" pitchFamily="50" charset="-70"/>
                        </a:rPr>
                        <a:t>Ārsts pamato un optimizē izmeklējumu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lv-LV" sz="1400">
                          <a:latin typeface="Gilroy Light" panose="00000400000000000000" pitchFamily="50" charset="-70"/>
                        </a:rPr>
                        <a:t>Konsultēties ar ārstu </a:t>
                      </a:r>
                      <a:endParaRPr lang="en-US" sz="1400">
                        <a:latin typeface="Gilroy Light" panose="00000400000000000000" pitchFamily="50" charset="-7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lv-LV" sz="1400" kern="1200">
                        <a:solidFill>
                          <a:schemeClr val="dk1"/>
                        </a:solidFill>
                        <a:latin typeface="Gilroy Light" panose="00000400000000000000" pitchFamily="50" charset="-7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lv-LV" sz="1400" kern="1200">
                          <a:solidFill>
                            <a:schemeClr val="dk1"/>
                          </a:solidFill>
                          <a:latin typeface="Gilroy Light" panose="00000400000000000000" pitchFamily="50" charset="-70"/>
                          <a:ea typeface="+mn-ea"/>
                          <a:cs typeface="+mn-cs"/>
                        </a:rPr>
                        <a:t>Konsultēties ar VVD RDC par aizsardzības pasākumiem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lv-LV" sz="1400" kern="1200">
                          <a:solidFill>
                            <a:schemeClr val="dk1"/>
                          </a:solidFill>
                          <a:latin typeface="Gilroy Light" panose="00000400000000000000" pitchFamily="50" charset="-70"/>
                          <a:ea typeface="+mn-ea"/>
                          <a:cs typeface="+mn-cs"/>
                        </a:rPr>
                        <a:t>Nodot priekšmetus radioaktīvo atkritumu glabātavā “Radons”</a:t>
                      </a:r>
                      <a:endParaRPr lang="en-US" sz="1400">
                        <a:latin typeface="Gilroy Light" panose="00000400000000000000" pitchFamily="50" charset="-7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lv-LV" sz="1400">
                        <a:latin typeface="Gilroy Light" panose="00000400000000000000" pitchFamily="50" charset="-7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lv-LV" sz="1400" kern="1200" noProof="0">
                          <a:solidFill>
                            <a:schemeClr val="dk1"/>
                          </a:solidFill>
                          <a:latin typeface="Gilroy Light" panose="00000400000000000000" pitchFamily="50" charset="-70"/>
                          <a:ea typeface="+mn-ea"/>
                          <a:cs typeface="+mn-cs"/>
                        </a:rPr>
                        <a:t>Licencēti uzņēmumi nodrošina savu gatavību avārijām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lv-LV" sz="1400" kern="1200" noProof="0">
                          <a:solidFill>
                            <a:schemeClr val="dk1"/>
                          </a:solidFill>
                          <a:latin typeface="Gilroy Light" panose="00000400000000000000" pitchFamily="50" charset="-70"/>
                          <a:ea typeface="+mn-ea"/>
                          <a:cs typeface="+mn-cs"/>
                        </a:rPr>
                        <a:t>Sekot līdzi iestāžu norādījumiem</a:t>
                      </a:r>
                      <a:endParaRPr lang="en-US" sz="1400">
                        <a:latin typeface="Gilroy Light" panose="00000400000000000000" pitchFamily="50" charset="-7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endParaRPr lang="lv-LV" sz="1400" b="0" i="0" u="none" strike="noStrike" noProof="0">
                        <a:latin typeface="Gilroy Light" panose="00000400000000000000" pitchFamily="50" charset="-70"/>
                      </a:endParaRPr>
                    </a:p>
                    <a:p>
                      <a:pPr marL="285750" lvl="0" indent="-285750"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lv-LV" sz="1400" b="0" i="0" u="none" strike="noStrike" noProof="0">
                          <a:latin typeface="Gilroy Light" panose="00000400000000000000" pitchFamily="50" charset="-70"/>
                        </a:rPr>
                        <a:t>Uzturēties telpās</a:t>
                      </a:r>
                      <a:endParaRPr lang="en-US" sz="1400" b="0" i="0" u="none" strike="noStrike" noProof="0">
                        <a:latin typeface="Gilroy Light" panose="00000400000000000000" pitchFamily="50" charset="-70"/>
                      </a:endParaRPr>
                    </a:p>
                    <a:p>
                      <a:pPr marL="285750" lvl="0" indent="-285750"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lv-LV" sz="1400" b="0" i="0" u="none" strike="noStrike" noProof="0">
                          <a:latin typeface="Gilroy Light" panose="00000400000000000000" pitchFamily="50" charset="-70"/>
                        </a:rPr>
                        <a:t>Iespējami pārtikas produktu ierobežojumi</a:t>
                      </a:r>
                      <a:endParaRPr lang="en-US" sz="1400" b="0" i="0" u="none" strike="noStrike" noProof="0">
                        <a:latin typeface="Gilroy Light" panose="00000400000000000000" pitchFamily="50" charset="-70"/>
                      </a:endParaRPr>
                    </a:p>
                    <a:p>
                      <a:pPr marL="285750" lvl="0" indent="-285750"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lv-LV" sz="1400" b="0" i="0" u="none" strike="noStrike" noProof="0">
                          <a:latin typeface="Gilroy Light" panose="00000400000000000000" pitchFamily="50" charset="-70"/>
                        </a:rPr>
                        <a:t>Sekot līdzi oficiālai informācijai</a:t>
                      </a:r>
                      <a:endParaRPr lang="en-US" sz="1400">
                        <a:latin typeface="Gilroy Light" panose="00000400000000000000" pitchFamily="50" charset="-7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9684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6E8C8C1-C2FD-90ED-C146-FF0E9B2D1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75" y="1000526"/>
            <a:ext cx="865608" cy="857441"/>
          </a:xfrm>
          <a:prstGeom prst="rect">
            <a:avLst/>
          </a:prstGeom>
        </p:spPr>
      </p:pic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EF5B08E6-5BE3-9F0C-D05B-504881FC3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187" y="4828704"/>
            <a:ext cx="699984" cy="699984"/>
          </a:xfrm>
          <a:prstGeom prst="rect">
            <a:avLst/>
          </a:prstGeom>
        </p:spPr>
      </p:pic>
      <p:pic>
        <p:nvPicPr>
          <p:cNvPr id="23" name="Graphic 22" descr="Wi-Fi outline">
            <a:extLst>
              <a:ext uri="{FF2B5EF4-FFF2-40B4-BE49-F238E27FC236}">
                <a16:creationId xmlns:a16="http://schemas.microsoft.com/office/drawing/2014/main" id="{865440BB-A4ED-2A01-0D7F-CD2C59446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28669" flipH="1">
            <a:off x="336178" y="2561870"/>
            <a:ext cx="1082001" cy="108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65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10F91-0EA9-DC0B-8BC0-9EC864B4C6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C4AEA-2F83-4016-9B89-CF38289593C9}" type="slidenum">
              <a:rPr lang="en-US" altLang="en-US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8" name="Picture 7" descr="People in hazmat suits outside of a van&#10;&#10;Description automatically generated">
            <a:extLst>
              <a:ext uri="{FF2B5EF4-FFF2-40B4-BE49-F238E27FC236}">
                <a16:creationId xmlns:a16="http://schemas.microsoft.com/office/drawing/2014/main" id="{32696237-4E71-A84F-B588-5D42F2562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012"/>
            <a:ext cx="4237044" cy="3164263"/>
          </a:xfrm>
          <a:prstGeom prst="rect">
            <a:avLst/>
          </a:prstGeom>
        </p:spPr>
      </p:pic>
      <p:pic>
        <p:nvPicPr>
          <p:cNvPr id="7" name="Picture 6" descr="A group of people in white protective suits&#10;&#10;Description automatically generated">
            <a:extLst>
              <a:ext uri="{FF2B5EF4-FFF2-40B4-BE49-F238E27FC236}">
                <a16:creationId xmlns:a16="http://schemas.microsoft.com/office/drawing/2014/main" id="{B58256C2-C1B6-C3D5-74C0-BC0EFC53B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453" y="179013"/>
            <a:ext cx="7801547" cy="6514159"/>
          </a:xfrm>
          <a:prstGeom prst="rect">
            <a:avLst/>
          </a:prstGeom>
        </p:spPr>
      </p:pic>
      <p:pic>
        <p:nvPicPr>
          <p:cNvPr id="9" name="Picture 8" descr="A group of people standing next to a car&#10;&#10;Description automatically generated">
            <a:extLst>
              <a:ext uri="{FF2B5EF4-FFF2-40B4-BE49-F238E27FC236}">
                <a16:creationId xmlns:a16="http://schemas.microsoft.com/office/drawing/2014/main" id="{ABB3D41E-1428-9F08-03D5-6A7FAF23E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14588"/>
            <a:ext cx="4220419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3298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20630-4F0A-4EA4-B476-16A992F97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1" y="2381878"/>
            <a:ext cx="9601199" cy="4359770"/>
          </a:xfrm>
        </p:spPr>
        <p:txBody>
          <a:bodyPr>
            <a:normAutofit/>
          </a:bodyPr>
          <a:lstStyle/>
          <a:p>
            <a:pPr algn="just"/>
            <a:endParaRPr lang="lv-LV" sz="2000"/>
          </a:p>
          <a:p>
            <a:pPr>
              <a:spcBef>
                <a:spcPts val="300"/>
              </a:spcBef>
            </a:pPr>
            <a:endParaRPr lang="lv-LV" sz="1900"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049CA-CCB3-46A5-8889-C38D8BEB05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02791" y="6436848"/>
            <a:ext cx="406400" cy="304800"/>
          </a:xfrm>
        </p:spPr>
        <p:txBody>
          <a:bodyPr/>
          <a:lstStyle/>
          <a:p>
            <a:pPr>
              <a:defRPr/>
            </a:pPr>
            <a:fld id="{3C51D8AF-04E3-494C-BD03-3154BC7610A9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4709708C-A1DF-E95E-0491-0F05BA43C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7" y="1640007"/>
            <a:ext cx="3357775" cy="4763087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CC43485-EEA5-CDAF-B000-D91F0D993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14" y="1640006"/>
            <a:ext cx="3357775" cy="4763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CD0E32-37B2-7B06-4825-9601B1C3ACF0}"/>
              </a:ext>
            </a:extLst>
          </p:cNvPr>
          <p:cNvSpPr txBox="1"/>
          <p:nvPr/>
        </p:nvSpPr>
        <p:spPr>
          <a:xfrm>
            <a:off x="7726460" y="6483087"/>
            <a:ext cx="4584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https://www.sargs.lv/lv/tema/72stundas-</a:t>
            </a:r>
            <a:r>
              <a:rPr lang="lv-LV" sz="16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9E33E-0482-222B-8A92-DFFF25EED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901" y="1372495"/>
            <a:ext cx="3530771" cy="5006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D36E4C-BBBE-E804-C18E-4298242FFE88}"/>
              </a:ext>
            </a:extLst>
          </p:cNvPr>
          <p:cNvSpPr txBox="1"/>
          <p:nvPr/>
        </p:nvSpPr>
        <p:spPr>
          <a:xfrm>
            <a:off x="519249" y="6463985"/>
            <a:ext cx="6648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https://www.vvd.gov.lv/lv/riciba-radiacijas-avariju-gadijumos</a:t>
            </a:r>
            <a:r>
              <a:rPr lang="lv-LV" sz="16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0" name="Satura vietturis 1">
            <a:extLst>
              <a:ext uri="{FF2B5EF4-FFF2-40B4-BE49-F238E27FC236}">
                <a16:creationId xmlns:a16="http://schemas.microsoft.com/office/drawing/2014/main" id="{9C63E351-0AF2-3151-C7F2-BC0308BC908D}"/>
              </a:ext>
            </a:extLst>
          </p:cNvPr>
          <p:cNvSpPr txBox="1">
            <a:spLocks/>
          </p:cNvSpPr>
          <p:nvPr/>
        </p:nvSpPr>
        <p:spPr>
          <a:xfrm>
            <a:off x="1620169" y="307866"/>
            <a:ext cx="8953035" cy="9532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2800" b="1">
                <a:solidFill>
                  <a:srgbClr val="4F742A"/>
                </a:solidFill>
                <a:latin typeface="Verdana"/>
                <a:ea typeface="Verdana"/>
              </a:rPr>
              <a:t>Informatīvie materiāli aizsardzības pasākumiem radiācijas apdraudējumos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42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7B46-C1ED-4986-B24D-2AEF46181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ext, letter&#10;&#10;Description automatically generated">
            <a:extLst>
              <a:ext uri="{FF2B5EF4-FFF2-40B4-BE49-F238E27FC236}">
                <a16:creationId xmlns:a16="http://schemas.microsoft.com/office/drawing/2014/main" id="{42FF9BD0-1737-A102-FE47-244FE5FB6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3" t="11462" r="27373" b="19942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83185B2-E4F9-7029-4F8F-79FFBCC600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CC3C4AEA-2F83-4016-9B89-CF38289593C9}" type="slidenum">
              <a:rPr lang="en-US" altLang="en-US" smtClean="0"/>
              <a:pPr>
                <a:spcAft>
                  <a:spcPts val="600"/>
                </a:spcAft>
                <a:defRPr/>
              </a:pPr>
              <a:t>42</a:t>
            </a:fld>
            <a:endParaRPr lang="en-US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B1F824-F272-4E68-54A3-F6CB1E7FAC3E}"/>
              </a:ext>
            </a:extLst>
          </p:cNvPr>
          <p:cNvSpPr txBox="1">
            <a:spLocks/>
          </p:cNvSpPr>
          <p:nvPr/>
        </p:nvSpPr>
        <p:spPr>
          <a:xfrm>
            <a:off x="-9651" y="-22"/>
            <a:ext cx="12201651" cy="11890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3200" b="1">
                <a:latin typeface="Verdana"/>
                <a:ea typeface="Verdana"/>
              </a:rPr>
              <a:t>6. Valsts vides dienesta Radiācijas drošības centrs</a:t>
            </a:r>
            <a:endParaRPr lang="en-US" sz="4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ED095F-249A-CAB9-394B-99235C1A7C9E}"/>
              </a:ext>
            </a:extLst>
          </p:cNvPr>
          <p:cNvCxnSpPr>
            <a:cxnSpLocks/>
          </p:cNvCxnSpPr>
          <p:nvPr/>
        </p:nvCxnSpPr>
        <p:spPr>
          <a:xfrm>
            <a:off x="0" y="1041400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AAC9CC-D518-5E7C-1394-E95696C08FEF}"/>
              </a:ext>
            </a:extLst>
          </p:cNvPr>
          <p:cNvCxnSpPr>
            <a:cxnSpLocks/>
          </p:cNvCxnSpPr>
          <p:nvPr/>
        </p:nvCxnSpPr>
        <p:spPr>
          <a:xfrm>
            <a:off x="-3050" y="6620239"/>
            <a:ext cx="12192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965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7C7DA-68AF-60C6-8E42-6F2E6FA8F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CC2507-B4E4-A5A9-D829-29B97E551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43655" y="1969952"/>
            <a:ext cx="3524445" cy="1573348"/>
          </a:xfrm>
        </p:spPr>
        <p:txBody>
          <a:bodyPr>
            <a:normAutofit/>
          </a:bodyPr>
          <a:lstStyle/>
          <a:p>
            <a:r>
              <a:rPr lang="lv-LV" sz="2000">
                <a:latin typeface="Verdana"/>
                <a:ea typeface="Verdana"/>
                <a:cs typeface="Times New Roman"/>
              </a:rPr>
              <a:t>Kontroli radiācijas drošībā nodrošina </a:t>
            </a:r>
            <a:r>
              <a:rPr lang="lv-LV" sz="2400" b="1">
                <a:solidFill>
                  <a:srgbClr val="4F742A"/>
                </a:solidFill>
                <a:latin typeface="Verdana"/>
                <a:ea typeface="Verdana"/>
                <a:cs typeface="Times New Roman"/>
              </a:rPr>
              <a:t>15 </a:t>
            </a:r>
            <a:r>
              <a:rPr lang="lv-LV" sz="2000">
                <a:latin typeface="Verdana"/>
                <a:ea typeface="Verdana"/>
                <a:cs typeface="Times New Roman"/>
              </a:rPr>
              <a:t>darbinieki,</a:t>
            </a:r>
            <a:r>
              <a:rPr lang="lv-LV" sz="2000">
                <a:latin typeface="Verdana"/>
                <a:ea typeface="Verdana"/>
                <a:cs typeface="Arial"/>
              </a:rPr>
              <a:t> ikdienā veicot ~</a:t>
            </a:r>
            <a:r>
              <a:rPr lang="lv-LV" sz="2200" b="1">
                <a:solidFill>
                  <a:srgbClr val="4F742A"/>
                </a:solidFill>
                <a:latin typeface="Verdana"/>
                <a:ea typeface="Verdana"/>
                <a:cs typeface="Arial"/>
              </a:rPr>
              <a:t>1000</a:t>
            </a:r>
            <a:r>
              <a:rPr lang="lv-LV" sz="2000">
                <a:latin typeface="Verdana"/>
                <a:ea typeface="Verdana"/>
                <a:cs typeface="Arial"/>
              </a:rPr>
              <a:t> operatoru uzraudzību</a:t>
            </a:r>
          </a:p>
          <a:p>
            <a:pPr marL="469900" lvl="1" indent="0">
              <a:spcAft>
                <a:spcPts val="600"/>
              </a:spcAft>
              <a:buNone/>
            </a:pPr>
            <a:endParaRPr lang="lv-LV" sz="1600"/>
          </a:p>
          <a:p>
            <a:endParaRPr lang="lv-LV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0E9EF-AD34-6EE3-8AAE-BE629D1E75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59670" y="6489170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FCDAC9C-4ADC-2FF5-E569-9D60A0E89F62}"/>
              </a:ext>
            </a:extLst>
          </p:cNvPr>
          <p:cNvSpPr txBox="1">
            <a:spLocks/>
          </p:cNvSpPr>
          <p:nvPr/>
        </p:nvSpPr>
        <p:spPr bwMode="auto">
          <a:xfrm>
            <a:off x="1713268" y="296759"/>
            <a:ext cx="7760932" cy="10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v-LV" sz="3600" b="1">
                <a:solidFill>
                  <a:srgbClr val="4F742A"/>
                </a:solidFill>
              </a:rPr>
              <a:t>Valsts vides dienesta Radiācijas drošības centrs </a:t>
            </a:r>
            <a:endParaRPr lang="en-US" altLang="en-US" sz="3600" b="1">
              <a:solidFill>
                <a:srgbClr val="4F742A"/>
              </a:solidFill>
            </a:endParaRPr>
          </a:p>
        </p:txBody>
      </p:sp>
      <p:pic>
        <p:nvPicPr>
          <p:cNvPr id="5" name="Attēls 4" descr="Attēls, kurā ir persona, koks, ārtelpa, zāle&#10;&#10;Apraksts ģenerēts automātiski">
            <a:extLst>
              <a:ext uri="{FF2B5EF4-FFF2-40B4-BE49-F238E27FC236}">
                <a16:creationId xmlns:a16="http://schemas.microsoft.com/office/drawing/2014/main" id="{5A0CAF73-4A22-626D-E58C-FBA997D10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0" y="1969952"/>
            <a:ext cx="3174676" cy="4771481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4529833E-AAB8-B3D8-776F-577EF8D2B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935" y="4218851"/>
            <a:ext cx="4064682" cy="2541207"/>
          </a:xfrm>
          <a:prstGeom prst="rect">
            <a:avLst/>
          </a:prstGeom>
        </p:spPr>
      </p:pic>
      <p:graphicFrame>
        <p:nvGraphicFramePr>
          <p:cNvPr id="3" name="Diagram 1">
            <a:extLst>
              <a:ext uri="{FF2B5EF4-FFF2-40B4-BE49-F238E27FC236}">
                <a16:creationId xmlns:a16="http://schemas.microsoft.com/office/drawing/2014/main" id="{06390B0D-6ACD-3DF7-0DB7-30024E67927C}"/>
              </a:ext>
            </a:extLst>
          </p:cNvPr>
          <p:cNvGraphicFramePr/>
          <p:nvPr/>
        </p:nvGraphicFramePr>
        <p:xfrm>
          <a:off x="7943654" y="3737253"/>
          <a:ext cx="3524445" cy="2345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8" name="Picture 4" descr="A picture containing indoor, person, ceiling&#10;&#10;Description automatically generated">
            <a:extLst>
              <a:ext uri="{FF2B5EF4-FFF2-40B4-BE49-F238E27FC236}">
                <a16:creationId xmlns:a16="http://schemas.microsoft.com/office/drawing/2014/main" id="{EE29F6C4-C51B-0819-F8C6-EC9B0F060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606" y="1969952"/>
            <a:ext cx="4118903" cy="23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41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47B07-211C-EBD7-7974-7CE83541F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1F3A1-FEA8-D193-55F5-850184D341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29988" y="6466806"/>
            <a:ext cx="725978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8B2C7F-1188-F2FA-FAE0-3EA0A65318F3}"/>
              </a:ext>
            </a:extLst>
          </p:cNvPr>
          <p:cNvSpPr txBox="1">
            <a:spLocks/>
          </p:cNvSpPr>
          <p:nvPr/>
        </p:nvSpPr>
        <p:spPr>
          <a:xfrm>
            <a:off x="1839343" y="457126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Valsts vides dienesta Radiācijas drošības centra funkcijas</a:t>
            </a:r>
            <a:endParaRPr lang="en-US" altLang="en-US" sz="24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atura vietturis 1">
            <a:extLst>
              <a:ext uri="{FF2B5EF4-FFF2-40B4-BE49-F238E27FC236}">
                <a16:creationId xmlns:a16="http://schemas.microsoft.com/office/drawing/2014/main" id="{57A060EF-D201-57A8-F49E-E27E5FB1568D}"/>
              </a:ext>
            </a:extLst>
          </p:cNvPr>
          <p:cNvSpPr txBox="1">
            <a:spLocks/>
          </p:cNvSpPr>
          <p:nvPr/>
        </p:nvSpPr>
        <p:spPr>
          <a:xfrm>
            <a:off x="2536448" y="2259926"/>
            <a:ext cx="7862775" cy="45980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000">
                <a:solidFill>
                  <a:srgbClr val="FF0000"/>
                </a:solidFill>
                <a:latin typeface="Verdana"/>
                <a:ea typeface="Verdana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lv-LV" altLang="lv-LV" sz="2200">
              <a:latin typeface="Verdana"/>
              <a:ea typeface="Verdana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8B0B79D-EE1B-B739-C6AC-D5121FB12A68}"/>
              </a:ext>
            </a:extLst>
          </p:cNvPr>
          <p:cNvGraphicFramePr/>
          <p:nvPr/>
        </p:nvGraphicFramePr>
        <p:xfrm>
          <a:off x="1635571" y="1716300"/>
          <a:ext cx="10057406" cy="4664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rrow: Down 2">
            <a:extLst>
              <a:ext uri="{FF2B5EF4-FFF2-40B4-BE49-F238E27FC236}">
                <a16:creationId xmlns:a16="http://schemas.microsoft.com/office/drawing/2014/main" id="{24E28177-C669-8FD2-E7CE-CBDA13FB0E09}"/>
              </a:ext>
            </a:extLst>
          </p:cNvPr>
          <p:cNvSpPr/>
          <p:nvPr/>
        </p:nvSpPr>
        <p:spPr>
          <a:xfrm>
            <a:off x="2946400" y="3904128"/>
            <a:ext cx="152400" cy="345440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9" name="Graphic 8" descr="Arrow circle outline">
            <a:extLst>
              <a:ext uri="{FF2B5EF4-FFF2-40B4-BE49-F238E27FC236}">
                <a16:creationId xmlns:a16="http://schemas.microsoft.com/office/drawing/2014/main" id="{56DD51AA-A940-0D4F-C650-E5E5810FBE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1750" y="1802726"/>
            <a:ext cx="914400" cy="914400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9B6514A5-87ED-CE13-B912-6CC813E46C8E}"/>
              </a:ext>
            </a:extLst>
          </p:cNvPr>
          <p:cNvSpPr/>
          <p:nvPr/>
        </p:nvSpPr>
        <p:spPr>
          <a:xfrm>
            <a:off x="6315435" y="3558688"/>
            <a:ext cx="152400" cy="345440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634B087-F9C6-6A05-5477-F36A2CD07590}"/>
              </a:ext>
            </a:extLst>
          </p:cNvPr>
          <p:cNvSpPr/>
          <p:nvPr/>
        </p:nvSpPr>
        <p:spPr>
          <a:xfrm>
            <a:off x="149594" y="4558963"/>
            <a:ext cx="1770646" cy="1396704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800" b="0" i="0" u="none" strike="noStrike">
                <a:solidFill>
                  <a:srgbClr val="000000"/>
                </a:solidFill>
                <a:effectLst/>
                <a:latin typeface="Verdana"/>
                <a:ea typeface="Verdana"/>
                <a:cs typeface="Arial"/>
              </a:rPr>
              <a:t>~1000 operatori</a:t>
            </a:r>
            <a:endParaRPr lang="lv-LV"/>
          </a:p>
        </p:txBody>
      </p:sp>
      <p:pic>
        <p:nvPicPr>
          <p:cNvPr id="12" name="Graphic 11" descr="Radioactive outline">
            <a:extLst>
              <a:ext uri="{FF2B5EF4-FFF2-40B4-BE49-F238E27FC236}">
                <a16:creationId xmlns:a16="http://schemas.microsoft.com/office/drawing/2014/main" id="{82F69E57-E8B7-F42B-9593-563EFC09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41854" y="177362"/>
            <a:ext cx="1354873" cy="13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403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37BB6-4C45-D49F-2B9F-12BFBEABF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5">
            <a:extLst>
              <a:ext uri="{FF2B5EF4-FFF2-40B4-BE49-F238E27FC236}">
                <a16:creationId xmlns:a16="http://schemas.microsoft.com/office/drawing/2014/main" id="{80968832-FCEC-08C7-835B-478031D36E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9882188" y="6324600"/>
            <a:ext cx="48101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3D9C6B6-88CC-4854-9264-3EE288B1B9CE}" type="slidenum">
              <a:rPr lang="en-US" altLang="en-US" sz="1000" smtClean="0">
                <a:solidFill>
                  <a:srgbClr val="898989"/>
                </a:solidFill>
                <a:latin typeface="Verdana" panose="020B0604030504040204" pitchFamily="34" charset="0"/>
              </a:rPr>
              <a:pPr/>
              <a:t>45</a:t>
            </a:fld>
            <a:endParaRPr lang="en-US" altLang="en-US" sz="10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148EB9-6809-D228-CBA1-A41CA2934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30" y="1647494"/>
            <a:ext cx="4746976" cy="3067316"/>
          </a:xfrm>
        </p:spPr>
        <p:txBody>
          <a:bodyPr>
            <a:noAutofit/>
          </a:bodyPr>
          <a:lstStyle/>
          <a:p>
            <a:pPr marL="538163" lvl="1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altLang="lv-LV"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radiācijas līmeņa novērtējums LV teritorijā</a:t>
            </a:r>
          </a:p>
          <a:p>
            <a:pPr marL="538163" lvl="1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altLang="lv-LV"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incidentos, avārijās</a:t>
            </a:r>
          </a:p>
          <a:p>
            <a:pPr marL="538163" lvl="1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altLang="lv-LV"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operatoru pārbaudēs (t.sk. medicīnā)</a:t>
            </a:r>
          </a:p>
          <a:p>
            <a:pPr marL="538163" lvl="1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altLang="lv-LV"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situācijas novērtējumā</a:t>
            </a:r>
          </a:p>
          <a:p>
            <a:pPr marL="538163" lvl="1" indent="-355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altLang="lv-LV"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radona gāzes mērījumiem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199A3-6E32-8A5B-B275-B72052672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7" r="-65" b="20699"/>
          <a:stretch/>
        </p:blipFill>
        <p:spPr>
          <a:xfrm>
            <a:off x="6685674" y="-2151"/>
            <a:ext cx="5518741" cy="3306244"/>
          </a:xfrm>
          <a:prstGeom prst="rect">
            <a:avLst/>
          </a:prstGeom>
        </p:spPr>
      </p:pic>
      <p:pic>
        <p:nvPicPr>
          <p:cNvPr id="5" name="Picture 4" descr="A hand holding a device in a cockpit&#10;&#10;Description automatically generated">
            <a:extLst>
              <a:ext uri="{FF2B5EF4-FFF2-40B4-BE49-F238E27FC236}">
                <a16:creationId xmlns:a16="http://schemas.microsoft.com/office/drawing/2014/main" id="{79A00356-E5ED-6CCF-A955-720BDDEFBC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53" t="260" r="15120" b="35309"/>
          <a:stretch/>
        </p:blipFill>
        <p:spPr>
          <a:xfrm>
            <a:off x="2051630" y="5103919"/>
            <a:ext cx="1543883" cy="1749075"/>
          </a:xfrm>
          <a:prstGeom prst="rect">
            <a:avLst/>
          </a:prstGeom>
        </p:spPr>
      </p:pic>
      <p:pic>
        <p:nvPicPr>
          <p:cNvPr id="6" name="Picture 5" descr="Two people in a pile of garbage&#10;&#10;Description automatically generated">
            <a:extLst>
              <a:ext uri="{FF2B5EF4-FFF2-40B4-BE49-F238E27FC236}">
                <a16:creationId xmlns:a16="http://schemas.microsoft.com/office/drawing/2014/main" id="{FF606CB6-5E44-FCE4-906C-FFAA55E12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31" r="16151" b="1011"/>
          <a:stretch/>
        </p:blipFill>
        <p:spPr>
          <a:xfrm>
            <a:off x="9628668" y="3302350"/>
            <a:ext cx="2575747" cy="3550555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7297727E-0903-751E-CC89-2F9184751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513" y="5108573"/>
            <a:ext cx="1341496" cy="1749075"/>
          </a:xfrm>
          <a:prstGeom prst="rect">
            <a:avLst/>
          </a:prstGeom>
        </p:spPr>
      </p:pic>
      <p:pic>
        <p:nvPicPr>
          <p:cNvPr id="9" name="Picture 8" descr="A person using a computer in a car&#10;&#10;Description automatically generated">
            <a:extLst>
              <a:ext uri="{FF2B5EF4-FFF2-40B4-BE49-F238E27FC236}">
                <a16:creationId xmlns:a16="http://schemas.microsoft.com/office/drawing/2014/main" id="{45F147B6-CD67-D989-F600-7DBBEDB80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550" y="3303411"/>
            <a:ext cx="4746976" cy="3553176"/>
          </a:xfrm>
          <a:prstGeom prst="rect">
            <a:avLst/>
          </a:prstGeom>
        </p:spPr>
      </p:pic>
      <p:pic>
        <p:nvPicPr>
          <p:cNvPr id="10" name="Picture 9" descr="A close-up of a device&#10;&#10;Description automatically generated">
            <a:extLst>
              <a:ext uri="{FF2B5EF4-FFF2-40B4-BE49-F238E27FC236}">
                <a16:creationId xmlns:a16="http://schemas.microsoft.com/office/drawing/2014/main" id="{CD9A3195-530E-27C6-0E82-9250F3216F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04" y="5186192"/>
            <a:ext cx="1153350" cy="1443323"/>
          </a:xfrm>
          <a:prstGeom prst="rect">
            <a:avLst/>
          </a:prstGeom>
        </p:spPr>
      </p:pic>
      <p:pic>
        <p:nvPicPr>
          <p:cNvPr id="11" name="Picture 10" descr="A close-up of a device&#10;&#10;Description automatically generated">
            <a:extLst>
              <a:ext uri="{FF2B5EF4-FFF2-40B4-BE49-F238E27FC236}">
                <a16:creationId xmlns:a16="http://schemas.microsoft.com/office/drawing/2014/main" id="{2B8A356A-A3C3-6927-D83E-E2D7A7F7E4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740" y="1714499"/>
            <a:ext cx="1600671" cy="12558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5D900D-0A0D-C76E-285F-6BEFFCC90DF8}"/>
              </a:ext>
            </a:extLst>
          </p:cNvPr>
          <p:cNvSpPr txBox="1">
            <a:spLocks/>
          </p:cNvSpPr>
          <p:nvPr/>
        </p:nvSpPr>
        <p:spPr>
          <a:xfrm>
            <a:off x="1962142" y="494073"/>
            <a:ext cx="8513314" cy="88385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/>
                <a:ea typeface="Verdana"/>
              </a:rPr>
              <a:t>Radiācijas mērīšana (1)</a:t>
            </a:r>
            <a:endParaRPr lang="en-US" altLang="en-US" sz="2400" b="1">
              <a:solidFill>
                <a:srgbClr val="FF0000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76489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69377-6B03-A062-2D75-CE47273DC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3C156-0219-5520-71C9-9C71AA2836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D9C6-1AA5-4412-8A87-2292BECCC7C9}" type="slidenum">
              <a:rPr lang="lv-LV" altLang="lv-LV" smtClean="0"/>
              <a:pPr/>
              <a:t>46</a:t>
            </a:fld>
            <a:endParaRPr lang="lv-LV" altLang="lv-LV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AACC19-8D97-6165-F3FD-6679202E77A0}"/>
              </a:ext>
            </a:extLst>
          </p:cNvPr>
          <p:cNvSpPr txBox="1">
            <a:spLocks/>
          </p:cNvSpPr>
          <p:nvPr/>
        </p:nvSpPr>
        <p:spPr>
          <a:xfrm>
            <a:off x="1962142" y="494073"/>
            <a:ext cx="8513314" cy="8838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Radiācijas mērīšana (2)</a:t>
            </a:r>
            <a:endParaRPr lang="en-US" altLang="en-US" sz="2400" b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25840DF-47AB-CA2F-20A5-376F4ADFE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30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9" descr="003">
            <a:extLst>
              <a:ext uri="{FF2B5EF4-FFF2-40B4-BE49-F238E27FC236}">
                <a16:creationId xmlns:a16="http://schemas.microsoft.com/office/drawing/2014/main" id="{9364B267-6734-6768-34F3-8C320F253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8" y="2837007"/>
            <a:ext cx="20812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5F89C9-DA58-B5F0-C534-9F0D718FEC9D}"/>
              </a:ext>
            </a:extLst>
          </p:cNvPr>
          <p:cNvCxnSpPr/>
          <p:nvPr/>
        </p:nvCxnSpPr>
        <p:spPr>
          <a:xfrm>
            <a:off x="2931429" y="4019695"/>
            <a:ext cx="1066800" cy="1588"/>
          </a:xfrm>
          <a:prstGeom prst="straightConnector1">
            <a:avLst/>
          </a:prstGeom>
          <a:ln w="34925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www.laurussystems.com/Images/PRM470_sm.jpg">
            <a:extLst>
              <a:ext uri="{FF2B5EF4-FFF2-40B4-BE49-F238E27FC236}">
                <a16:creationId xmlns:a16="http://schemas.microsoft.com/office/drawing/2014/main" id="{629B2F05-E634-3C8C-C863-2BB83BF8D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17" y="3109305"/>
            <a:ext cx="12144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801BBA-3680-BE45-8769-245A99FDABAA}"/>
              </a:ext>
            </a:extLst>
          </p:cNvPr>
          <p:cNvCxnSpPr/>
          <p:nvPr/>
        </p:nvCxnSpPr>
        <p:spPr>
          <a:xfrm>
            <a:off x="5392054" y="4018107"/>
            <a:ext cx="1066800" cy="1588"/>
          </a:xfrm>
          <a:prstGeom prst="straightConnector1">
            <a:avLst/>
          </a:prstGeom>
          <a:ln w="34925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5ABDD430-AFDE-00EA-36D6-B9758240A631}"/>
              </a:ext>
            </a:extLst>
          </p:cNvPr>
          <p:cNvSpPr/>
          <p:nvPr/>
        </p:nvSpPr>
        <p:spPr>
          <a:xfrm>
            <a:off x="6585854" y="3185505"/>
            <a:ext cx="609600" cy="1752600"/>
          </a:xfrm>
          <a:prstGeom prst="leftBrace">
            <a:avLst>
              <a:gd name="adj1" fmla="val 48387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4900D2DF-190C-1995-1DB2-662AC3C10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254" y="3511862"/>
            <a:ext cx="152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Vizuāli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Audio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Vibrācija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B46007D-A9AF-69FF-4F06-97A9950ED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44" y="5323116"/>
            <a:ext cx="25234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Radio</a:t>
            </a: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aktīvs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materiāls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emitē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jonizējošo starojumu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70569E-5B96-731C-961D-73EB1F13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718" y="5627916"/>
            <a:ext cx="25234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Instrument</a:t>
            </a: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s</a:t>
            </a: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uztver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jonizējošo starojumu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C409B8C-AE25-464C-9784-A38A63EFA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243" y="5627916"/>
            <a:ext cx="23358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Elektronika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signālu pārveido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en-US" sz="20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(iespējams nolasīt)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5746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F500E-856A-B69D-D638-5B9E83E80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690D07E3-70A1-3001-C548-BA5B994D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007" y="136829"/>
            <a:ext cx="8614356" cy="617551"/>
          </a:xfrm>
        </p:spPr>
        <p:txBody>
          <a:bodyPr>
            <a:noAutofit/>
          </a:bodyPr>
          <a:lstStyle/>
          <a:p>
            <a:r>
              <a:rPr lang="lv-LV" altLang="lv-LV">
                <a:solidFill>
                  <a:schemeClr val="accent3">
                    <a:lumMod val="50000"/>
                  </a:schemeClr>
                </a:solidFill>
              </a:rPr>
              <a:t>Radiācijas situācijas operatīva novērtēšana (1)</a:t>
            </a:r>
          </a:p>
        </p:txBody>
      </p:sp>
      <p:sp>
        <p:nvSpPr>
          <p:cNvPr id="78851" name="Slide Number Placeholder 5">
            <a:extLst>
              <a:ext uri="{FF2B5EF4-FFF2-40B4-BE49-F238E27FC236}">
                <a16:creationId xmlns:a16="http://schemas.microsoft.com/office/drawing/2014/main" id="{880AD9B1-B151-6CD8-FFCA-CCC20128F0C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11571840" y="6448321"/>
            <a:ext cx="48101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3D9C6B6-88CC-4854-9264-3EE288B1B9CE}" type="slidenum">
              <a:rPr lang="en-US" altLang="en-US" sz="1000">
                <a:solidFill>
                  <a:srgbClr val="898989"/>
                </a:solidFill>
                <a:latin typeface="Verdana" panose="020B0604030504040204" pitchFamily="34" charset="0"/>
              </a:rPr>
              <a:pPr/>
              <a:t>47</a:t>
            </a:fld>
            <a:endParaRPr lang="en-US" altLang="en-US" sz="10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2" name="AutoShape 2" descr="data:image/jpeg;base64,/9j/4AAQSkZJRgABAQEAYABgAAD/2wBDAAgGBgcGBQgHBwcJCQgKDBQNDAsLDBkSEw8UHRofHh0aHBwgJC4nICIsIxwcKDcpLDAxNDQ0Hyc5PTgyPC4zNDL/2wBDAQkJCQwLDBgNDRgyIRwhMjIyMjIyMjIyMjIyMjIyMjIyMjIyMjIyMjIyMjIyMjIyMjIyMjIyMjIyMjIyMjIyMjL/wAARCAHR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t3bd1pN7ev6UP9402tDkHb29f0o3t6/pTaKAHb29f0o3t6/pTaKAHb29f0o3t6/pTaKAHb29f0o3t6/pTaKAHb29f0o3t6/pTaKAHb29f0o3t6/pTaKAHb29f0o3t6/pTaKAKCSNBrTqT8sy5H1rR3t6/pWZqoMfkXK9Yn5+hrQUhlDDoRmqeyZc9UmP3t6/pRvb1/Sm0VJA7e3r+lSQXUtvKJIyMj261DRQB01rrFtMFV28uQ9QelWo7uGWd4Vb517ev0rj6lt5nguElQ8qaXKaKq+p2VFNRt6Kw7jNOqDcKKhubqK0iMkpwOw7msSXXp2b90iqvuM00rkymlubs00UCbpXCrnGTTGuolnjhzlpBkY9K5m71Ca9VFk24X0FMa5mEqOHIZFABFPlIdU6S81COzkjR0Zt/QjtVXWhOYI5YmPlr94D+dYLyOxG5y2OQSavQavLHbNDIgkBGAT2osTz3umQDUrsJt84lcYwQKr729f0ptFUZ3Y7e3r+lG9vX9KbRQA7e3r+lG9vX9KbRQA7e3r+lG9vX9KbRQA7e3r+lG9vX9KbRQA7e3r+lG9vX9KbRQA7e3r+lG9vX9KbRQA7ea2tJ1KNYvInYLj7pPTFYdFDVxxk07mxea3IZdtqQEHcr1rNmu55zmWQt9RUNFFgcm9x29vX9KN7U2lAyQPU0CNC2snl8vkFpBlR/dHqa6KGFIIljUDgdfWqWkQqkDN1bdtz7CtGs2zphFJBRRRQUFFFFABRRRQAUUUUAFFFFABRRRQAUUUUAFFFFABRRRQAUUVDdy+TbO4+9jA+poAbLdxxvsUNI/8AdQZxTEheeTzLgfKPuR+n1qW2gWCFVA5xlj6mpqBCYAGAKq3pLNFBnasjfMfYdqt1V1DAs2bOGUgr9c0DZZAAGAKWkUkopPUiloAKKKKACiiigAooooAy/Eef+Eb1AjqIGI/Kk8NMz+HLFm+95QzVvUrT7dptza7tvnRlM+mRWL4NvC2mNps/F1YsY5F9uxrRa0/marWk/JnSUUUVmZBRRRQAUUUUAFFFFABRRRQAUUUUAcU/3jTac/3jTa0OMKKKKACiiigAooooAKKKKACiiigAooooAKKKKAIbqIT2skZ7rxUOmSmWxTP3k+U/hVys60/0fUri3/hf51qlqrGkdYtGjRRRUmYUUUUAFFFFAFu31K5tj8r7lxja3StuLWbVlQOxDnGRjoa5mrmnWX2242klVUZJFJpGkZS2RNrUhe/K5yqqMCs2r+rlTfsqj7oAz61QprYmW7Cpp4HhEbN0kXcKhqWaaSUoHYttUAe1AiKiiigQUUUUAFFFFABRRRQAUUUUAFFFFABRRRQAUUUUAO2OUL7TtHfHFN7VrXssS6RbwxMMnBIB/P8AWsmhFNWCiiigkKUHBB9DmkooA6fTJRJ52DwWDfmK0KytNVlmQNwTACfz4rVrM647BRRRQMKKKKACiijPOKACiiigAooooAKKKKACiiigAooooAKKKKAI5Zo4E3yNgVWUSXsquylIEOQpHLH1+lOf95qUa9RGhYj3NW6BBRRRQMKqah/qos/d81c1bpskayxsjDIIxQA6iqti7GN4nOWiYqT6jtVqgAooooAKKKKACiiigArktZH9g+JbbWUGLe5IhucdB6E11tUtW09NU0ye0cD51+Unsexq4Ss9djSnJRlrsXAQQCDkHoaWuZ8L6w3ljR9RBi1C3+TDf8tAOhFdNSlFxdmTOLi7MKKKKkkKKKKACiiigAooooAKKKKAOKf7xptOf7xptaHGFFFFABRRRQAUUUUAFFFFABRRRQAUUUUAFFFFABWdqGYLu2uR0DbG+hrRqtfw+dZSKOoGR9RVRepcHaWpZoqvYzefZRv3xg/hVik1YlqzsFFFFIQUUUoBJAHUnAoAvWumSXVrJMDjH3Bj7xrQ0hHtrSeR42BHOCME4FaNnB9ntI4u4HP1qrq92ba12KcPJwPpU3vobqKirnOzSmaZ5G4LHJqOiiqMQpW6/gKSlbr+AoASiiigQUUUUAFFFFABRRRQAUUUUAFFFFABRRRQAUUUUAFFFFABRRRQAUUVLbRefcxxf3mxQM3tO3iaPecsYB/OtSqVuA19Ky/cjURirtZnUtgooooGFFFUrvV9OsH2XV5DE+M7WcZ/Kmk3sNJvY4Lx3DdW/iIastveCxtLeKSeaKRkJxJn90d+3fjsVORkda4628SeMLrV7i5s4BDb3V7H5BuYgpuDubAUZ5IUjOB2r0HWnTxjqUGnQMx0yAiWeVekh7Cust440EcaRqqIMKAOlW7QST3NrKEdd3+B4xb+KviRp+pW+mXtr9mM8K/Z41t0Zi28bjycZxnjPpir2m/EfxUdd+0XdjK2i2cPl3uYVVhL/eOORnHQcV0XxIR7SfR9WMLPBZT7pNpwcZBH8qy/EN3oul+INN1kyi1s9UgZryN/uspHoOrH0HetoRg4qTXf8P8AgG0KcHFSa6fl/wAAIIPE2rW8lyjTyxXd/HKsrRCRHUbsJ8rqViHy4YfMDnINdW0eq3fjyzulhmSxhgKsk0GEBO4FlcP97IX5WXBBznNcBo3ju48LyXcSadfnQS++2nubZl2A+uOVH1FeneHvFmn+IFCQuEuNgcxbgcr/AHge4rnSi9abul/kc06a1cHdHJ3cnirUBqlpqFrqLWq3G+1aO2XDKJGwrBXVmUrtzggjg+tbmmweIMy2l35q2Zhh8pRtOwMoDpu+8SpU8k5+Yda6+ip6WM+tzjvh9/bkWn3FprFvdRxwlfsxuVG7ac5Gcktjjk+tdjRRQAUUUUAFIzBEZj0AzS1UvmZkW3T70pwT6DvQAWCExmdyTJKcnPYdhVukRQiKo6KMCloAKKKKACiiigCpYjImf+9Ieat1Usv3bzQNwyuWHuDVugEFFFFABRRRQAUUUUAFFFFAHI3CLqXxCgCYxYxbnI6knoK66uHl1S00DxrqU925SOWBW4GST7V19jfW2o2q3FrKskbDqD0+ta1E7LtY3qxdk+lizRRRWRgFFFFABRRRQAUUUUAFFFFAHFP9402nP9402tDjCiiigAooooAKKKKACiiigAooooAKKKKACiiigAo6jHrRRQBm6b+5uLm1P8Lbl+hrSrNuv9H1WCf+GQbGrSqpdzSpraXcKKKKkzCtTSbBpZlmkjBhxwSe9ZdbmhXfDWzEDHzL/Wk9i4W5tTbrD12WB0jRWDSqe3YVJquqBFMEDZc8Mw7Vgd6SRdSfRBRRRVGIUrdfwFJUN9e21hCZrmVY0A7nrTSu9BpNuyJqK5o+LGuDjT9Lubg9mIwDTH17V7OaKfUtPSCydtjEHJT3rT2Ujf6rU6/mdRRSKyugZSCrDII70tZmAUUUUhBRRRQAUUUUAFFFFABRRRQAUUUUAFFMEsRlMIljMoGTGGG4D1x1pQ6szKrqWX7wByR9fSgB1FFRtNEsqxNKgkblULcn8KYyStbTYxDaPd4zKW2R/WsmtabU9P0u3he7uYoordQ0gLjIZvujHqal9kaUo3kbltCIIVTq3Vj6mlWeF3dEljZ0+8oYEr9fSuEvfEep674ig0vRmNva+SZJ5mHzYPTA6iqOq+CprFTe6VrBtZ5lKXU1xJtVw3HXtVKnFaSdjvVFLScrP+tz0KbU7KG3kma7gCJ95vMGBXAxeJvF/iKCa50S3tILSORkDsdzPj602H4ZWSy28hvZXtVUG4jLfLKR3z6V2un2tnZafHbadHEltnK+Ucqc980+anBe7qyr0qa933n5o46HxZ4n1+BNP03S2tbsfJcXUy4VD3KitXSvA9npxa41JzqV9Ly8s3OPXArpV/dyc9RTmLM+48DpzUyrO1oqxEqz2grIigtre3iWOGJY1/uqMCp8FPmA5Bx+FNZWfG0/KB1pVbCYK5GOtYmJW1Gwh1i1nsrlN0MqEEeleQXnhubSfHVhY314byC1sHuLNXHEbGTafxA/nXtoZSFIHUYxXBfEqxNrbaf4kjUn+y5StzjqbeTCuf8AgJ2t+BrLE+0lh504PdDlOXs3BbMzfrznrmuY8Lrd+GfEeqatY2L3enW10bYRx8mMMgchfQAmt6/vodN06e+mOYoYzJx/F6AfXgfjXZ+BdDk0fwhbreDF9clru6/66SHcR+Awv4V5OR80akp9LWMsLNwk302Myz+LGhSwg3aXFtNu2lNm4D8a7m3niureOeFw8UihlYdwa5bxD4UsdZ0uVI7WGO6wRFLsxtJ+lZPh3xHd+H5LTw5r1skDBdtvchvkcD1r6RxhON6e/Y7ZU6dSN6S17HodFY+oeKNI0q5hgvbtInm+5k9vX6VrRyJLGskbq6MMhlOQaxs0rnM4tK7Q6iiikIKp3nFxalfveZj8Mc1cqne/JLbTdlfBPsaAZcooooAKKKKACiiigCpdfubiK4/hHyP9DVuobtPMtJVAySppbaQS20bg5yooAlooooAKKKKACiiigAooooAxNe8M6dr6xtdqVeM53ocEj0NY/gmBP7R1a4tcx2Zl8tIs5wR3rqtRt2u9OuLdGKtJGVBB6HFcn4Fv7O1tm0iRfJ1ASNvVushHet4tum0dEJSdKSO1ooorA5wooooAKKKKACiiigAooooA4p/vGm05/vGm1ocYUUUUAFFFFABRRRQAUUUUAFFFFABRRRQAUUUUAFFFFAFPU4TNZMVHzIdw/CprWYXFtHIO45+tTdRg1m2v+hX72rf6uT5o/wDCqWqsaL3o27GlRRRUmYUoYqcgkH2pKKBhRRRQIKOgyelUdS1ez0qHfdSgE/dQcs34Vg7dX8TNl91hpx7D77itIwbV3ojaFFyXNLRdy5qHiVFmNnpcZu7w8fL91fqaS38OPc3K3utTG4mwCIv4E4rV0/S7TS4fKtYgvq3dvqaut1/AU3NLSBbrKC5aWnn1/wCANVVRAiKFUcAAcCoby0ivrSS2nXMcgwanorO/U502ndHN+H7uWwupNCvWzJFzA5/jSukrE8RaW93bpeWmVvbY74yOpHpVvRtTTVtOS4XiQfLIv91q0n7y518zeqlOPtV8/X/gmhRRRWRzhRRRQAUUUUAFU9WnmttJup7cDzUQlc1cpk0YmgkiPR1Kn8aa0ZUWlJNnJ6dD4j1Gwhu49XiCyDOCvIqz/Znif/oMQ/8AfJp3g2QjTbi1brbzsuK6StpzcZNWX3HXWquFRxSX3I5n+zPE/wD0GIf++TS/2Z4n/wCgxD/3ya6Wip9q+y+4y+sS7L7kec3Phjxl9svp7S9to5JQdswlAdidoODt3JwOmccdqr/8Ix4/SXzotSgSZ2hMzrc4MmxcfNxz6c16dRUcxLryfRfceY3+l+N7ZrdZdVum33JLNbSu25cjHQfKMdjx1q6/gzXJYIJHvZft4WZnnN4TtfOYgOOnGD/WvQaKOZg60ntocTpV1qmkeMIf7dvHXTDD5eGmLhn4O4A++R+NY+tWE8eiiZdShuS2pLKFjuQ7sRwXZSp3Ak/cyNvat288Q2l34gjktNJu9ZtrMNHI8AQR788gM5AYj2rovC48IarqlxNY6bJZ6rFhprK6Xa6Ds4HIIPqCalVqHPa/vLord7nXRlSWr3/pGrY2N+/iqz1aXT4oLU6b9ndxMC+4uGAwByMD171g/wDCM+KZYr1NQDXcbTiW1D36uYiGkwcOhUjaygqQc49hXoi4LKB29TTWLFzuyAax/r9SG7nNW+h6rDcTJcXYktJY4dsSzNsjO0CVVQ8BflGB/tGovAui6zolpdWmpqqw5VraNJ/MEfXcBwNo6cV1uVwuRgU52KemcdafW4howAdxw3aoevvUqlm78H2pqfKc9c8UgJIMMu31608Dyxg8jr0oTaoOwZNBJbbnIJpgMbnDg9fSia1ivbKW2uUEsM6GOVGHDKRginy/LF2znjio9zrICTxjtQB5Fofh2/ufFsXhbUIZG07Q5RcS3Dji6jBzbL7+rf7lexkgHJyM0haPJcAZ7kDmm+ZllAAIP6VnTpQppqCt1EklsNZf3m1jlfT0rI1vQdP160NtfQh9ufLkH3kPqK1nUlzydw5IoJXG4Eb8c4rRNp3RUZOLujjdK+HNhbSSHU7iTUmdPLTzeiL7VD4OuH8P67qHhm5dgobzbMOeNnoK7aN3X7vOOorD8QeFbTxG8U7SzW11DnZPEcEVtGs5XU3ozoVZzvGo9H+B0C3Geo9uKUXGWwFJ+lecweGPFmkXc6aZrSyW0gDB7jJYH6UTaf4/v42aW7t7VoBmPyTzMff0o9kr6TQvYRvpNWPTAcjNVLzMs0FuDwzbm+grA8J61q95Pd2OtRwrcWqgs8XT6H3rfs/30kt0f4jtT/dFRKLi7MwqQcHysuUUUVJIUUUUAFFFFABVJs2M5cAm3flgB90+tXaKAI4p4phmORW+hqSoJLOCQ5KBW7MvBqGSOe2XzY5WlVeWR+49qBF2imxuJY1dejDIp1AwooooAKKKo6pq9lo8AmvZvLVjheMkn6U0m3ZDSbdkXq5XWvCMupayup2uoNazovyBU6GkPjZZ8mw0u8uUXqwTFRf8J2qXMZuNMuYLNuDM45DemK1jCpF3SN4U6sHeKKtzqPifRbuwF/PbSQzSiLAXlveu6rhTPJ4z1+28qGWPTbJvMLuuNzV3VFXpdairdLqz6hRRRWJgFFFFABRRRQAUUUUAcU/3jTac/wB402tDjCiiigAooooAKKKKACiiigAooooAKKKKACiiigAooooAKp6jbtNAHj/1sR3LVie4htYWlnkWONerMcVz7+LBLIy6fp1xdqDjeBgVcIyeqNqVOcneK2Nm1v4bhFBcLJ0ZW4Oat1yEw1/UTlNJgt89HduRTodM8VWw8xL+FsdIj0q3TXdGrw8f5kvn/kdbRXMDVvEZ/cDR188dXLfLSjT/ABLff8fWox2qH+GEcil7O27RH1e3xSS+d/yOimuIbdd00qRr6s2K5268RXF/MbPQoTNJ0adh8q1JF4Psd2+7mnun7734rctbS3soRFbRLGg7KKLwj5jTow1XvP7kY+m+GooZvteoSG7vDyWflV+greooqJScndmU6kpu8mFK3X8BTSQBknFWYbWa5yUXaMDDNwDUkqLexXopzoYpGjZ1ZlOCV6U2gTVnYK5a8RvDmtrfxj/QLo7Z1HRG9a6moL20jvrOW2mGUkXB9verhKz12NKVRQlrs9yZWV1DKQVIyCO9LXN+G7yW1ml0S9b99B/qmP8AEldJROPK7Cq03TlyhVywFszyLcHGV+Un1qnRUMhOzHSALIyg5AOAabRRQAUUUZwMnoKBHNaX/ofjHUrU9J1Eqgdq6WuZ8PZ1DWtS1RuV3+VF7AV01a1fiOjE/HbrZX+4KKKKyOcKKKKACsXxdPPa+D9XntSyzJavtZeo7Ej6DNbVMmhjuIJIJl3RSoUceoIwaBo52wt4LTTra3tVVYI4lEYXpjFQTFoPFXhm5gBF0b8W+R1aJ1beD7cA/hVXw60kFrPo9y2brS5fszE/xR9Y2/Fcfka2fClt/a/jafUDk2mixGCMjo1zIPm/75TA/wCBV8phKE1jOV/Zbv8A15lwT5z0QAlsCpCjkgnkDvTVkK9gakOxgCCfcZr6Q6SNm+Y4GDT9rSc8cj8qY6gYI71KjKilgPb60wEVSy7eh9qbyJCo5xUqOo+br6+tAKMd69R2oARwQfkA98VIh+U9cjtWfc6rp1ndw2N1dLHdXCPJHGQcuqjLEcdhThqtlFDavJcIqXrhLYnI81iMgD3wO9MCy7LM3yNyvUU1JM/K3TGKxdXZtLuPtfmFEbqcE+3QVp6ddJdRt8p3oBnIptdSFPWzJ+M7R0+tMIO7Hp6VFq2oadoti+o6pdx2lqhAeSQ4UEnA/Wq1h4g0XVpiunahDcssYkIRv4SAQc/Qj86mxZoxud2WJx0pxVHBIHIPbvVayvrLUbRprG4SdN5UsnYjrUR1Wyj1BdMN2n21l3CEA5xjPJ6A45xQBc8sBl+b86l2gRtgjPfiqNzqdnYPCl3OkTXDiKIOfvsegFXTIdvCfXNCAbGNyfd5FV7u8jsbd7ifCoqk/XFTpOFY5+72xVC8tk1uB4mQi2YEE929cU1YOupjeDhJqenSXjqVS5mZ3Y9WAPArsQAqgAYA6AVw9h4S1rQVni0vWibUHdb28q52+xNXPDPi2fUL670rWIYbTUbZsbQ/Eg9s963nDmblF3RvUp8zc4O6OtooorE5wooooAKKKKACijIooAKQjKkHuKWigClauYJTaSkfKMo394VdqOaCKdcSIGx0PcVXMFxAN0EpcD/lnJ3/ABoEXKKrRXsTnY+Y5OhVqs0DEdgiM56KMmuCju4/GPi20mhglNhZAljIuAzf5xXekBlIPQjFcd4Zkk0nxJqOhzYEbN50DYwWB61rT0Ta3N6OkZNbnYqqoMKoA9AKZNbw3EflzRJImc7WXIqSisjAREWNQqKFUcAAYpaKKACiiigAooooAKKKKACiiigDin+8abTn+8abWhxhRRRQAUUUUAFFFFABRRRQAUUUUAFFFFABRRRQAVg6h4mhhlNrp8ZvLs8BU+6p9zTfEWpyq0elWHzXlzwSP4F9a0NI0m30m0WKJF8zHzyY5Y1qkormkdEYRhFTmr32X6syYPD93qcouddnL91tkOFX610cMMdvEsUKLGijAVRgU+iplNy3IqVZT327dAoooqDIKKKKACigkAZJwKdFDPcMBDESD/GeAKClFvYbU9taS3LkKpRR/Gw4rSg0yGJ1kYlmHTPQVfI+UcAZqHPsaxpdynaaWka4Yea+c7mHAq5IBGSM8KO1LGSGA3ED2pZgXU8ggjGe9Q3c2SSOVJUuzJ91mJopqFTuCnIVitOrc5JbhRRRSJOf8S6dKyxapZA/bLU54/iXuK09K1KHVbBLmI8nh17q3pV2uV1G2m8O6idVskJs5Di5hHb3Fax99cr36f5HTC1WPs3utv8AL/I6qioba5ivLZLiBw8bjIIqasznaadmFFFFIQVm69efYdEups4bZtX3J4q9NNHbwtLM6pGoyWJ6Vys81x4su44baMppkMgZ5XH+sI9K0pxu7vZG9CnzS5pfCtza8O2X2HQ7aMjDsu9/qea1KQAKoUdAMClqZO7uZzk5ycn1CiiipICiiigAooooA4fxk13pOtWurabaNcTzwm1miUffOf3bf8BY8+xNeleF9Ej8OeG7TTt4muFBluZv+eszcu35/oBXP6pObWCK4SMO6SqBkdMnBrtQoCRrjGFArGVKMZe0S1e/yOqmlypkqKrqflOR3zSjHK4z6tSxZjQvxtPao/MYMSp4PY0FkpiBCZB98U1wmQqdaXLBFwuSe9JlSueN9ACxqeegNG9QhG4E+tNjbEvA68Gl2DecfgaAMzXNIGrSabPHc/Z5bG6WZXC53Jgq6f8AAlOPyrk5vh5qEt3qUo1e2Md7eC5CNE524EgA+96OOf8AZrvSvRCR+FOb5MZHTke9H9fl/kB5ofhdfIJEXVbRS6bVxFJ8vMbd39Yz/wB9mp9F+HF9p+pNLdXcVwv+kMrSBj8742tjIAIIz+vBr0gfNyRg4zmknnitbSSeeQRxRKXd3OAoAySTVXuK2tzl/D/ha70bwnNos95FcyF5Gjm8s4Tf7E9uenrUMPhOay1y9u4Lm3S3uIBbiMRsp2YUEnnG4AHBAGc85xWK/j7xBqzfadD02yttPPMMuoMxknH97Yv3Qe2Tmtzwz4xfWNQfSdXs1sNWWMyoI5N8VxGDgtGTg5HGVIyKwjiKU5uEZXYlJXsiBfA0zeFbzSheQme4nhk8xkbYFjCKoxnOSqDJz1JpbDwTdwNDFe3dtJbC1+zziFJEaddpAVgWKkDOQSNwwBnFdjtLjI55pTKF+RuRW2+5Rxd34FkvPDFvpiXduZomiLyyQnbIU6kgEct8uee1dPp0EunaPaWE0glmhhSN5QMByBjODVxX2McD5D0qCaVcbmIAHWi+4WK1yzDbCn3pOM+gqaMeXGqKThRiorXEszzyZAPyp9KsHHYVIIXLE5J/OuP8daNpJ0W61i4TyryAAxzxnDFuwrruvWqt/YW+p2MlpdRiSKQcg+vY1dOfJJM0pT5JqQ3wnc3M/hnT2vGL3DQgsxOc+n6VuV5x4MvrrQdal8LX65YFpreTdnch7flXo9aVY2kx14cs356hRRRWZiFFFFAFZy4kJxj0zSea5GM/N2xU8kfmY5xio3hwQw555FLUZJHnYCSST60+m7gBzxinUxBRRRQBFcRLNC6sOo4PpUK3sUGmfarhwsaJl2PtVs8jFcL4unCaZp1vJLsha72TLnqKqEeaSRdOPNNIa9/4n8RiWbSNtrYs2xGfhiPUGrvhvQNSh1ibVdaMb3JjEaMGz+NdBDMqQJDY2xMaDCn7qgVJ5FzL/rp9g/uxjH61bq6WirIuVfRxirIs7137dw3HtnmnVDDawwHKJ83948mpqyMQooooAKKKKACiiigAooooAKKKKAOKf7xptOf7xptaHGFFFFABRRRQAUUUUAFFFFABRRRQAUUUUAZmtanLpMVrcCKJrd7hIbh3YgxKxwGGOvOBz61j6h46sdMgvI7lHa9tdqvHAhZcsflAJ57jP17101zbQXlu9vcwpNC/DRuMg9+a4680qw8SeK5Izao1rAQ1y2TiVx0zzjPvVQi2/I2pQUnd7Ij8MapALm5vbuC5e5maP99sBUb03quc8cY/OtCfxvbNZGaxt5Wfy2kEdyhTI2b15GcAj+Va/wDwj2khNqWMSYCgbcjG0YXjODgdM1VtPB+h2unRWT2SXCxqQZJc7nyMEnGOo4onJybYp1OeXNIlutdKaNdXtpavLNA4jMMnyksSOg6ng5GOT2qppPipdW1O3s0twgkg8wyAkhn2hiifQEE5x19jWt/YunG2nt/sSGGdg0qkk7iOhznIx2x0qNtG0yB0aPT4llKrCm0FTtB4H6VPUha6dTM07xbFdaXqF/cWzJHZOA6wZdgD2IOMMO4pR4p866tPs9sfsc6nDyqwdmBYFFAyocbejEZzxXVp4S01rA2dzEr20nMkAyFY9eT1P51YsvCmg2FxDPZ6VbxTQ/6thnjkn1xnk/nU8yNlSXU4y68WxrpMeoWNrJNGxQlZBtOwlRwBnn5uh7g1vabN/bFlFdWUchilXcpkXb+dbcvh7SJLM2cmm2/2YnJiAwM7i3b/AGiTVyzsbaws47SzhWC2iG2ONOij2pc4/ZRKFto6FQbsiRuu0fdFamAoAUcClyv8IJPvSEknJqG29zRK2iFAHJxQCMAY5FODADOAT3zQvGDjkHBHrSAUqjKWBxjtTM4P1FP2lyx2n2phAwP73egDnr+NYNQZFQqsg3g9ie9QV0N7a/bLNo0wso5Rj61zxWSJvLmULKByua2i7owqx1ugooopmIU10WWNo3UMjDBB7inUUxnJIZPCepeW25tJuG+U/wDPJq6kTwlQwmj2kZB3Cm3dpDfWr29wm+NxgisJfBemgYaW5IHQeZwK1bjPWWjOlyp1Vebs/Tc3TdWyjJuIh/wMVSvNf02ygaR7lHI6IhyWNUh4M0cdY5G/3nqzb+GNHtpFkSzQspyC3NK1NdWSlQW7b+X/AATKhsb/AMTTLc6lut7AHMduDy/1rqYYY7eJYokVI1GAqjgU+iplNy9CKlVz02S6BRRRUGQUUUUAFFFFABRRRQBXvc/YpsZ3bTtwM89q6LSZp5tMg+1DbcqgEg9DXM6jFJNDCkb7CZkzzjIz0rq8eXfxleN6/MPpU1PhR1UtIfMu4zGvpn5qe8SsNynAA7UjYDbsceo70jHZDjPLHNZlj98YVVYnpTWWMkBT9R7VGeNrHnI6VKR8q4X5s9qABUQbjgjFRsw4APQ4JqR94YDtUT9hnoORQA8NyGUe3FEhO3n14pFGwc5z6U9mLopAAGeaAHF2EY45B5rlviNHNP8AD3XY4VZm+zFnUDlkBBYD/gINdQG2pwMkmqRvra5e5tJYy2x/JmV+hBXOfpinuB55C8clvFJEQY2RShHTGOKrqrS+NfC8cP8Ax8LdSyk4ztiETB8+xyB9cVT0ULYXF94e80StpkuyFs/fgbmM/gPlPutanggx6hrepeIGnjSGPNhaOx6IpzI4/wB5uPotfN4LCzjjOV/Z/pfec0ItT9D015o7aPLng+neqWbiViRiJCeM8tUUc9j9pCG6SSc4wGbJ56Yq8FYnhSce1fRnQQPbycH7S5x09KFtGkIa4feB0GMCrscPRmGPY1IRkFAcZosBU2elBBHFWNrMoAXGOM0kvG0AA9zRYZWoAycUpBPOOtPQHeFAGaQzhfGcc2l63pfiNIt8FsfLn29QD3rudMv7XULcT2twkyMAflOcfWkuLC3vLWWC4VZYZBtZG6GuRk+HMdrePLo2r3WnBgG8pOV3V0RcZxSk7NG6lCpFRk7NHe0VwkKeP7aX7O9zYTRKf9c6/Mwre8N6tcX6XFtfFPtts+2QIMDHY0pU7K6dzOVJxV00zdopjSBVbJxt9a5F/HUN5qJ03RYWvrpQxkIGETHvUxi5bEwpynsdjXKeN/EN3o9rZ22nKjXt7MIk3fwj1ri9TTx5Zayn2e4m/wCJifmVfmWHt+FdLpfgWGxvYr/VNTnv7qL5lEzfKh9q25IU7Sk7nQqUKdpzkn5HOanHrvgjVbHUmvp9R+1gi4QglQR2FdRovxFtL6ZbbULO4sLhn2r5i/KfTmt97oTMVhh873YYUVk674cPia0SG7cWyxOJFeP5jkUvawnZTXzF7anUsqi17o6aS7t4TiSVVJGcE0z+0LT/AJ7p+def2934h8LajNDd2DavYMAY7hB8yexrc0vxxoeoLKZYntJofvxzxYI96h0pWutUZyoTSutV5HQAzXjkqzRQDoR1b/61cn42k0tNJksYykt+7jav3nB9a6ZdWtdRsZzpl3FLMIyUCHJBxxxXK/DhLXUtPub65iD6klyyytJyVPaqpx5bzfQdKHLepLodlpUbw6TaRy7t6xKG3dc4q3RSBgSQCCR1rJu7uYt3dxaKKKQgooooAKKKKACiiigAooooAKKKKAOKf7xptOf7xptaHGFFFFABRRRQAUUUUAFFFFABRRRQAUUUUAZfiDUv7M0qSROZn+SMe5pvh7TP7N0tFfmeX95KfUms2+H9seLrezHzW9kPMk9N1dRWsvdgo99Tpn7lNQ6vV/oFQ3l1FY2NxeTHEUEbSvj0AzU1U9WsF1XRr7T2OBcwPFn3IwP1rI5zj7ewufEMCajrdzdbp1DxWcM7RRwIeVHykbmxjJPerulSy+Gdf01Hubi60i7nFv5dw/mPbyt9xlY8lSeCD6ik8P3jX2hWksgxMieTMv8AdkT5WH5ipJ4P7U8S6DpCZJa7F7Lj+GKH5s/i20fjXzGHxWJeL5W3vquhcG+Y9OSbezKy4weDUoBPQZpjRtkkDIzk4qzExjOzivoToREwIwOOKkVAwLM3AqNvvGpFGYDz0OaQxp2DJXK8ce9R0o5Iz0pzBeq0AIAT0GamaPdtZB1HIqu0scMbSTSrFEoyzuwCqPcntRaaha3EMslpe21xDGfneKVXC/Ug8U0BMrEKwLHPpUZ+nak+0wtHHIk0ZSYjY+8YfPTae/4U2W8tYAYprm3icbSVklVTycDgnueBQA4ZHIqC80yG9VJGHzp0ccEVI00cc0cTyosr52IzAM2OuB3xUxnSFGknkWOIAl2YhVA9Se1CdgOYnguLWRvOTEWflkHQ0yuj3wX1rmN0ntpF4ZGDKw9iOK5yZbe3kjW2lWW3fIR0cOAR1XIrWMr6GM6el0FFFFMwCiiigAooooAKKKKACiiigAooooAKKKKACiiigClqkPnWe4SbGidZFbPGQe9dSjGWe2cc7ot3Fc3fRpNYTxyMVRkIYjsK6LTCjxWHkPlDBhWPcAUp/CjqpP3LeZpBdsWX3ewphBZlHTNWJFJXB6AdaYqbnz8wNZWLFEPzqdwIpdo80gngdOaa+7fEFx8rZPvTVy0p3dutMRJlC/U/LzUUgQv8vrzUrcZTGMjr61XIOeRSYxkInS5k89wUJ4HtVohSOCMEdBUeOQ27Jz2pdxXkDB9KLglYk2AMuRnjH0qpcaZaPeTXrl0leAwO4OBt9fr71ZWb7zO21VHNVJJPtkuAD9mXqSPvn/CmI898T+BLy4eDUfDUssd5I5tZnnYHdBIfmce6H5h+NdZZeBtL0+xtbW2muUS2VFjKsOCq4z06nnP1rfGMJkcHoBUwOMKe3NJRSbklqwsY58N2bXqXQlnDJIsmAwC5XpxitsHPFRlg38WBj7uKcCqqeSPc0wAuMN6jsKYHO/joe+KeoGNxOT1phQls447UDGvN8+CDx0pWXcFGQM0mx5CQcAg9acVYJs43HvQAkYG3GCRnGacigHB//XTMlGUL0NSYLIRn8aAGOcAoo6HNNEjFsMePpUhZUPzOAfyzVfemeXU45JzSAmm+8CDhsVyeryXOgaxJrVpYS3aSxhJo4uvHfFdM93AHyCZWx91BmojLdSH5bcKCeNzVcZcruVCfK+55Bquv+LLm4kviLyO0umMMcOzAUHj869O0Gy03QtJgt7K1DS7AXdU+ZmPJyfrWmliN2+6xI3UDsPoKlkA4C8KB6VpUrc0bJWNatf2kVFKyKzS3UmSqRoT03NnFLHZRt+8nJmkJ53dPwqVQOM5Gam38AYBPrisDnsN27DhRgVIrgMF600dR279acGzkkDjv6UDIjkHcFwPQ1A2n2t0/mS28LuerMgJpUuormdkQ73Xn2q0iYBBwGPWnqmCfY4/WvAsFxcm+0m4k0+/QfJ5RwrEdMiuN03w14/tNRuZLQpZKz+cf3g2yuP8AGvYiWGdq5Ud6az5G7v6dq3hiZxVt/U6YYqcY8r19TgH0n4ia7uW91O20uE4V0g5JHcgjv+NYviTRLvwVJpuqwavqM8P2gC5Yynn8M855r17IMfPGe3rXnnxEnhvNU0LQYjvlmu1kdeuF6c1rRrSlNKysaUK0pVFGyS8keiQTLcW8cyZ2yKGGRzg1JSKNqgDsMUtchwhRRRQAUUUUAFFFFABRRRQAUUUUAcU/3jTac/3jTa0OMKKKKACiiigAooooAKKKKACiiigAqC9uVs7Ka5c4WNC1T1zfiyR5xZ6XEfmupRux12irhHmlY1ow55qLH+ErZxYy6hMD5145ck9dvauhpkMSwQRwoMKihQPpT6U5c0riqz55uQ9Y3bG1Sc9PemlSvUY70FZZPJaGVY5oH3Iz9NpGHH4inXMV9d3ara3CpCOIh5u07cfdIx1z3qLsIwTW5xVzCdC8XSKw2afrIM0THhUuFHzj/gSgN+BrZ8DWr3cd94ochDft5FkGOCLZD94f77Zb6Yq74m8HX+veF5NOu5huEvn7lkywIxjbxwcZH0NXItE1VNOtbeB0WGNV8mN5MGIADA6dsH+VcccLCNd11uzVQS1Nu0aZmJYttzjrVxSVYH0qlb/bre3SKfY84J3SZOCM8fpUxN0il1mDN127eDW73LWiLTK2A/Y0KCVb6VHFcrcJjJDDgqR0qSIlWIxnPBoGM6d6SlPBoz7UhjXjSWJ45I0lVhgo4yD9a4Cy8JeI7KLRUtjZ2qWrym9hiuSEnVnJAOEAb5TjkcV6EuSwx1pWVupGBQBw2j+GfEOnJpFu7w/Z7SaBnC3jMNqoVcKu0DB4wv15p154N1tn15ojbXH9oSo6CacjcRJvDcqdm1QEAHXGeK72NAUHPHr71zHi/wAeaf4TeG2eGa91KYb4rOEgELnG5mPCr9etWryem5ErKOuw7UtDv9S8R2OplYY44CoceblkCMWyPl/izgjjGO9Y114b1+fVdYklZbnTLvd5Nu+oOu35kKkDaQhG1j36gdKoWHxghkuo4tb0iXTbd2x9rjmE0cZPTeAAQPfoK9M2mRAVdWGARjoRRKEoOzVhQnGesXc42w8O6vbzRyTXY2ta7ZIlmZVWXccMFUBT8jHJAAJUHFV9D8Narp2oat5/kLYXJd7eJZywRy5IO3aAvykZxXbyZb5j0HFNcq2NvGBUrR3Re5ykfmbMTRmOQcEH1p1dFeWMF/bhZiQV+6V4INYE1rPaMVdGeMHAkAzke9aqSZhOk90Mopqur/dOcU6qMgooopCCiiigAooooAKKKKACiiigAooooAZMiyQSIwyrKQfyrV8NywTWli1uD5awlVB6jBxWbV7w95UEEQg+6TIMY6HPNKXwnRSfutHQjJDOM5HrSBtspOO2TT2ULBt7mosASYBHI5rI1GuXWdXUgJgk+pJp6sGB3AnHPFJLvjhZol8xhyBUisBHuKkbhyKYiHd5pBTdgdj2p3lNkFSCTT8s6kZABpm4xcsQB/e7UhhIuBz909aiuJkjUMCSx6KOpNI90JImWBGlbqSBgfnSR25CedI26XpnsPYUCEjiluQDLtWMHPl56n3qyEwhJxtI6CgMojHHzd6F+YH5sLnNA7DCNoByTnmnkA7WyefSk+8ygjgdMVIx/eBQo6ZoAEjUkMDyKWQqSEzz1IHemFjlj0OMUsSjaWHLY70wHZAOOigU8SK3Q81CWAIA/HinYAxjBoAkZ1C5zVUSMHzzj0p8kkAUlztVRVQGeZQSfJizkAfeIpMCw9zAh3O3zdl6n8Kj/wBLuBhB5UeerfeNLDFbwsWCkt6tyasqQ2GOSetAiotpBuxKTI3dn5pRZ26v/qkPoMdakkyG3cZPpTSzbs96LjsOP7nKoFUHsB0p8UoDYY8GmEs53YzijscAHI59qALLSoOM5OOKhcl4yXG3nimRjkEfjVny/k+Y5I5BNPcCuQyjtwKAxcqNvT0pxAdshj6HilRGQ7sce9ICQZ4GMCmkbldR15xS5+RuAT2qJGJmOYyoHAPrTAo6fp32e4aWQncM4CnpWmdp5HGR3poJKEA/Me4pRtUZPp3obuJRSVkNd/lwOfemjGznkDsKUKN/PTsKQN8+APlHrSGPOBGGAxxxXlr6rDoHxNvNT8QW8iW0iCK0n2bkT3r1OVSyADjvVG80+2vofKvLaOeLOQsi5Fa06ig3daM1o1FBvmWj0ItC8VaR4iMi6fc75I/vIww2PXHpW1XI3vg7T5rv+0LLdYXgTaHg+UH0yKPCniNnil03WLlV1C3kKZfjzF7GqcYyV4DlTjJc1P7jrqKQEEZByDS1kYBRRRQAUUUUAFFFFABRRRQBxbqdx6fnTdp9vzpX+8abWhyC7T7fnRtPt+dJRQAu0+350bT7fnSUUALtPt+dG0+350lFAC7T7fnRtPt+dJRQAu0+350bT7fnSUUALtPt+dc26G88dJ02WkGeo6n/APXXR+9c14Y/0q/1XUO0k2xfoK0homzejpGc/K33nTbT7fnRtPt+dJRWZgLtPt+dbGjWzQ5nmUZc/IPQetZlrbrdXCxO+B1IHeumSRVUL5Y2gcVMn0NqUepLKV3qf4h39qZLbK7GQEhscc8U7JLcrtUjBzTzGPLAJPHepNLGcX/e5bBPvSrIGbbjFOlRXlDDPAx9aasSL0X8altDSZBdF7dhPGAc/Kwq9bsZIQ8Y+Yj8RUTIJVKEZDcYpi+bZsizYaM8K3p9aEGzJm5bPem0Bg3KkEe1KTntzSKHRnD59OetLJKz8dB6U1DhgcZp7RK2QwKqfegRLHxCDXz94qMrfETxI1xnzhPGq57R+WuzHt1/HNe9jeFVQflzxmvKPizpZtdasPEMa7YbhRY3eOzcmJj/AOPL+VdWFmo1Vc5sZBzotI4iQI0TrIAYypDA9MY5r234ZtcyfDjQvtQbd9lG1mPJTJ25/wCA4rxOPTptb1Gy0O3JE2oS+UWH8EY5kb8Fz+Yr6RtLeOyto7aLCQxIEiQfwqBgCt8fJOSj2ObLoNRcu4skZPzHp3qFlAJAwffNW1bzO3FV5xtbA4U157PSIucYpyqp+8QAeOab25pl+hGmyE9cZA9KErsG7K5jaxEE1VHULsePAI4wRVXafb86nxLc6fLF/c+dXPaq4ORmtlsc09bSF2n2/Ojafb86SiggXafb86Np9vzpKKAF2n2/Ojafb86SigBdp9vzo2n2/OkooAXafb86Np9vzpKKAF2n2/Ojafb86SigBdp9vzq5ox22ImC/6u5ZdueucVSqxoW5ppbcrhVnMmex4ol8JrS6nVMQRkkcUxMMS23HYGmsoY53E57AUYZVQZxg1kbj1YHJxhuntTJEbcOetSbSqkrg55zSM+IySPoaAERXGBkD2qrxc3TJL/qY2wFz1PvUj7okMjtwBncar2udrSdC7FsGkItnEcb7Fxxx2zTLfzWtcT/K3U4FBYkHPSnrJ1JGcii47DUGCD/Ce471KsbkjdgCo4mw65HHQCrRPbNNAQyLsIZeCPWq8rrHLAsgb9820MDwDVs4Z8k8AdKo6h5U1qYjMEfIKFeSrDoaFa4LzLMUw37So+8V3Ejt3pqXaO8sSsB5ZGWyMHNUpLN7uO2Ct5LRhwdw5O4YzTf7PnWKVTLAPN2BiqngAYP4mqsh2RdV0LZ8xCvXO4dKjeZjMEttrsf4iwwKpppBSCaP/R/mBEbhTlQexqRrDMhcSRIDIXyinIG3bj+tK0e47ImW3jyXlkE8gPrwPwqTvxUFra+RFysW/ozRg/Njuc96sfdINS9ybAFZugzip4uA24cgdKjj6k8+xFOZiq9OTQgE5BIUAqaiwaXe2Qc9OlN70gHg/LtwB70IdrEN0PBpYs7+2PeiZgz5A4oAlIKLhQCCOTTFZyR7U9X2xLv6elOBG4hV69aYDIsBmJ6ntUh5x1xRGoUE56npUUjGNyxxg9MmmBW1a6msNJvr23jSWW3haVUdiqtgZwSAa5fS/iJatFB/atv9nnuLmO3iEIcjLqrLuDhWXlsdOeoyOa6y5tYdSsJra6iEsEy7JIySAwPUcVjjwX4diWMf2PbjY4kQksTuGMHOc8bRjPTAoW+on5Gba+PoZtKuLmbT54ru3iMsqKu6PbvddwPBIyh7da1dV1bWLfV9OtrLTLSazulw08tyUZG2ljhApyAB1z3qVvDehi1azXTIPIeIwsuDzGW3lc5zjcc1oSWVrd4WSEEpG0a8kYRsZA+uBQ/IZgt4mu38F2evpYxb5hEZIWkOFDMFO1sc4z3FXNS8R2Ol6tb6RLHcvdXChoykfycttALZ4ycD8ail8NaCml/YW0+MWEYAERkfaoUlh37Ek1HPZ+H9XvbO6u7FJpgmyCSUMDhTkAc+vNFm3oOzexDpnjYzNHBqNi8d1NIY0igViUYKG2PvC4bB4xkEDINSQ+L1fxUdFltjGJY1e2nUlg+d/Df3T8hx1zUv9maNpMEKQ6WrIkwljRQXKuBgMMnIwMii40zQ0uotansIxdQhfLlAbeoAIUYz2BP50w5XbQ2J5Uii82eUJGoySe1Ykmh2GrS3E1wgZJCPKkHDD6VZtLNJIi8xeXe5cBycD04rSjjzwBgD0ovyvTctPk2ZynhzV00bU7vRb27do0l227Sdce59K7hHSRA6MGU8hlOQazJtKs75JEnhjbzFKsdozj61i+D/ADLLUtT0ZZnmtbRh5bN2z2rV2mnJblT5aiclujr6KKKyMAooooAKKKKACiiigDin+8abTn+8abWhxhRRRQAUUUUAFFFFABRRRQAUUUUAVNUuBa6VdTE42xnB96z/AApbm38PwFhhpcyH3zTPF8pj8PyIP+Wrqn6//WrXsofIsbeH+5Go/Stdqfqzo2oer/L/AIcnooorI5y7pIRtRUMSGKnFb7x+WF781g6RsOogEfOFyD6V00ib1xnHNRJanVT+FCDLR5xnI6UyVWZcoSR6VKMKvtTSwEZKEE1JRSopSSTzSqATgnFSUTRBAD8wz61EciT5vmx1zzStheAMYPWkU7TuxnHWmIgktU3loZGiz1C9KheWS3cCVlcdSRwQPWprud4YRIgXhgOe1UImM+oeZcclhhBtwDTSurkSlZ2RrJsZTtcE4zwaUEbcvuI6VWOnpt3RHy3PvwfagzTBVja35HAIbikVcusA23ByCMDPaqGv6Ba+ItAvdJux+7uYim8dUbqrD3Bwfwp/lXI/1k2wHqEH9alRLiL5oH81QP8AVyHn86aA86+F3hHUdMuL7Wtdh8u/RjYwLjpGh+eQf77D8hXpy5lOcDA9arG8z+7njMLHoT0P41MhCcFue5pyk5O7FCKirRJPljQ46+lIpEqNkcgUNJmTAAPHWpM8EAUiioJNrfdGPSm3g+025RWIO2jvT0ZVVsjJNJMGrmYlk1sZIt25ZIs/Q1iQALCqq24LxmuoNozyedHIQwGCvYisG9hitb9oo1KhxvA7e9aRdzGcfd9CGiiiqMAooooAKKKKACiioHvbSLy/Mu7dPM/1e+VRv+mTz+FAyeiopLm3hkWKW4hjkf7qPIFZvoDyaDc24t/tBuIRBjPmmQbP++ulAEtFAIZQykEEZBHQ1HFcQXAYwTxShDtby3DbT6HHQ0CHkgAk9q0tCSRV3T5VnBfGOgPTNY9uV1G98iGVcRMN4DDOewI7Cuqig8hMYOT1J71M3ZWOmnCy1LcYCgHru6E0OzHg84PIqJCQw9qsOEK5zjPcVmaCH5kULgDvTZRGsfmu+FA5NJJiGNjn5QOtQwxS3LK8/wAqJyqY7+ppiGZa4cPIu2JeUjPf3NThS3PHHHSlkAAHIznOaeNqQEy8Ac5zSAj2Egg8MKTY/XHAoN9BswhaRuwVcmmbrqUY+SJe+7k0WC5MrQgBnIU+5qBrxpGZIIt+ON5OBTEsULbpCXPYt/hU6oQOFx2oAg+yyyJ++uGbHVV4qVIooDlYgD24p4yqg569qRiWHX8PSgdh4Zio3D5uxNMZioK+p5pVLbhlsipPLjcHnnPWgBkQGSG6U9YwCSw69qiY/P8AKOB196kQA9evbmgAKiNcAfrTGwWIwOnFSFucHB+lJtO5TgEnvQAxM9QKfIowDn5u+aa29RljjnpUsRHl5OOKAK+Ezy35CgBTjLEVKwA5CDb3piRBycE4HtQANFtXKtkdqfhEh+bBPbFSSnZHxwPaq2GYYHSjYAJ3gn06CnRFjIPmxgUCL5Qc/MegFSRRbSWfg0AOyCNwB4pjwJLGY3OVbr7VNjZyTxTUABIAGPrTAjiAiwin5BxknmlkAZugx65pWjwNoHy4zTliGc9u1ADfMVRtwMjpXnHi7W7vVdek8O6beyWlrbxLLqE9u2JHLE7Ylb+EYBJI56Cu7v2fZ9mtCDO/VifuD1rzvxDp/wDYnj5Xx+51eyXa2MZmh4YfUqwP4GubGynDDylDcmekLoyG8ORW483S7y8srwHcsouHkV2/6aKxIcHvmvRvCmpx+JvC9pe3VssN0jNFNGvSOWNirY9iRkexrj7i4itLaW5nYLFChkdj2AGTXUfDnT5rLwXay3CGO4vnkvplI+6ZW3AfULtFeflNarPmU3dIzpSkb9lYR2jyybnkdzks5/QVXXS7VZJJQZJGZt3zMSB9K03ZflDZANQo4TPcHoK9rmZvzMaiknIHAqx/EF4BI60kSswy3C5yBTlLEvuT7p+U+tJIVyOV0tUZ84wMn2Fc14NMl3e6rqQj8u2uJv3anqcd6ueJ7mSPw9etEAH2YzVzwzAlv4csUQ7gYgScdSa1jpBvuarSm330NaiiiszEKKKKACiiigAooooA4p/vGm05/vGm1ocYUUUUAFFFFABRRRQAUUUUAFFFFAHNeLSZJdLtO0twCR9P/wBddLjAwO3FcvqLC+8aafbod62yl5Mfwn/OK6itZ6RijoraU4R8r/ewooorI5y7pUgW9K7RuKZBrp1bcB7iuY0hQdVjYsBhWGD3rfk3KxI4I96iWjOqn8JJcSYGwd6rZIGM1IzNKATjgUzA9Oc1myxyKZAw7gcUKMfNjOOooRtkgP506SQnjaFH0pgNlYMeD+FIrgKVYZzSMCDyeaQc8CkMR40kTEgyM9DWfErtqx8wYCglR6CtMueAcfL7VHtXzPMCDdjBNNOxEo3aH7uQSNwpWCq3ynNICego2nPPGKRQFizZNSjaUyDtI/WothJ+UE0BSW2j6UATBRJCwkAYHsRVRo3s/wDWAyQD+IdV+tX9oTkglqZI4I8tlG1hg1QiPax2k9e3vU4IJ29MjmqUUxt5Vgc71I/dvjn6GranIJH3ickZ6UDIzEoGScDNDQjPDZ9qcsbOSTwOmKcch8AjgYpWAgYNG2MkVj64cLbER5Jcgv6DFbLkE4ycjis7VoppbMeTyysGK+opx0kDV1YxqKKK1OIKKKKACiiigCtfi5aykSzVDM/ygu2AoPU++B271yEPhG+lg0/TdQjhexs5JlE0UwDtCxyo2lDjHTAP0NdxRRYpNoxtX0SG+vLW9Sws57q1DNG845yB8q5wSFyST9BWVL4e1A+Gl0uNdpNwZy0d0EZMsW252YbGR2APTiutdljjaR2CoilmYnAUDqTXKDxXqWofvtF0VZrI/cuLy48nzh6ouCcehNZ1KtOkuabsgTZPqul65LqenTWVyGggiVLhWuDEshDDcSgGD8ufzpuheD9VuWt3SRbWzhuAHhS5J3xbcMN6hd2DjbuGR61peGNT/wCEl1ObS7y2fT7mCPzJbd3yXUnG5GHDLn8RXf20H2eNY4k2ogwoA4pqcWrxd7m9OFldnAp4f1WDx7a6jamJLRURbvbMQX4fIK7fmwWXGT2r0aJllTBGSOuRVO3QSyvK3JLkEAelWkZYxwj89cip2L8x0hVBgL19BUS5UZKnbSSTLFmWZ9i9ADVNnubo5jVooezEcmhhcleaKW5GWCww8kHu1PbUog2BIp+nNNh062VC7LvfuWOasRRwrjbGo9cDpQGpDHLJJzHAST1d+BQbSSVg1zJvUH7q8LVsr1OSe30qMYVM8kE0BYcVOcKFHsKbtw+T0x1pN23jOT/epsuSPlJ296Qw3jJAGc/pSCQ789qYvpinnG37pGKAGuM/Nnr2oUH/AOvT1UthsHbihY+Sc4A7ZoARMq3K5zUisN+OOOntTDvdsAZ+lSBSAUKj86EBHyDlOmeafk4+70FRXDGCJnRWbaOVHem2lxHdoSm5dvDKadmK6vYnXBIZFx65p7EL/CN1MGeGwFxxj1pJTvU8Y20DF+Qx7urDnmot5zkcH07UznHtSqpPTtUgSMrP3JPUg08MFVR0emoUBBy2ac7LvBC/NimBKSAMtjFQo/JJAGOgppVyN5PA6UgDSEEH5hRcCdG3nOAMe1OkTzFxkgUwPyQOSBT15Ocn6UxC4AUA9vWqzELIc5/Cppl3L9OlV9+9MN/DQxk4YMQQTiqd/eG2hL9TkKig9SaczbQcHC+lUbUSXkhnnTZGG/dIw5/3jQvMpLqyeztFhl8xmZpX+8zH9KyfHmjTax4ale0UHUbBxeWZ9ZE/h/4Eu5fxreRCx4qZY1A5+Y+lJ+8rMmWu54zC8fjK70fSrRWe1vVF5egdUt0PKH0LPhfwNe0xrgKCAoA4RegFYmheFNM8Oahqt5ZIVl1KfzpBjhP9lfRcljj1JrakKjdjJYjtWGGw8cPDkiTGPKrEcvzyA446VGwCtj+Rp+GkPyjtUePmwa2ZRdjyVyRj0pk8ixDeSOBzk9BTgSkYyDwOgrkPHd9cQ6SscKSD7Q21pF/gA9frWkIuUlFFU4c8lEreIdbt9VgOj6ZIZ7m4YK21chR35rtLG2FnYQWy9IkC/lWP4QgsjoVrPBDCJtm13QDJPfJroKubS9xdC6rS9xdAooorMxCiiigAooooAKKKKAOKf7xptOf7xptaHGFFFFABRRRQAUUUUAFFFFABWPr2sHToFhtxvvZ/liQdverOq6tbaTatNOw3H7kY6sazNB02aedtZ1IZuZv9Uh/5ZrWsIpLmlsdFKCS9pPb83/W5c0LSP7MtmeZvMu5jumkPXPpWtRRUSk5O7Mpzc5c0goooJwMntUkF3SURr/eT80SEgfXitrOeTVPTbcRWazFdry8nPXHarqruYL61lN3Z1wVo2JkjHl7jxnrUYA3Zwce3arDJxkAZApiSHLDtSsUMcRjgMfc+tIcyL06cZqQqjcjrnJFKuX/hAHegCAhQOhz3pnvTtRb7LYTTIo3Iu4Eiq8V2kto12WzDgbQo5HrmnyvcdiyiNIeO1KI3DYx09agivovOaFEmaTJHyp0x1/nStqkAicAS/KSvCZJI649aOVhZlobAzKD2/Cojk+g9qrfbYNxTZOxztG1O+M4/KiG8gnZVjLtuBwdpx9CfWhphZl5FQD5m69KeIQCCvUVDEpeQEgkd6tEkZ44xQhDJQdu7dgioYyWYB+mc9KlJ3Id3GKEAJKgnHXIoAjuoFePPRgcoQOhqFLl0Ki5QAZ4kTp+NTyFh8vb1NLFGR97BVu1Ah6zKR8p3dqR8bT3PfFUpYGtpTLbjBHO0dGFSxz/bACgx6j0ouApQgbhwD0FA+ZeByKMsmVYcUozn5WxgfnSGYl3pRR5JrckluTEfX2rNJZE3So8XbDjFdW2CcjPuTUUiiVSHVWH+0M1Sn3JlTUtTmgynGGHPTmlq/c2y3+4QRr5cPzK6jBBH86zo5FlQMpyDWnQ55RtsOooooIKOo6zYaUYxezNGZAzLtid8hRlj8oOMDmp4by2uF3RTKy8YbOAcjIwe/HpWV4h0I62bXfefZoYN5JUHfllwCCCBx6EEGufufCWoX+oQzwR21/8A6Qryt5PkxIQqrnG/n7ueM+mKFctR5tiz8SlkuPC7RwCd1SRZJ/IIKrED85f/AGcZ/GtVdgRREAIwBsA6Y7Y/CtXw18P10vSdX027vnuY9TctLJAphYKRhlByeDXMaKk9klzol42680qX7M5PV06xv+KY/I14WdU3KMai2W/zKqQtFWKeu3k+nazpN9YyiK9gS6k8zA+WIQMWJzwRuCcVqSXHirV4LG4miuZ4ztkSZRFG4TzYmVmCsMZXfx3AHc1nW3hW58aXN5rMUqJbWsps7MvF5ittyJXxkcEnb1/hq7P4BuLuTU7OUQwfa0jRLoLvdgu3gLv4BxnnGMDrXZl9KVOhFS33NIfDys3L6fXNR8FzwxPcpem5ImKCNJXjGei5wM/LkZ6Zpmn6xPpHiC/gksrhbjUEt47RRkwSTJEfM2tkhQMdTjIHeuP1SHSDb6jpVtPd39zJ5aXBsbESJC6AB/nLAbm2gkZOCO9dnolxZeJIdFj07Uljm0R1a6trm0ZJnOwpypb5QQx5+YV1qceZxT1GtUYOk+JL288EapqVnczz6naam3nFYxOUiL5OFIwRtzgDngetaNouv6pLHq8CXEV7caerJcTqgRH8sY8v5ipDHgoU4JJBFdXeaNdS2d3Bb3tuhu3ZpjLblwynA2cMMDaNvBz3GKy9X8DjUrLRraDUEi/suMokktv5hP3cEfMMY28de1C2+78i9nf1/MxdZ1DVdUtrKbSWu5dVspNxCRgBCUfcOdqOA2E43fdNdvb6vbNcwWEs4TUJIBK0BBzjAzz04JHGe9Ykvgprg3bTXsG6SdLiIw2xVUdXLFipYjcVJUlQuepBo1bwc2o6pp15DeQwfY3LBTb7uro3y4YbeEC/iaFYGrbHb5Hy8nJHFNYDYNx5oR/MOcYxT9o43YNMRGdyjaFBx6Ui5IHJA+lPcnHy9fbtULl1284+lAxXALBQMcUZVsAjHam8u27oPWnEBSM4HGc0gGsGB6EDPGKUqyqWXB9aV89eOnWq0l/aibyWuIxJ02hh1osNJssAHIx8o9zTyCYuOfQ+lQMWJ+bqKkj+aNuaBCqMqx5IHcGo3lxaTSRCNpUVsLnAJA4zipUYAHB+Y/rVVrW2HnLsdknUrINxAIPWjoLqc1B42mltdLeTThFPcXMttexeYW+zNGrM2MDLEheOnUUo+IOnXkenPYpJMt1LtkaRCvkoGZSzYzzlTgd+ea1G8J+HmEZ/s2ElGLjLNndt2Ennk7RjJ7U1PB3hyCW28vS4FaB98O1m+U5ye/PPPOaYFD/hP9FZrdAt4vnOEB+z/dztwW54BDqQfQ1OnjHTJNL1a/t1uJV0yQwyxeXtdpOMBcnuSBz681Zbwb4bkEaNpEO2Jiy5LcMSD6/7K/kKntPDukWkF5bW2nwxw3f/AB8IMkSfXJ/lSa0GnqZeleKn1K80mGWziQX8MzbkdsxyxnlCCoGeCMZzlTxjmrceuyW8Os3GoWRjh0tt3mQEyeam3ccDA+YDqKntvC+iWkokh06OJmiEZaNmHA/Hr79ferKeH9Jjsry1W1HkXuTcRtIxD569Txn2pvyAxH8Ym8uNPays2FjcuY2muA6EOH2mMYBAfuAxAPABzS3PjGOLw8+r2FnLMFG7y5x5eQDhumeR0x61qWvhLQrOWGSDT443hbemHbAbOckZweeee9TTaBpM1lPaS2EX2eYs0qDIDFm3np6tzR0ET6VqFtq+nRahahxFNnAddrDBIII+oNTmUlnRRgL/ABVDZ2NnpFjHa2MIht1JKouSBk5PX3Jp5kAXjB+tDaAfI5WELu+Y1WGO/SlJJOTmqWpFhHAEm8pWkAkOOSPQUkrspK7sNu5/tUTwWMqNKSAx7KO9Xo12xqgySBikhiiixsjAHcAdas2/3mOKN9ENvsCoUiIJwzdKdGoI3ZwD70MBJkbuV71ESVJX+HvQSOdjvO4/KfSk++2BkepHemqScJnIzVj5fMx/dFADUBCgA4FKYyXBwABSZBkzjHYA96cAclgTwfXg0wH9DmsHxjdra+GrnPDy4jjAGSSa3xyAa5DxsbkTabIttJNawy+bKEGSSOgrWkrzRpRV5o2vDWnppugWsIi8tygaQHruPWtaszQtYj1zTlvI4XiBYqUfqMVp1M78zuRO/M+bcCQBk8UVUu2M0iWqn73Lkdlq0AAAB0FSSLRRRQAUUUUAFFFFAHFP9402nP8AeNNrQ4wooooAKKKKACiiigArG1jX4tOYW0CG4vX4SJecfWresXw03Sri5J5VcL9T0rP8M6UttYre3C7r24G93bkgHtWkUkuaR0U4RUfaT27dyPS9AkknGo6w/n3Z5WM/dj/CuiooqZScndmdSpKo7sKKKKkzCtCwsGeRbibHk4yqf3v/AK1Q2VibssZFZYV7njd7VuAAAADAHAAqZStojenT6sczFzz+FPiX5wcgYNCxMRnI/OkVdkmG7VkbFjfv7EAHkVC+A4GB+FS2/Q9eTSugbpjryRVAV/LYHPQU5mYbSCTnv60bJNxXPA5ozvAQjkGkAs8UV1btbyu22Qc4ODUDaVbr55HmhZVCuqvgH3x6+9WSuSNoHB5pytkcZGTzmqTYXZRhsYYXkkjM29gQdz+vX8eKYbKBVjVTMnlfcIfBH/66uk7ZfnyAOmKc5LjIALdqV2O7KYt4jLvAk3F9/wB/vjH8qfaaalk2YvM2HqhkyPrj1qQBmc7gR9BUu/yto5weuaLsLsew2gKvANNjL8g9c0SsQ4zyuM4qQOCwA9M0CGMrsh3YB9qhDmNhg59fepp3KqMd+tRHkK7LgD9aTAczLIQ2DkdqemTgAYUetKnluMhcc05lyDyaYCOvfHPQVVeBoSLiBfnH30H8Q/xqxKPk++RT0JKjOQcdKBECXttIQrNtZv4XGDT2RAhKj8fSnSxI64KKwPqKg+yMgxbylMj7jcigBwibGWGQf0qMLl9gI59aVTeoOkMn+yOKgZLuZztRYh35yaTQXIrhnjuFsrIxJOwLszDOB64qg2gGSZttzNHKw3GTaNrH6dqNT0owXVvqbXUyyIRG2GABU+orUXZNj/T90fYqR1rS7SVi5L3VYxW0bVlYKotpBnBbfj9KRtHvMgy3tvEh6hRk/rWvcRNbrhJpnYgnC4rOUSS+iHt/Exp8zMHyroc1rXiLQ/DF4kNxZX1/dNsy7ALDGHbarFmIUDdxVhviJoNrYwysPMuZUeRLaFlYjYCWBIO1TgHqeaTXfh5/wkWr2+oy6lPa+QECpHGhc7W3ffIJGSe1YafBnTI7zMurXoE4kQlUQH5lYHnHX5vpx0qHJtamh1tp8SfDd8s5W+FqkMPmF58IC24qVA6kgjnAxzXmvifxJHqt3HrOlX9il/Kn2C7USYYRnBExHcxknpyQRXaJ8HbIJHnXb8yru+cJGNpJZl2Db8oBY5HOc1nN8FtMSSKJ9SuJxETIUMaIMYUYAHQ/IME5+lROEZxcZLQT21Oh0fVtH0rQdOsLNJ2sEQRW4h+dpRgndgcsSQT9TWDq/j2DXtKn0vwvZzDU3DqbiUiNbVegdiMnJ7L19cV0MHhrTtOtwbKIQu8ZSK9dBLJbHodoPC/RQB7Vxej6f/ZGteIdPkl86ZL1ZPNKhS8bRrsOBwBjI/CufG15UKTnFakyklEz7efVfC+mwpeWFpJpkCgSSWLNviHd2VvvDuSOe9aV5qdro+v+HddNzFChu1tpJywCvBIpyCe4GA34VpXLxR2s0k+PJWNjJn+7jn9K4jQfDF7420zT7JJ0gh0qKH55CB+8kYNgAgglYgBg92rxcBF1a8ZrRp6/1/W5lBNu57Wvizw1K9wia1ZiS3dUlUS/cLNtUH6nio9W8Y6ZoeqwaVJDPdXU0D3Hl24VmVFUnO0kE5wQMA81wn/CrPD2l3VzbW2s6pFJLDHGw8tZNmGBypI4ztA9q7WTw3puqeIrDxGuoXANoqqYCVxIyBgrMSMgje3Q896+lcWtTqtJatFCH4kaPL4XXXn0zVYo3umtVtnhHnblBLHGcYADE89jW+/iTQLa7trWXU7cXF3EJreEt88qEEgqO+cGud13who2paPDpd5rM/8AZ0LCaS3GzMz7mZiWxuBbdg49Kr6n4HTxVqumav8AbLvTUs4UjhhiVc7VbcDk8jt+VK2l/wCtg5Xa5q6J8RvD+p24nmkk00Ss3kreFVMyqASy7SeAD9R6Vdg8a6LceK5PD5laG9UDyvMwFuOWB2c5ONpz0rB0z4VWunPG/wDa15LOl59t8xo41DNtKkFVAHIPPr3qRvhjYweJbHW49Tuw9qqDyiqkOVDcluozvPSq90VkdqZrdjIRNGTGcNhun1qpeapZWZj825RfMHyAc5pDothJbCBocxbtzEscsff1q4tlbYUrEnyjCDA4HtS90r3RYpo2XAmRgR03DNZLBtcaZHjlis4zhGVtrP759KtTaVZyy+Y8ASb++pIzUun2yWVkltGxZU7nrTuktBppK63KNrMtrdPprB1ihjDxySNncO+TVMaPHqF9Pcy20YhzmIofmkb1JrZvdOttSG2ZWwCOhxn2+lWRCkUAjVQqoOMdBRzW1W4+e2q3KWm3D3GnK08JimDFSp7Yq0u4YyDg+neqdlHNLeXU7SqYJCPJCnOMdTWirFVPQgcZqZbky3Ink6uRtA7+lITnvnPtTmlZhjAP4U5SzPyAeMGkSRg4yF5zTl3IQTj8RTs5RcKOPagy7jtGNy8EUAOwJFXndn0ryTUbubxlqd7Jc3EyaLbXD21tZxSFFlKHa0khXBbJzgZwBXroI29ge9eQWVsdI1nWtDcYNtdtPD/tQzEup/Alh+FcGZTqQoXpu3+RnUbUdCuY5/CKNq+gSTRC2HmT2JlZobiMcsu1idrYzgjHNeyWlzDfWUF3CcxTxrIh9QwyK8f8RSS/2PJaW3N3fstnbr6vIdv6Ak/hXrdharpthZ2MQ/d28SQj6KAP6VnlVSpOk3N310FSba1JpMg8ZAPGahdiThucVJNJk4zkCoep+temzUky7R4/hpq7e4P4U/JQkD6YpEdmbaMZPfFACNynHY9Kq3Nul0qCTPyMGXHY1cKIj/M+fUU1pMvkKB+FGw07FCwS7ju7rzS5tww8kt39a0xmPAJ5PWs25U2TzagJJWi25aHOQSO49K0InMwilx8rrmqfcctdR7odpVQBk/nTfLbtxxz6VOyBmBIzjpUZkXkE9OvtSsSRhGVwM57nFSqpJDMwyOuKYqHO/OB6e1OVF28nPOcCkAO+44wOfu0+NNlMkJ3LwOD0qRcZPP4UwHdeKyfEl4bPQL2WM/OIyAPrxWqzhVLHgDr7Vwl7e6r4vjks7GzWKy87a1yW6gVpTjd36I0pQvK72R03hmz+xeHrOI/fKB2+p5NakkixRtIxwqjJpIYxDBHEOiKF/Kqz5vLry/8AljEct/tN6VMnd3M5Su2x9lG21p5B+8lOfoOwq1RRSEFFFFABRRRQAUUUUAcU/wB402nP9402tDjCiiigAooooAKKKKAOY8QMdS1qx0dD8mfOm+grpgAoCqMADAFc3p48/wAb6lKf+WMYQV0ta1NEonRX0UYLovz1CiiisjnEJwM4J9hWraaYgMc8wJcDIQ9BUekRkyyuwBUABa1qiUraI6KcFa5YkVdqgLgdeBUBHfpS5O0HPtS8sC2M471magmScAHB64qXy95GSScUxQwIYfpUwV85GDTQCpGVALN06UKQ6c8ZP501lk3gscrUpAKcfhTAj8rDM24jIwD6VEsUgBEjBmHRhxkVMGAZUA+tRSDax29aBDozg7d2c81GSw5YnbmpEZshcdR1xSyDfGVOFAoGQlwTkjdRGjueM4zTduemSc1PB8qEnjnmkA8Ak5B56EGlI5wTn60I5kBI4waFIZjuXBpgEn3CQAcDmq4zu+9jA71NMOnueaFj2tk9+aAI5j8iDqfWnxc8E5AHSomGcuD0NPRz5ZPG4Gl1AB5mMpjbzQHk2Zx+NLEcBieaUr8vXjHGaAHbldMD8RSJ5ij5gMD86akq8KRg9M0pkZZmVh8oUFT70xDkc7cv/wDqoBDSHH50zbsiLFjz1Ap8X3VUZHGaBkm0YPbNcPr3jUaHrV20c8V7a21uPNtIUBkWZpAgDMD8o57iu3BOSCKzHXTZrm7iEVu0zqPPBjU7x23cfN+NFnuCOHTxtNc63JaXWmfboZrvyYV3CPyECxsd+c5Ybznp0pLLxZpmsW6x2+jGGG4uZLbd9pCgSKocdu6nI+h+tbOp6Rpmo63aMtskklvlmSE7FB4I3Y69O9b1tpcKqpkt4EXdvCRRKoB6Z4HX3quZjbkupwNp4nlvvDmoa5p8bFLCcW32O5lyjE7Qrlx0HzAk+xq94c8b2+p6rp2neZArS2cktyzARsJVZRtAzjGCec812X2O1gjliW2t44XH7xRGqqw9xjB/Gs1DZQXgjjtbaazl4aSPawiPHBHYcD8hSvzDXvepmweKZINB1/Ubkw3f9lXksQELLHuRduAeSAefxxVQeMJ9XksHtkhS2nzGbcMkkhmDsu0tuBUHbw4VhzziutFjZpHJGtpbiOU5kQRLtc+rDHP40sOnWYmjeKytkePOx0hUFAeuCBxU3JORvfHl4vhu11G0t4YSzxMVlcN5iM6oVzwFbJYc/wB3NdLoGoR65ZjVlUrFPGrKu7O32z3p95Z29wPsn2aGTJztaMEL74pYIJLCARQRRmIdFQbcfh0ouLqS3BWHcV5hfhh/dPrXAeM7H+xtf07xAnFpdgWF2ewJOYn/AAbK/wDAhXoC3MRXbPDIoPH3c5rI1fSIfEem3OjSCQ2syldzDGwHv9QeRUVaaq03CXUiSTPKvH+qG00iPToo5JZr5wjJGMnywRn6AnC/jWWIvFPgW1TURdRalp4kM93ZlMbGbG4g9cds549K3fDdpdi/1SXV3WTU7WX7AwA4VIwMEf7+d34ir3ie5hs/C+pzT4MYt3Ug9yRgD8zXz1KvUwtRUob3187mUZODsj0Pwpbw3dvDrlrdPLaXkIkgVuoVhnB9x0rWbTNOleRjAhZjlsEjNcT8PhdaJ4T0rR545Y7qO3Vmik5D7vm+U+2a7OKcGfyZkMMh6ZOQa+nk5XOpzlfUfBp1pEFVIo+OuF609wEOFIPpjtUnkjdgPjFKsI2knmpd2K5H5jFQMnOadI5X5SQcCnpEvPJxUbBWcsTkdvekBKqZAc56cimtHukBOcDoRRj5VxnB605XCg8HPuKYDXJVsZypHeiMjAWNRkCnFxIMbdxHUVHuUDA3KR2pALJLzjnjiql7fxWUBkfBZjsVScBiauqN3JwSTxUF9bLNZyo0KyHaSqerdqa31HG19TP0azms4pnlVIvMfeIUYkLWsCNhYEAelZNnqlvb6fA18TBNja0bLzn6VowzQTE+WQSBkjuM+1VJSvdlTTvdknBO0DoM5qB5hC65R3LHqo6fWo9TmuoLdXtY0d2cKc9h3+tLbX6STTWuNtzF99SOvuPaly6XJ5Xa6LMmVf7pOTnC0gG9ieA3sOtO+YkFuoHNKHDHAA3Y6ipENPYZP51wvxHsW0+bT/FESZW1P2W/x3t3PDf8AbB+hNd75exgxOSagvIIruzns7mMSQzo0cinoVIwRUVIRqQcJbMTV1Y898JWQ1vxjLqbjdY6KDDCRyHuXHzN77FOPqx9K9NClhkPzWR4b0Oy8L6BbaTZhhbwg4ZzlnJOSxPcnNahwG3BTx3zSoUY0aaproKKsrCvGj5HAYd6rD5G+hqxImRkNgdzmopUVQCGya0ZQoPmSZI4FSENt4VVNNhUp87Dr0p53tJ2Cnp70ICM27dQc0149qZwQe+atjhsY49arX9zFa2zPKfoKdhXsQt867WG5emD3pNMnllst08YiYOQq4xxniqFk66nNHqEcjeTESFiPGT6mtsKuSxzzzg07W0KdrCyk7MA4z1NQ+VuPycj1qVzu2gnCnt601pApKgdOwpCJQoXA6+9KFAqBGYgu5wM0rTbeGHX0ouBFMCJOM0sQb5lI5IqMZZuvX1qaMcnauXHUmkgKGr3H2DRL25kydsRAHueBWNour2fh3wpam+kAmkBkEScscnjiuivrBdSs5rWfOyVcHBxisfTvCum6KTcztJdSgYV5udvpgVtBwULM2hKHJaRSuPFms3MQTT9DlV5uIpJeAPek8P3OqaV4gOlatcecJ4/MjfHG7uAa6S2X5zcTD5m4UH+EVkeItKuNTa3uLCVYru2k3ozdCPSmpxfu2smOM4v3bWTOoorgNH1XWv+Etjsri/F5Gd3npEuFjP1rv6mcOVmdSm4OzCiiioMwooooAKKKKAOKf7xptOf7xptaHGFFFFABRRRQAUUU13EcbOQSFBOBQM53w5++1jWbr+9NsrpK5DwZqFu2kTXx3rHdXhRN67SWyR0NdMNRsGeNFvrUvJwiiZcvzjgZ55rSq1zG+J/iu3Qs0VU/tOyJQLdQur7yHWRSo2/eyc8YqK91vT7C0hupZ98MxxG0I8zdwSSMdgAST6CszCx0eiqfOnYnKhBhc96065nw1rmm3t9qHlXHyW0W6R2G1SoJBYHuoIIz7Vr2uuaXe6dHqMd5FFZSsRFNOwjV8dwSeQcGs57nVD4UaK4JwTwakX7u304rHGv6cL6a1aVl8khXuHXbAGIBC7zxnDDjvnirM3iLSrG5s7We6QNdk+XKDmPIzwX6A8H8RUoo1Ik+U9qk2/LilzwM4BNBz261QiPa4cdxjBFLsPQ4204H1pwORmgBpQY44PY1W2nzfmBznrVuoC6mQjq3akxgCxLAYznqaSQYXZxnrmg5jO44LUj4kUuP4aAIDnPJ5oycdaVdufm6e1AXIJHQVIyRWXy8c7vUVJtc4fdnI9KiTarkZwCMVYRSsajPNNCGEguF9BTzzgkjHQ0SbhhlGfWopA7kA9P5UwEVFO4ZB545pqjLbSMDpS4BGxQS2eTSh9p5yeePakAq7Iyx3ZPQCkAaTluB2puQT93J+tNmu7W3XZJNgkdOuKaVwsWFVZBnGAOhpHJ3BiMgcGq7anaLEGV2fHGEUkmpYbmOaDzIlOD1Vhgj602mlqNpolQoEb0HWnAKRvHpUIxg5IAx2rKj1M3quyRz/ZI2K5jXl8dfwoSbFZvYfqupOkey3Y7ScSSKPuikk0lJPLnkYKQm0eWeo+vepUIuiLa1hAtCMySMOvtj1rSkjHk7FAAHQelN3SsU7pWM62srexBFvGq5OW45NXRIXyTkY7CiKEN8zUADzmAIXjFRqSeWeI7l/FfibULO5kf+x9MlFuLRHIWeYAMzSY6gZAA6dTWTc+GrW3hafQ0GmX8a5jktyVVyP4XUcMp6c1q39udJ8earaNxFqQGoW59WwElH1BCn/gVQ61fNp2j3NxGpabbshQdXkb5UUfUkV85i6uIWLtFu91Y5pOSnoegeHNVTXvDmnaqqiMXUCuUBztPQj8CDWkZGWTyICDIw5Y9FHrXM6ToWo6J4e0rS3uUSO3iWJ1i+87dSQfqTWv/AGb5JSSKR2njbIZ2+99a+lsluzrsu5qxR28KlcksT8zHqTStHGB/rOO1ZK3dzFcxperEqynCFMn5vSr9S9BONiVnKMowCoHHvTLUgXk5PGVXFAbIAboOlQJLGNUaJXVn8rJXPOM+lCE0cJ4zsxovjO21ZBi01hRa3B7LcKCY2/4EuV+oFYU9ifFPjLTPDw5s7UjUNRPbap/dxn/eb9BXqniDQovEXh28024O0TJ+7cdY3HKMPcEA1g+AvC1z4c024n1WaK51vUJfOvJVHyjAwqD2A/nXFLBxliVX/q/Qjk965rayqG3jYj955qhCBznPar7widApXLDketZ9zdR3mpW8MUExEUm532/J09a0wSDkV3vRJG0l7qTCG6KOILgFX/hYjG6rahmbcT8o6CqN0GuYSmQG/hJHSmw3slrGBdQnk48xeQaSMr23L0jYdQP4qQxcgjIPpTIp7a7PyuCw7E4NOYyR4Ocrmgol6DGKTJKYFErfuwduf6VGkuflIOPagBrJt5Gc9jmkLknJUbhUsoyvQg9qpwyuZ3SSPbt79QaVguSEtnOTUqfdDFiKNyE8r+NSoIs/L1NCAiZUd8tGhkA4Yjmqd5YLPMt3ErJeRqdjA4DexrQkKoM4yemKYkhZlycZqk2mNNrYykhv7xrSaaE27QPueMuCG49qm1WHfaySIyQ3JUBJO5OelaTpk9CfU5rG1nBNrctIEFvKDz93B45qk7tFRd5I1Ism3QyDDlRux645p3yocdPamo5lO5SNnXinonG5uTmoIEwxkXLbgaiZuNvPWpQ37zGTnPAFRrGXkI9DzSAXDMq4yMdzUoGI8NnkUpQYyCSelIEYnOcc0wI9hJwW4FSLGAwGOB3pJGZThcZ70okCx5Ix6e9IBZBjBJwAadESy7m79qRJN4y3ApxkRQcEcdqYhs8y28RdiAAM81xmp3suo3vlY+TGX9Avp9a2tdeUae0yZ+U8r/KqGn6JOIY2mb/Wcs2ec1pGyV2RK/Qk0mObcyW/ACgY7V0HnbfkYbj0JqCGJLOMJCOv3iepNcfJ4wurTxPe2V+LX7HamZnZYXRzGkYfKsWKu4yAUABxzUN3Y4RaWp2GTnPpU8asFLY5PSuQb4h6dFYxXj6XeLA1o10xIXKAOEAK5zyxGDjB5PY1DH8Rl8/UjLZO0VtDHcpChCTCIxhjvV2GSCccUrWLudyI9y4c5pnlhmIVzuHXNc1pfjzTdU1Wx06C1u1uLpJHIKAiHazLhyCQMlG56dPWsqX4g3rm8+zaax8u5WONUi81hDlw0rAOpP3D8o5HvQ1bcVzvFAQhNvB6GmqSJSWHtWBc+JJ4vF9tpccCNbyLGruVO8l1cgjnAA8vB4/i7VSn8cPcnULTTdPkF7ZzeWRMFcOA5RmRVYFyMZ25BNOwHYsVQGRmwoGST6VUjBuXFzMCIl/1aH+ZrmrDxX/bMptvIJaGGOUuuFSYuPlYKTuC7sjB5BBq54R8UP4gS6t7m3WK7tHZXMf3HXe6hl5JH3O9AjomVZBgjHoaxfEGq/2Np4mjj82Z38uJOxNbL71kz1U8Vl67pSazpE1uvySZzE5/hYd6ceXmXNsaU+XmXNsVPB2kXem211NfRrHPcy+ZtByRXS1y/h7xCTKNG1UiLUYvkXPSUDuPeuoq6l+bUqtzc7cgooorMyCiiigAooooA4p/vGm05/vGm1ocYUUUUAFFFFABUF6SthcEHBETYP4VPVXUSRpl0R/zyb+VNblR+JHHeF/DbXfhO3t5tTmNuJ/OWMQoMENk89ef0qeDwEltfWiR3X+gQREM20ea7+YHHXOBwMkHn0rY8IjHhq2/GtyqmkpuxrXb9rJeZx9v4JNoos47svaMJmeZ1XzA0ihSFXGMcZzn8Kvr4Qs/7Bs9HluJpLa1kLhsBXYEk7dw6D5iPccV0NcfJrWra7czDR7mKw0yF2iF20QkkuGBwSgPAUHIyc5rnrVqdGPPUdkZXbOo0DwjabdYUO6JffLOVXA2EN8ijovJzkdTVuXwHb3XhuPSDfSqq3RummMKEu5z/CRgDntXO6R4o1bw1cw2+t3EV/pFzKImvBF5cts7HClwOGUnAyMYzXqgXagHpWdOtTrLnpu6/wAjog/dORHgO2eOWO6v5Jkaz+xqwhRHC4ABLAZYjaCM9DUuveB4Ncgt4mv5oDCxbcsaMSSmzuOD1PHc100mWiPqKR7hIrfzZDwo5xWu5WyGdNqE7mHGf61IzmM/MPl9abCfNTzTGUY84J7U4hXJBNIEOQYH17+tOJAGTUQykgUkkHpzU1MBAQehzUEmfO+VenJqV3SFdzEKo6k1RluJbk4t12x/89GHX6CkwJbiaKNfnYLjvUFtOyrIIoZJA7bh2FNW1jDBiWkf1eriRmLJHLenpSuFijuuSeIkHPQtU6S3Ibb9lXPpvqdkMf7wgEk9KYr5YnPzE96B2GPcOpzLaSKvcqc0gvsIV8qZsdDtxUrSfN2OO1JF5xaQvtYH7q4piEFzcTACGAj1aTgU2WC5WNpDdHd12hflq4MZx3xUcqF1bqB/OgVinHdFztJEcg4K1OcGLODlTjPrSTwwyBQ6DI796hS0PIW5kWPsvWkPUZeLdbrf7OFCZPmsTyB2xVfTBbLbm9DcysQ7Sdc5q59lXpJcuFPAy+Kg0mxMPnSXKADzD5SnkAev41a2Lu+UufbbUJkSRg56gVScQM7yxzzlnOdkXTNWLwybd8UcbDdgg1Ztj+5OAA3oKSbITaMaPQmfM15cXDSZyoDYC+3vWzaQxwQiOEfLnmiSbnbzjvSwhSDtJHoaOZsptvcnAA6DFLTSDgDP1oVSByc80EibsKTt6VBKit+8DYzVqq0sMjhiGCkjAIGce+KTGcT47totS8ORa3p3zXukSNcRL/FJGOJUx7rn8QK5/wAPLbeKPFdrPHLG+l6SiXjMWGJJ3H7pf+AjLH3IruIvDkccsii6ciRCrbkBwx6sPT6VhaL4DtdLs7mwt5Wt4XmaRgqqcknPX04rnnh4TqxqvdEuKvc7MMkl+jsybQvyncDkmpZn3vgDgVjf8I7CHttl7Kgt5hIAVBLYbcB9K3/LXJYd810DMy7s47tUDFlZDuR1PKmqJ068t0j8vUp3jRi7hlBZ/at5olAyVwPY03yg65jJ696E2tC1No50X13q15DbWkV1aoGzLKyYwPxqf+zJ472a9tZg93GfL3zDIK9xxW4sRU7iQCo5qG3U/YfMPV3LVXN2Q3PXQqS69HZRD7XGUn2Z8teQ59FNQyi81K3XCNZxuQXycsR6D0rQaNJAu5AxByMjNPVdzY9+9LmXRBzJbIijRY41jXhVGBT6lCLtO4Y56inqqnG0dup7VNiblbBxmp4kVoyZMbc9KZOwiiLsFAUEsWOAAO9QJdx/ZYpp2W339Fc9uxppMBmoLH5RliTbInII71eVi6oxGAVBJNU57mxMbRGdOQQx+lNtpgmIXuI32g7SDzgUWZNrMvysWYKGGD6CpkVVGAKofbIFng8oh1kdkLA/dwM05dSiLtsXfGDguhzg+9OzG9CV9/mfNnaDxipAgZVYfjVdrpJMiOGZvXAxSfbV/wBWYZg3ZdvOaQrlrADfdyTQPmHQjB9Kzf8ASZHKvkKOytgD6mnpNNauY52zGeFkPQe1Arl9sbcE9Byarg7Twc46UPuwpPCnpT0bbj5eO+e1IoiMzM5iYEEcg+tMkRZo2jkUMjDBUjrTXuGc7o4wUzgEtjNSRXgebyGhxIO45FAkzKv7KG0tNySzw+XzGqMevpjvV2w1EXUSQyNGl2qAyRg8ipr6zhv7YxXG4n+HHVT61Rm0aW3td9lJ5Vwp3ElcmQ+9aJpqzZqmpKz3NlAu3IIHvSSMFjwDyDj5ay4DeXyurxvbQgY3k4dj3wOwqK40t4ggtruWCNQWdVOS5+ppWS0YuVXs2bIfMZJGG7e9OVjgMRj6Vh2utQiyga7cJNJxszljzjNac9yIYGlQAkLlQe9KzTJcWnYmw7yMy8Doadt3fL1xwPasyC7uNOto31PLeYcmSNeI89j/AI1pgnavl8q3OQaHGwNNDhFtiKg8nvTVhUjBU/XPWhmlBA4OT2p5ABAC5B9D0pCMzWHVEtrWQny7iUISOvrirm5QVUHCLVfVpTDJZExI0ZnAdmGdg9al/dybmikRgvYGnLZFPZE6IrksARznr1qpJomlZdv7Lsy8kvnMTbqSz9Nx4+9gnmrkOfLHbmpHGUPX8KRBkJ4e0ZFLnR7HPl+UP9HThD/D06cnimN4Z0R3xLo1g4PHzWyHIxgDp6cfStWEEEsRwe1SnJBH5UDKEOi6ZbvDJbadaQPAGEbRwqpTPXBA4zk5+tIdI0qYmRtNs2czCcsYFJMg6P0+979a4jxtq17qPiD/AIRqzupLS0ht1uL+WBtsku8kJGD1UcEkjnoK5tfDVnat5+lS3Gm3y8x3ME7kg/7QJIYeoNcNfMKVCp7OV7/kZyqJOx7GunWSXCXCWdusyBgkgjAZQxy2D7nk1kS6Bo19PNENI08rI2biX7MmXOc4Jxyc81U8LeJbjxB4bgeZUj1FHe3u9h4R4ztZh7HqB710cCiKMRxodgHBPUmu5NNXRVyKDT7O3mXyraFSirGu2MDaq/dH0GTiktNJsNPlkksrC0tnl++0EKoX5J5wOep/OrmcHJHbmlDAnApjGeYTxgjnBNIzKFK9M9BT5VJX5euajxnqMsO5pDOX8UaXK8CapaMq3ln868ZyBXQaJftqmjWt6y7WlTLD370mo2xn064tov8AWSIVGe+azPBVyH0BLNxtnsyYpF98mtVrT9DVvmpeh0dFFFZmIUUUUAFFFFAHFP8AeNNpz/eNNrQ4wooooAKKKKACqeqnbpN2R/zyb+VXKp6t/wAgi7/65Gqjui4fGij4TGPDdp9K2qxfCn/It2n+7W1TqfGy6/8AFl6sQgspUHBIxn0riPCXyeHILVhtls3ktpV9HRiD+fX8a7tFjLRKzkNKxVeO4BPP4CuQ1O1/sLxjv3AWetDpkfLdIvP/AH0v6qa8nNqLqULreOpnyuxV8UBptBls41Lz3skdrCo6l3YAY+nX8K9mhIitkRpNxVQu49TgV5No0kV/48jml2mz0VC3zHAe6deB9VTJ+rV6XBLJclmt/JdUbn58/wAqjLKLp0LvrqbU1aJdSTCsz8KPvE1WlklvI2SKAmM9GY4qUWjzHzLptxzkRqflH+NT+aNwXGB2r0TTcrLFfBciaEkjBylIY75VwJYSB6piroUA570HHf8AWgLGftvmYEGEH2WnSLep0uEb1yvSrEuFPyk5PamTEgjIx70BYhSEE+ZcMZZO27oPwqVS7vkYGPyFNKknPOO5NOAzjnAzSGOIZX4I45zT45cthuvrQcFcFTntULNwB0xQA5piVK45zTUjL/NkAd6BGxUtngfrUkJK/Ltx70ADlGX5Rz60Kx24IwF65odM/MB0PSmopkPzHGaAJHIC7wN2ffpUZmJUc80rFUBQrk461ExHYUMB33wSfwp3yxRyMz7dgySTwKj3dMdRUN6XWymITzH2HamM5NC3Gldmbf8A2S51pIZpUliljBSMZ4b1zW2mIl8sY2KOBVew0+OK1iHkLFIV3OAOh70tys0UZMce85qpO+iHOS27D+SDjpT0YqCOme9TROjxgYwccimuCsm7se/pU2JGeb85OAcjFOiG+TJGPwpUQMSw4cH8Kmbds4HPehAOznntS0g4wMUE1QhaQ88UDjJBzmloAYURRnA4rNgBaafA6yYFaJLMMrgDPWq+nKPIaTHLOxz+NICUQfLkn5sVIi7UA/On0U7AMxz9RTELKxDYx/Kpe9NZfnzg89fSgCvdsztHbqceafmI7KOtTPtiiVAMLjA9qhf/AJCcP/XNqdMCpBJyPSkwQLEVZWzxUkewscAZHemL5m3I4AHT1pUZd3Qgt7UIZIcbGHb2qAOyoQpzzgVIh/eFSefQU4dDjHB9KAKF1bPdLHG8jKgfcy7c78dj7Uk1m7zpK04LKCpBjBBX0x2+tXAzu+RjK0yZSvORk9qLtId2UjZjn98wyZD9wcbxj9Kr2tnNGzqXKrggHaPlyOorQ7Uu04ByMfWjnY7sorpqbQrzuw8xnPygZLLtNW7VTBD5buHJGC4QLn604+1GeKTk2JtskVzGrYfcB0XHWoYP7Rl5maNEPOMfNUyREnBIHepBkTEkEjHWmmS0IECqNq5HTGKbPGHQoU3g8sPX6VMXPIVeR2qH5jJ8zYP0oAqFJU4hdgv8KSLnH0pwt7y5/wCPiTZH/cUYzVsZU7cZ7g+tBlbqTge1AWI3hjjjVVXAxUFmW2ZBwHcn9akluoEBEsix7uV3Go98cFxujO6Ekb1H8BPQ0BsXkVlz3OfSkdCGDluc0+KaOVS0bq6g4JHaqc98jSGKA+bMBkADgUWC49ixOWJP1pYwp6jj1NVibuXG7ZGO/c0zz3jOyYEnorKv3qQ7j7jToZo7hIkQPIhAfHPPvUNvpJK2v2udpPJUARrwuR3PrVpLiURtttWwOSXOKSK/85d4g3qOP3bg4q03YfO7F18MeArdiPWqS2Aa686O4mj55jRvl/Kn/bolGDG8WfVaQX8CZ8pXfPYLSTaEpWKyiWHWxHJfySJ5ZcxMowo7c1ba6aUFLSPfj+M8KP8AGsfVNMlvRLfZaGYBdiqThiDwD61reVfsYgs0MUYUblCZOcc1Ts1cp6pO5nafDHqd08811PL5bbWgbhVI9q1p7SLy90QEUi/dZeKjsIJ4Zbma48seYwKhPQDvVnLmTPBSlLcUrXIYr0bSsxEcw6q3GfpT/tMMicSr9QadNEsirvVWwe4pr2ltJjMK5HoMVJIIufmzuU+hqQSDOOwqq1mYn3W0vl/7J5Umqt9raaW8IvkwZM7WTkdh0/EUAcR4utjpvxCgvP8Alhq9p5O70mhJIH4ox/75qvPPFa28txOwWKJC7sewAya6HxnCniPwxcRwSRQX9nMs9s8j42ypyv4MMr+NcEl1B4um0jSoiFhvR9pvlLYMcMZ+ZD6FmG3868PH4KVTERcftb/L/gGM4Xkeg/DfTHsfCUN3dIUu9Rke9mB6r5hyoP0XbXYI24kYPHr3qil9ZvGoiuoQhIQKrDr/AHRTmu2mXZbRmRh1J4Ar20lFWRtsSC6t5ZWiEo8wcYqZcdsHHvWLFp88U5nEIJB4BerMjHy3We1kUHndGc1WhKbtqabMcEDg1BtlRxk8etRWlwS/lMpJA+WT+8O1XGYcqT17YpNFJ3IkcyFuOnINcvc6drema5eajpUUE0V0AWR2xgj+tdOA8a5Rc7j2PSqmq3Js9MuLrGWiQtj1IqoScduppTk07LqUNJ8R3Vzqv9malZC1uim9QrZBFdHXG+E7KTU5ovEN5dCS5aMqI1/gGe9dlV1ElKyHWUVKyCiiiszIKKKKAOKf7xptOf7xptaHGFFFFABRRRQAVR1n/kDXn/XI1eqjrP8AyBbz/rkaqPxIun8a9Sr4WGPDdl/uVsVkeF/+Rbsv+uda9Op8bKr/AMWXqxw8vdC7eYHhcupRgM5BHOQexrK8RaNba1Y3aieaC7l2yQyswKpOnMbdOMH07E1p0xyuUDDO5gKzcU1qKMnexS0TwNHY6dHYPNJJekefdT7/AJZZWB3uBj/aOB6AV12k6dBo6ypFJNIJSu5pCCeBj+QqS3jC6yQHyFiAGTU8gIkI75rN6LQ3jqWlcF9ue1KcH8O9UeacGYAgHjvSuVYunJBwecU1SWIJHA7jvUcUmUCdxUn8WBlcDrTED/NwVP1qN4QFPzc+9S7h93d7UyQB8qDlh1oGRZHl8kdc4FKjjnHBzxmmNFtXOckdafCmOWXrSAcyqdpyTk0kiICCBn6UHbGDgEkdM1lXvibStFuo4NQvY4ZJOQp549T6VSTbskNRcnZGsVV8E8Y4K0irh8Ddn+lcrffEbw9bSSLC012y9TbpuH51btfHvhqaGJ/7QWMyHAWQYYH0NX7GpvY0dCqlflZ0UmQpfkY7VGpJVST0apVZZVVxyD09KR41UZAPPpWZkNmQ4Jx+NVyMmrCFpEKt1FMeEocq1JgRHHaqepJdGCLyCQhfMhX72BzxWpEEC4ypJqvqMxjsZvLX95jgHtTjuVF6ksF0LqESRfdYZGalCu2BkBRVDTp4lt44opkmZVwQvatBF8vJZhzTe4mrMNiqOFwemaCdqjLDp+dRPJAspHmKZMfd3c0iNjC7Rn3pCHqjOxZmIB9KnGcACod7RyBSOD6VMRmhCGuQozgmomlfrt4zjFTfdHHNBA4z65oAbGDjkYHYUSOAuB1PTFPyKjX5zkD5TQAN+7t2PopNR2KkWMP0zS3hxaSn0WpIRsgiX0UCmHUkopBnvxSMN2CDQA7g9aaWwM9u9JyozjofWghXQjNAFZzu1OHA6Ic/SnsC77GHOeDUShoNQXdyki7R7EVdIHU4zSBDekeFP41CofG5iQvSpcbV+XGKTkL1AY0DIlKrKSc7fU1Lv3HIOB2OKieNlBJKiiOTC4IypPPtSAkjKbucb/UUydeN3vTXYiQBBjHTFNuJbWztWuLuYRRJyzucAU99ASI6cTnGewrhtf8AEeoXuvrpXh66ggWO3Nw9w+CHGM8Vt+DNVutd8PJeXoUTByhYDAcDuKuVGUY8zNpUZRhzs3e1KCu3BHWkBwc9aSsjIsIW8v5cNj1qIuSe34UIcAqTwRSISrZFAhCWOfmIz6VMm/y8joO3rUJJJyanSQmMKvGOppoBHXC7hnHp6UzJZQqjjvillEjKGVgMnk+1KHCr8pwSOaAMjWNKu76aN7UwqsKnAdjlyTyp44GO9VjousR3MskM0HlSQqgVpWyCMc5A571vxu25c8jNW6aEcJH4e1m1tYRJcGRnkxOIpGxJnufTHr3q/Fpd/FIzSX0JKwmJZN5DZ456e1dRLJhMqMioBBHImCVJPbFFwGWdvPHYwpK6PKEwzL0J9eatoBHGS2AByTVCPdZXXl5PlOCVBPQippblpJIYooxIsp+dj0C96aGtRkRjvWF3FNJsGcIThTjjPvSDzLeRDHDGYpD8+0YI96tYjgVUAAVegHpUM0XnxNklFcbRt6ii+o7jZ7mGKRFkcAscADkmmxwTh5GknRlwdiBcAemasW1lHBHGD+8eMYDsOae0YDEk/L1xRsF0tjO3ahOsLlPKMRywyMPV3zDyzDg9BUhwVKquOOeKQKWjAGB60N3Bu4xJcghhnPapUTC5yeexpyRqg4FIxJkA/h70hDuq8ijAAGTzQeuewpN67SfSmIQgbvmPHas/UtEtNWmgkndw9vu8vYQNpOOfrxVtC4QsTvy5OPapF6579xikBzt1oNvHbC1d7maF2yBuXLH+6eOR3qnpPw20bSL641C2kuku7iTzXfePT7vTp1P1NdHERNdPMT8qHbH6e5qy0jABU5PrigDIh8MWVrcpcxzXG5eCCQQw64Ix61sCQKAFXGTyKUKSASTmndPu9aAK5RnwSdgLZ+tWNnyleq4x9abltxBORScqNvcfd96AKTQ/OfsLhSDh0PK07fd24/eosqdynBFWY4xEQAAp7gd6XcxOCcjHWgEgt3SWPcjZB6YNQ3UEUqNDL86ONrKe4prwPA/n2+D/AH4+x+nvR9phnUYfbIOqtwaAT1ObsJLXw14lGnC28q0uk/dS5J+b0NdnWBrun2+oaXMlyxTylMiyr1QjvTvCF3dXnh23lu38x+VDnqwBwCa1fvR5uptP348/XqbtFFFZmIUUUUAcU/3jTac/3jTa0OMKKKKACiiigArP1040O8x/zzNaFZ+u/wDICvP+uZqo/EjSn8a9SLw0MeG7D3iFXL2/tNNt/tF7cJBDuC73zjJ6Diqfhr/kW7D/AK5Cna/ps+raS1nbzJCzSRsXcsMBWDcFSCDx1pz+J+o6v8WXqy7aXUF9bLcWkqzQtnDp0461ahjMk23y84AOcdDmuJl8HX7vZFdRt/8ARnOZDGweRfMVwzYODJwQT3zmrmneBr27vtLja+tVjsZDJKVjcG5BIzu5+8R1rN7Cglc9WW2RZllX5SBg8dazr/VdPsLqSO6vYo3SMzOGPKoO5x0rjm8EahY3Xh9V1KFItOuN/m7GBlUMNqtg/wBwbc/04q/qPhG8fxDqWp2V7bKb6PY6So+XUhVKsykHACkqRyCxrN7HQrXOk+2Wv2SO5NxH5Eu3y5N3ytu+7g++RipJZo7aCS4nYRwopZ5G6KB1Ncvd+E765sNIsV1SKKDTJYXjBt95kCY68jB4IHseeaNT8G3d54rutXhurHyJ4fLNvMjsHHllCGwwGM4PHPApW3sO/c6nS7y01K1+02U6zwsSodQQMjqOafYXlnftNJZ3STrFIYpNhztcYyD78j865e18JTW93a3c16kk8cUkb53P1YNHhmJY7OcE5PNT6F4Wu9M8X32r/arc2tyHAiRWDc7NucnHG09B3pq1xa2OoCrvMm4j1FNbMhDIuM1BqGpWOn4+2XkNurdN7YJ/CpLW7tbyLfZ3Ucwx1RgafK7XKs7XJUJ2H5c4461BJf28FwIHuohOwyImcBvyrltd8ZPbXkmk6NbyXupEbS0Y+SIn1qtY/DS2urAz61c3EuqzHzHmSQjyz6CtY0klebsbKkkuao7XNvWvFmj6Ijm8u1FxjiGP5mP4VzPgrw1Z+Ire68QaxD9plvJGEaSchUHpWn/wh1joslpHYWyXFzcOUkuLr5yq45IrrdNsk07ToLNMbYlwMCq5owhaG7Kc404WpvV9Rlho2m6ZB5NlZQwp3CoOazdV8F6FqltPG9hDFLKP9dGgDKfWugorJTkndMwVSad09TgLfwPr7IsF54mm+yxArFHEpBx2yc1HFoXjyGNrCPWoRbJkR3DDLlT69816HRWnt5dbfca/WZ9UvuRwLeCNftUVtP8AFE6ylcy+apIdvz4obXPGelfur3QkvolG3zoG+ZjjrXfUyUM0Lqh2sVOCOxo9q38STD27fxpP+vI43RvGlrf3semX9nPp2oOcBZh8rH2NdHe3EFlF5t7PHDGOA8jYBrGuPDNt4j0ryNSe5FzG3ErH5429j6VmWvw+uri9g/t7VH1CytMiCFiefTdTcKTd72/roU40W73t5f5HQ+ZpU0Pm219bLIw+WRHANZ+q+JI9LsZN+qWMs4UsBnJ4HAwKRvhr4ZaYyi1lVic/LMwFWbHwD4c0+Yyx6eskhOd0pLn9aS9kurYk6K6t/I4fRvCz6x4afxHNfXVvqzmSVGDEDjoMV23gfVZdX8LWs92wedcxyMepIrbv7WKbTZrTaESSMxjaMYyMVw/gLVrHS9Kn0PUJ4ra7tLhlw7YL5PBq5SdWDfZ/gXKbrQk+z+5HoLGMMWbAwMkk9Kz317SVYq2o2ox1/fCsfxrqdhY+HbyGa9WO6uIiIVByxJ9AKxvB3gjRb3w3Y3t/pn+mSJmQuTyc9cVnGmuTnkZxpR5OedzZ1D4h6BY3X2YTyXEoGWECbgv1p+m+P/D2p3HkR3TRSHoJ025rZs9E0zTwwtbGCLd94hBk1S1/wtp2u6fLBJDHHMR+7mVQCjdjTTpbWYk6L0s/U2fMUruB4/nTNjmPGduTk1wP23xl4TtoPtltFqllHhHaH/WBfWprnx3fapLFY+HNLne6f/WSTphYqPYSe2qH9Xl9mzXc6m9fy4WVm4Yhc596kbWNMjXZ/aVoGX5eZl6/nXI2fgy5N6smr6pcXV5cq3mqrYSNT/drN8aeEfD/AId8KyzW9o3mvIqCVmLEZPU0QpwcuW4QpU5T5eb7kemph4VKsGDDIYHINOb7hI7CvNfD/jW4stLtbSDw/fXFnDH5aTq2d5HWtOP4kQRTMmqaPfWEOOJJFyKHQmnZIJYaonZI7cEMvr600KVOBjb+tczafEHw3eTxww3uGdgo3IQM11CjHI6Hms5QlH4kZShKHxKxHcQCcId5RkOQw7VAssiSiC5IbPKOB972+tXDntVa9TzbYsv30+ZceoqSCUYXhTkeh7U5j3wD3qvbnz8SADaw5xVnhBwOKQEQBf5mQe2TVC/vrfTLaS6vJlggT7zHpWgu5pN23AHrXnnjO/XxRqUXhbSozLMkwe4l/hQDqK0pU+eVnt1NqNPnlZ7dRus+LptUvNO07wteq89xIRK+zOxfX+dW5vBPiDVnjt9a14XFgWDyRImMkdq7Kx0iw04KbazgicKF3IgBq9WntVHSmv8AMt11Gypq35nLaV4B0TSJ5JreORpXRowztnYpHasXwvcy6Drl34Wv7lSA2+ydhjep7V6HXAfE+2h+zaXeiMLcpdoqyj7wGelEJOo+SfUdKbqy5Ju9zrypBwRijJqUktGisRnFR7G28iuU5huaUd6csZbjIzStG65zz70AM3HGKegLbs56Uwg96ng5BGc0IAIYRbSAPSojgkDp6mrB43BvwpgjBRsNx6U7ANQjIQ5xnjtTpZM5Ve3eowdw5ycevapvLRYxk8E8GgCBt4AJGBRncc96llIKYU57cVDtbsDSAr6hbDUINjM0ZHIZT0pmmyzW5+x3KIpUZjZOjD/GrqRkuuRVbVIY4ru1u9+10baF/vZq1dqw+li4qNIcvnHapH4KqFzjpxSox+63Ud6eOp55pIQvbmoyQ2cjgHGaJSdmOlNUD7mCB1PPWgBwDY3Zyfan5A4/pTUP8JAGKXGeT17CmIN4HBzUbDcu4PijaG+Z8j0FPfCgAYFIYJuIXPpyaUhWzxnjFG47fU9sUAkjO3HtTEMXEakHvzgVBcTMY1hibMkhwD3A7mp2ljiiMrEAfzqtBC/nNcuu1n+6p7CkBMEEIWNBwo44ojfexwGAXjJHWn7nwxYAYH51QudUEDKBC5GMk9BQlcG0tzQDKRgHIHcd6aM7lYkha546pKkpMHyxk52Gt20n+1WqSsAGPJA7U2miYzUtCXd8/JAz60eau8gmghHBLHI7UwrG6ZzgCkUSfKWJDZ3etIFO8Y6d80hHyKFH0p4GxOvT1oGOAAHpmqd7CJLdztUsBkEDnNWzt+82CKYWGQRyMjtQIxPEV9Da+Gri4BDmVPKGPU8Va8MWDab4es7Zm3ME3H2zzijVNLttQspoXyqyfeAHBPY1keC76caXcWVwxaW0mMYz121qrezdjZa0ml0Z11FVRcMW5wBipIGYlgxzWVzEmooopgcU/wB402nP9402tDjCiiigAooooAKzteONBvT/ANMzWjWdrwLaDegdfLNVD4kaUvjj6oZ4bGPDlgP+mQrUrK8NsG8OWJH/ADyFatOfxMdb+JL1YVc0tpF1FCv3Np3VTq3pisb4MM7QpzUPYmn8SNPxJqlppXhu71C8l2QQqGJAyScjAA7kngCuF/4S/wAXXbC4ttO0uztzytveO7ysO24rwp+ma0/iXG48NWFy/wDx62+qW0lwCONm7Gf++itZhznnrXiZljKtBxjDqa1JOL0Ok8L+Kl19bm0uLU2WqWgU3FsW3Aqejo38SH17dDXTCH93kHHGSa818Mq0vxPtzDwINLlNyf8AZaRdg/MMa9HurqOKJi7qkY6sxwBXdharq0Y1JLVlwbkiPnNctqvjOe21c6bo+mvqM8K5l8s8IT2NLrXju2RjYaNbyaneMuB5A+VT7mr/AIF8Py6LpMk17GFv7yQyzeoz0BNd0aaguaa9EdUYKEeeovRGVongg6lNNq3iqL7Rd3DFlt3bKxL2FWLr4ZaUz7tOu7vTs/eWB+DXbUUOvO90yXial7p2MXw74ZsvDdtJHbs8skrbpJpDlmraoorOUnJ3ZlKTk7so6rp9tf2hFyrlYwXBRip49xUegMH0S2dd+1lJUOckDJrRdQ6MjdGGDWToTXEUU9jcqoa2kKoV/iQ8iqveNhp3hY16KKKggKKKKACg9KKKAMzRJmntZWcsWErAswxnmtOs6RrixumkPlfY3PPZlJ/nWjVS3uVLe4UjZxx1paKkkjCMT+8Ib0rB1zwXo2tiaWW0jS8kXAuFHzA9jXRUU4ycXdFRnKLvF2OL8O+Ahp139t1i6XU7pFCQs68RqPY12YAAwBgDoBS0U5zlN3kOdSU3eQUUUVJAU1Y0QkoirnrgYzTqRmCqWJwAMk0AUrf97qNzKf4MRipNQ0601Wye0vYVmgf7yNSaemIWlOcysW5q3Qm1qgTa1RBZWVvp9nHaWkSxQRjCIvQVJJDFMu2WNHHoyg0+ind7ju73OX8YeGbbVtAlSCOO3ngPnRukYByvOOKi8GeLrbWtKt4rm7gGo5KNEDgnHfFdYRkEetcX4i8E21/YSy6bbLa6pG3mQSxHZls961hKMlyTN6c4yj7OfyfY7JTgNuOO5z2rkvE3jmx0izki06WG71EnbHAhzz74rFSy8deILaKxv3gtLEsFmlRx5jKOvT1rr9I8JaLooU2ljH5oGDK43MffJp8kKfxO/oPkp03ebu+y/UwdF1/U9Pvmi8SRwWonj85DGflx3/Ed66m2vYdUhW6sbiOaE8B0bin6hpVpqar9phV2QEIxHIz1rh28B3aT3NtpOry6dbzEGaBc4I9Vqfcnvp+RK9nN6+7+R0GqeN9F0aT7Pd3O+46eXCN5J/Csb4cQzNda3evaSQw3FxuhMq4Yiug0XwhpGhx/ubdZZj96aYbmJ/HpW9Tc4xi4x6g6kIxcIdeoUUUViYBWH4s0H/hItCks0cRzKRJE57MOlblFOMnF3RUZOLUkcV4S8QTaj52l6nGsOqWREbqW/wBYPUV1jrI65K4wcYrifiNpMNpbReJLRfJvrWVS8iHBZc967ezuFvtPt7kD5Zo1cD6jNaVIppTj1Naqi0qkdn+ZGCYmztI9BTjMzjGAM1KVR32nqBUfkbX9VPWsNTEasLFvmIwPepI0TAZOopFYgYUAjvUBs3RjJbyGNicleqmmkhNssMpZt3eomUquOvOeKe5O3dnJPoKhJYnmkxksIU9MlqWb5iFVhx2pgVuNoIz1NSJEmQSckUACuqjaw2kCpE9T3FQzOC+3b0PPvTlfePcDgUwJ/es7WIo5dNZ5cjyiJAR1BFXXlCoCPwFVb2cx2LP5fmliE2jvnjmmtwW5JDOrWsU2d4dQakSRTJxnn3qjpyr9mSADYqEqB+NXVgCvyeR0pASO3OMfnSbvm4Cn8elPxuHIGaY6ZXAUA+tAh+7kDHXvRuUHGaibbGACe1JuHAAYZouMlYDI7VGwJPzGnHjIUHJ9aY2ACc8+9AADsQuT90d6csscm0JIpPUc1BcyeRayS/e2IWKnvVY+THbiaBI0lZeufu5prYTuSNIst00jf6i36ccFu9W5JTwUzgrkVRinhSJYRMnCByexBPX86nW7t3KIskbFztyGpWYWYrOTyT9RUp2SIEcAoR3qhFdRSQQys6xmXopbnrircbHJAwQOuaNUNoxb/TJIJS0KFom6Y7VsWkX2exiQdT1pykkjPQcZqThRgcZHY0+a6IUEncaw54bAB60oClD65oCZXBIznrSEMZFwcY+9jvSLJRz8pDCozgnB7Dmngtg4OCByKQcjdnntQAKQq4wGOelIWyxAHyioJmkSRTECSfvccClTLTq/mHaoI2gcHNArk5GYycYx2rkJt+i+M45I8fZNTXDj0f8Az/OuvkkWKNndwqqCSTXI2SSeKtej1LaU02zyIc/xv61rTW7extS6t7HSVYinCqFI/GoWGGIqSGIM3zflWCMi31GRRR0oqxHFP9402nP9402tDjCiiigAooooAKr36CTT7lCM5ib+VWKRlDoyHowxTW407O5heD3LeHIQf4GZfyrerm/BzEWF3D/zyuGFdJV1fjZtiVatL1CrNg7JfR8/KeGFVqRhlSAcHsazMouzudFrNhBrmmXmj3OPIu7do2Hdc9D+HX8K8t0a7l/sySLUiI7zT2a2vM9mTq30Iw3416vZSLNaiVmDs4AJHqODXn/inwXd614ytzYyCLT9TRU1he5SPkFfdh8h9jXnY7CfWIqK3X9M3lHmRqfDmy8rQ73xLeKYpdVfz139Y7ZRiIfiMt/wKs+zspfiHq9zc3Uk0Wh27bIo1OPOI7mpdfjvda8af8Iul+9lpqWysI4hjeMDj6V3mlaZb6RpsNjartiiXA9/evShGNCCUd7aeSOxWoQuvif4L/Mj0rRNN0WExadaRwKeu0cn6mtCiis223dnO227sKKKKQgoopNy7tuRu9M0AQ3lx9ks5bjbv8tSQoPX2rHsUv7rWYdQltntUaApKhcMG/u1Z1q1W+ksbd3YIZgzqpxuA5wfatUAAADoKtOy9TRNRj6i0UUVBmFFFFABRRVK9kuYnWRXRLVVJlOMt+FNK40rsg1G2a71G0iZd1uAWkBPBx0/GtSqNlbQZF3FPJMJBlWZ8jHsKvU2+g5PoFFFFSSFFFFABRRRQAUUUUAFVLomWRLZf4uX9lqzJIsUbOxwqjJqCzRirTyD55eceg7CgCwAAAAMAdKWiigAooooAKKKKAMvTozaXt1bfZ3VHYyrJnKtn+ValZrrHHrcQae4LyKWWPd8gx7VpVUu5Uu4VVb5dTU9njI/KrVVb9SIRMn34juH071JLLVFIrBkDDoRmloAKKKKACiiigDH8U6c2q+GdQs40DySRHYD69q5nwZ4w01dJtdKup/IvoB5TpNxyPeu+rG1Xwro2sxut3YxFnOTIihXz9RWsZR5eWRtCceXknsU9b8Z6Noc0aXF1vkY/dhG4qPU47VtWF5Df2Ed1bSiSGQblcdxXO2HgfRNIeQQ2m8yKULSHcdp61hw2uveC7i4i0u1fUtJmBMUW75om9PpTUactIPXz6l+zpzVoPXz6noO/DbgOop/ORhh+deeza149htftB0S32qQfLQ7mYU1/G+uWKSrqfh+eKWWPdbtEu4ZPTdS9hN7WfzD6tN7NP5noBkcsQo4+lKsgJKlfxArzW01rxB4dvLDUPEN1JJYagpMq7P9Qe2a3dR+IXh6ysjNb3X2mbPyxICCf8KJUJp6ailhpp2jr6HZOOAwySOlRzD34qnousRazpFvfojJHOuQD1HtVt1EuCh5FZSTTsYtNOzGeWwKsfX15qRSEY7wB3FIcRrgEE9jQdzRAlck81IiKTBfA/WnRHbuVv1pJeW3AHB6GoLm5ZDGsUJeRzyewHvQtx2uQzWQshNfW00jcFmhY5Vvp6Vatr1bq1SWPlT19QfSqTxPb3CzRJJNvbDI0h2qPXFRJNPa62saWwW0mG0lemf8avdDa0ubqPkc8YHJzT+CPUVVnQo3HCmiKQorfUY/OpvrYknkjDMpIzimS5JXacY6+1PjfeWDYyDSGNmBDYxntQA7d0Hc1GTnK4H5Uqqy8ZBxwDVa6lk81YID8xGWP90UCIblI3iktl3GaVcEqMkZGM1RaSNWNsszFsgErGOcfjWpEYrWJmJxk/MxGSfrUa2llcZuAgyx4Kn/ADzVJiba0RRNk62wiiZmKRon3BnhiQ3WpotMl8yGWWbZ5bh1UJ1xnrz3zVn7MYH/AHRdlcYJY/dqWN5PlMvCjvmjmZSm+pUttNWAxuJgyqMMHjBzg5BHp1q28e8so/i70YkebIx5fTb3qQjb86FsDqPWk23uDdxqqwTEnrnIo+8+Aox1JNC5EzHeWyBx/dp7bxEfLYZ7EjOKQhFZCxUEAjtSM2JflyeOtVILDMhmmO+TOQwNXVXkbe559qGCv1DaQhznJ7ijj72cHHT0pJHYNnnaDUuVKc4waBkE6+ZbyRtlVYcEdajtsRRiJRx6mrDqGX5mC+mTWbqerWWjW7SSyB5tuUjXkk00m3ZDUbvTcXXrmKz0e7lcKQsRGD3J7VQ8ERS23hiIzHAcl0U/wg9q5HXIL+5h0/WL+Wc28kuZbdQcBe3H0rttJ1Cx1GxSTT3DQp8oXGCuO2K1muSnpqdE4clKy1uzRClzknGT1NW0TbgnkgYzUcAVouRnmp6xSOZhRRRTEcU/3jTac/3jTa0OMKKKKACiiigAooooA5rw1+51TWLX+7Purpa4t9UXRPFuomS2nlFwoKCNc81c/wCEpvpTtt9BuT6F+BXROnKT5kdtahUnLnS0aX5HUUVy41HxVPwmkwwg9C7UotvF0w+e8tIQf7q5I/So9n3aMvq7W8kvn/keg6C6GCa3/iVt+D71F/alhb6swubuOKTGyJGYAt61x2m+E9Uv7vy7zxFcqrL8whBXPtWxJ4H0e/g23aSySRjy0lLncAO9ZyjTT1l9x0QjS0Tlf0X+ZX8Oh/EfxA1DWmGLWxBt4SP4j616HWXoGi2WhaatpYqRHnczMcsx9TWpSqSUnpsh1pqUtNlogooorMyCkZgqlmOABkmlqnqEzJCsUR/eysFHsO5ppXGldkTX8st35VqYWQD5tzEHPpVYosmqNPdo1uyriJg/LADnp2pYba5h/tLykfexUxO2MthQD/WmC3ume3k23J+WTJkwWQkD9KrbYtWWxctIGF2ZZLnz8r+6+XGF+vetCsAR6kFfKTZWLja/BYMOnPHFWIJbmTTZ3CyuxmOwbvm25H/16TVxNXNemSSpEAXbaCQo+prncX8m2BnuFuBEzKN+Od/BPPTFT3sOou0gjV5AWUoSeFII7Z5FHKLlN1mCKWPQDJppkUbefvHArGMV7LHcMEukcW/7tTJ/y056c/SlEN4lzuVJ/mlRmO7grswe/rRYOU26QgEEEZBqlpq3KLKtzuJ3fKzHqPp2q9UiehhWeqhrEx2VqDMkpjEOcYGev0q7IbtLu3driNY3+VoSvf2NTXFzbWR3PtEj9FUfM1ULhJ9Vkt0aF7eNG3sXHzAjpitNHqaaN3tobNFHaiszIKKKKACiiigAooqOaVYYWkboB+dAEE+bi5W3A+RfmkP8hVuq9nE0cReT/WSHc3+FWKACiiigAooooAKgu3ZLZ9kiJIw2oXOBk9KnzgZNZj+Tqd8YWy0VuVkUqeC1NIqKLFvZBRBLcHzbqJNpk+vWrdFFDdxN3Cq96+y2YAZZ/lUepNUbXWTLIqyxhVYMdynO3Bxz9ac97byXUUkkyiJRmPAJzzjJ/Ghpg0zRjXZEinsAKfVSTU7OKZYXnUSM20DB60TahBDszIoDNg5OMc4/nRZhZluis86kiySIzxqVK7c55BOOeOKtJdQPN5SyAvzgeuOtFmFmTUVVfUrSMuHmAKDLDB9cfzoi1C1nYLFKGYnGMHIPv6UWYWZaoqhDqkJt1eZgjE7SACec4FO/tGEPtL53OUGFPBAzzRZhZliRmVgdm4etRJhpuAVHtSwXsMyxgSKzuob5Qcc1ZpNAIqhRgUEA9RmlooERz28NzEYp4kljPVXUEGsm68NaGbaYtpVoB5bA7YgDjHqK2qCARgjINNSa2KjJrZnnfwxuYzotwn2kLFHcOY4pH5jQf0rrb2/iudMuLjSru2nkiGS0cqsq9znBwOKwte+H1ldiS70gmx1AHcrIxCMfQj0NeZalpnjLw/DDaTW1nZNc2v2FZ7SfYsnz7tzkAdBkdOhPNazSqT5odeh0zUas+eD36HsOk65HqW6MNC8f8M8MgZSf7pweD7VryTRwou6ZUyOAxrwM/DvxvpdpNNp08VrD9hihdbK9dmd125kCqnPRjgc8mrZ8JePI7S41F9V1CSGWyWNFa6la4R/ky2zaTjIY8DODWT5dWjn0b7HuE8xhszIjR78ZG9sKapWp8+R72W5g8ry9r+XICqsOvPSvIY/CPjrU9U2Q6jqNraQ6ZHta6u5QGmKHOMj+8BkdgR9Kt6R4S8Z2ur6vaRzTwQkM53XknkytJCR8vy8sJMEntjFJ6XQk+x6tLd2Ucfmm6gWPfs3mZQu70znr7VkX1wsd2l8L+3FnEdrFp1CiQdR1xn261zEXg/xNGjJPDZ3Ae9N4ytPiNiCpA2heGO0jdz1o8SeCvEmrQ2gEloYzcC5khRxEsL+ZuzjayyNt4yR1HvS2Yr6M9HhuIru385ZY2hZdyujArj1z0qRI1MW+F1bcuVbqD714pZeB/iHDbaallq8UVvFLKZ4o75o0lDNn7oX6n6k4wMVoQ+DfiNFbTx/21IpeAxoDqsmEYBNpXC8ch8+xAo8xeR6xcCOLa7yKjMwUZbG4+g96lidjFuPPuO9eUW/hHxzNaaJFqmppdSWMrSTFr5iD83DZ25YgHAz0x70ul+CvHlp4XvrSTXJftzSRfZWXUJCqRgfOoyOCcZzz+HNHcZ1njvVbrTdAmayuZIbzzohEYsZOWAIOVbAxntWPpXiq532qRyK95cGeTUI7zcPspiGSqYHKnBwTnPX2rFt/BPjh/ER1D+2ma2a5llYC8ZRkx7UO0Dna3bOCB71m3Xw++IeqiZ7vV0YSWpt2DXjguA5YKxx056/QetGtmJWvc30+I8l94eM1w1pp8txFciJlc7yVTcjIGyCCD1559M0ml+Pr37NemG0tWtLL7OzXD7/3isQkjZ4GVJB49/rUureBdU1W58Oy3cNncHR4o1Xz7htrOgBJwByHIC89MZ9qypfAfi51vLYuf7Nurlrg241Up5YJVtq4j2ghgTnGP1p6J/1/WolrZv8Ar/hjsNB8X3Gr69q2n3EcC29lEHjvINxSQjh8E8EDg8frWFB4n1C6fSUsNWGo2El4/mzRgNKybwFjYqMKVUlmyBkDHUVT1nRPEOmQ6VdXPiO2sIBB5d0smofZ4Wk353BAApOzOcAZPaqHg3w5q/8Aat7caPq9i2mtOspisNUaQYJAZWKgEnaTgnkEChbjlszttL1u6uvGGoWxuEe2jiaRYjjEceEMTgYz82ZM8/w1z6+N9U1XS4ZnY2Esc4DwWwdGmBQEBWdGG4En5SBn1GK2rnw7ra+NLHVLNVWBVVbp/tJUuu8kgjHz/LgcnrzXcFjk5Ix6A0dA6/12ONutb1qTSNYSVBaT2zSxiW3jbOFUuHG7I5Upxg8k1e8Ha1ca34fSa/KxzJKYWIBUPgD5vmA65ro0PYHp78UFUk4cBiORmkgYhYKCy4I6Ag00KwO4cg84zQsSRE7UCnuB0NO6spwD9KBiA8dyxPINPZFwCei9qq3N3bWKeddzrChPBJ61z934nuLyOaHSbOW4B+RZgPlye9XGEpbFxpylsMML+K9XkAklj0y2JX5WxvarVj4Yt7C9luC73JI2r5gztFX9Hsjo+kR2pYGUktIR2Y9a0oyRB7npTnP7Mdip1GvdjsVsfLtIBX0I4riNbjTwxrtrf2kzQQ3UmLiL+DHc4r0VUAUAgVBeadZ38ax3dtHMqnIDrnBpU3yvXYVOpyvXYdZTRXNnFPA26ORQyn1BqemxxpFGscahUUYVQMACnVJk9wooooA4p/vGm05/vGm1ocYUUUUAFFFFABRRRQBmWgL6zeuwBCgKMitPJrN0sE3N9IT96XArSqpbmlT4vuCiiipMzQ0dtt9n/ZNa2mRhoAzDOSTz9aw7ElXkYdduB+NdPaoI7dFHYYqJbnRS2JgAOlFFFI0CiiigCrdXyWjorRyuW/uLnH1plpE73U13L/HhY1I5VaZdxg6jbFJmjlOcgHhlHarJvLcNtMy5+tVsim0kT0UwSxno6n8aXemM7l/OpJHUz5IkJ4VRye1QyXsanbH+9k7KnNMFtLcMGumG0ciJen4+tACfbIDJ5iQyO2MBlTtTvtkh+7aTH8BVsDAwKKAKv2mfPFo//fQpPtU+f+POT8xVuigCp9sZfv20yj1xmg36dopmPoEq3RQBj3FxHcajb/6M7GHLE7eRV37XOfu2cmPcgVRkd9OluUHmMZfmiYR7sE9ifSrWl3bXEDJMwNxE22QYxVNO1y5Rdrkn21l+/azL9Bmj7fGQcRzHHbZVuipIKf8AaCr9+Cdf+AZp6ahayHAmUH0PFWaje3hkGHiRs+ooFqPDBhlSCPUGlqk2mQjmFnibsUbgfhUUlxeWe1ZAk+eFI4Y/hQFzSqo+Lm7EXVIvmb3PYVVISS3a4lkZ5iOFUkbT2AFXrSEwW6qxy55YnuaAJ6KKKBhRRRQAUUUUAVtQnW2sZZHDFcYwo554pLC0itLZUjULkAnFM1PzvsoEUPnfMN655x7U+2v7e5+WNwHHBQ9QfSq15SteXQtUUUVJJl/YxDElikrZdi5kwMgZzSDREEAi+0PtCFB8o6Ft1WySdTA7LH/WrVO7HzMzjpKFJo2mYxSZIXaMoT3B61I2ngzRSpKybE2MNoO4fjV2ii7C7M5tJDxSI1w5Mkgdm2jJIII/DipINOSCWN97N5ZbYD/Du61doouwuzEvNHfbJLFK8kr4XBA6bs1bXSYluRceY3meYZM4wST1H0rQoo5mPmZlw6MID8lzJtMglKkDBYHOamOmjzWkEzAtKZeg7rtxV6ii7FzMz7fSY7d7dxIxaBAgOMEjHQ1oUUUr3Bu4UUUUCCiiigArI8TaTDrGg3VtJAJXCFoh3DgcYrXopptO6HGTi7o8z8L+MY9F0y10zWrW7gkTK/aJUO088Cuq1fxNbWGgS6zZwnUYYiplW3kG5Uzy2D1x1xW5c2lveReXcwxyof4XUEVwHiLwLJZzi/8AD032ZSf39sZikcg9PcH0rV8lR6aP8DovTqyvs39xvT+NdNtL+4hvG8mzgt4pjeOflcyE7VVRyeFJzTV8b6PJeXkRmK29qIh9pVWZHZ2ZQowM9UIz0965zwvomieJNPniu7K4huLTyrdoftLFU8skoVB6YyfzNdBJ4J0SC3vwIbsRzqrNHHcP8uxi4EYz8p3Fjx61lNODaZjODi+V7kn/AAnnhqOQI+qqMorj90+CrAMD93uCD/8Aqo1Hxjp9joH9pMjyq1y1vHHHklnVmBzx8oAUknHABrmNP07wPqsDbv7RsVFtGyreXLw74Svlo4y2CONvrmtqSx8KzWg0Y30ThbpnCG+zKJXJ3DOc/NlgV75IqepPqXNO8QQxjWlubdoxpY80lXDiRGTeCuPauJn+Nct3Z/a9K8PlrNZBE91eXGyMv/dXarFvrin/ABEh0a08B6/d6Xq6pe3cYKot/kSKpCMirnoFyMD0FefrPa/2FFaR3A/s+KGKWKO3kVNp+XJc43Bssx5yDXLiq0qSXL1/r7zOTcUemaN8VbK71Q6frGmzaa4t/tBnEnmxuuMgpgZYY9uK6TVvGllottbSyJK1vNJ5TTkFRFkNglSMkfKeg6c18+32p28FlYxSwz3BgkTY8lyVQjeUKhewKAqSK9H0zxL4d8Z3lrpl1aPaafFCXkn+3mNVcBo1wSQWUrwD1yw4rTDzlUhzNf8ABGpXWp69ZKqWibW3Ajdn1zzmpmY7sD8a8eHxOmt45LVLtIpEnj+zCPY8K26nBV3bB37QSeTk4wRzXQ6j4+hsvHdrbHVIJNHmRIz5Kq4V2yMs3Xbnb8wOByCMkVurPYrZXZ3xzkZwRn0p2cISe3WvNZviHPqEV/Fay2VlJbTgLMt0jedEHdTtZ12Kx2gjOQRxnoa39P8AEWoXcstnJAiukULRzNkPIsq/KxXbtBBD5GcDbSW1xnA2JHiS6l8Sakq3E9zI4tVkG5beAMVVUB4BOMk9STTNXjGio3iPTFW21CwHmlohtE8YPzRuB94EZ69DVLwZfb49Q02R1aS2uZJI8EcxO7FTx05zxWprFu2qy2Hh+LmTVbgRPj+GFfmlP/fIx+NfMydb69a+t/w/4Y5nfnseqEy3sCSJceXvQOgXuCM81FaabMrgzzEhTlQrcGrbWuyXerERhVUIpx0qyiKmQpOB2z0r6i5ty3eo12SGRSR987RgUoyJCSOop/ftQwx8zfSkUJux9MU3BHIH5Ux5CpbDKsajuKwLrVrjWJn03SNwXpLddl9hTjFyZcIuQzxmkV1BY2O1fOnl2q2eVrpLK1Szs4rdAMIoGQMZrH03wra2FzHcyTS3M0Y+QynO0+tb9XKSsooqclyqMXsMaJG6rTlUKMAYFLRWZkFFFFABRRRQAUUUUAcU/wB402nP9402tDjCiiigAooooAKKKKAMzRsCO55yfOOa06zdMwt5fRDtJk1pVU9zSr8YUUUVJmaWnRbrWWQYPlsGIPcCtiG/g8pSwaLIzhhWNp4d7O8jQZYqDiugt3jmtkZMFcdPSoe50U9hPtttnHnLzQ15bqcGZc+makMUZGDGp/CkWGJfuxoPotI01K/nz3B/0dAqf35B1+gpfLvTwZ4wPULzVugkAZPQUAYWoq1vdQS3TTPAmcyoPuE+uO1a8UMHkKERWjIyDjOazHMusXKBN6WUbssnOPM4/lWuiLGioowqjAFVJWSKkkku5D9hts58lfwpPsFr/wA8hj0yas0VJNhiRRxDCIqj2FPoooAKKKKACiiigAoopkjiKJpCCQoycUAOJCqSegGaytLdbi+u7hJw6sQAoTG36+9PW7ub5GWGALDIvyT7gR+VXLS2FrbJFncyjDNjlj61WyL+FO5PRRRUkBRRRQAVnTTxwahJJLkkRgRqOp+lT3N35TCKJfMmboo7e5pLaz2P507eZOe/ZfYUCIhZyXEguJD5T/wqvb6+9RXct7YbZQxniz84K8itWigLFOz1K3vSVjJDgZKkVcrEu0FlrVvOibY5PlbaOp/zitukhhRRRTAKKKKACqE8ZOpW4iRVC5eQhRyO1S3eoQWkRd23HoFXkk1Fa20r3hvppW+dNqRYwFHXn3qlpqUlZXZfoooqSSqpI1Nwe8Yx+dWqqS/LqMDHoylat0AFFFFABRRRQAUUUUAFFFFABRRRQAUUUUAFFFFABRRRQAVnSLHdar5M4JESh0U9GPr+FTXV28NzDBHFveXJ5OMYpLWCbz5Li5CeYeEC/wAK+lUtNSlornG+IIz4S8SxeILcEWV4RFeIo4B7NXZ+YLm0BhmAE0fySrg4yODzwaffWNvqNlLaXUYkhlXaymuHfwx4h8NOs+gagbyBQQ1rcdAPatNKkbN2ZsnGokm7SX4kepfD7SYdCmfVtTvJ1srZQkzKg8uGLL7dqgBs85zyeK4G08Otrjtq99cXFsly5mt7W3xGYUZgyhmAyW4U+1emDUV8deCdWsdpgvXt5LaSLOCshBA/DNcjod59v0OzuMbXMQWRf7rr8rD8CDXjZtVrUIpQ011/rzOWvzwdmYNr4Tt7bXNL0u/vbmbRruRoIiUVpI5mKsFZiCSrbMcdKm8JJLo11qnhK9ybnSZyIiw5kgY5Rv1/UVparDNqGraJpdqwW4e7F0WJI2Rw/MTxz12j8a5vxPd6vN4rXxHotsL0aeTYzyIxP2vk5CjH3UPGfX6VzpyxOB/evW+jf9fIz+KGp1emWMmv+MwUXNloy4chAwa4kGNvPomfpurqv+EGsYNCn0I6hKq3TxszbE34TbtUZGCAFA9TXn+k3Or+DrDytQljubG8k3XE8GY3gndvvvz8y5O3PGBiu48SWuo6F4Zu9Wa7V0sYWnVWdtwPZQf0r0MD7NUFGm7r9S4JW0BvCeiaR9jOq+IMRwxPHHHdtDExDBgcNgNg7j8ucdKty+EdP1HQILGPVbpoEEQSdTHJuEZyOcEHJ5P0riLHQbd4VutWRNR1KZQ09zcr5hJPZc52qOgAq7orr4V8U6b9hHl6bqdwLS5swf3ayMCUkQdFORg46g1z0szpVavs0t+oo1E3Y9A0/S103TLayiuZ3+zxLGskmMtjuQBitBZL0LgpHJ7lsVYaMuRgikEQJPOfUV6WppZLY89+IcD2hsfE625VrAmG72ch7Zzyf+ANhvzpPh5bRalqV/4qndfIbNlp2T/yyU/PIP8AeYfkvvXXazqGl2KNa6iSyToUMO3dvU8EEelN0QaWdPhg0tIlt7dBEkW3lFA4GKy+rR9p7e2trB7N/HY02vbYOQZgfwqVTHcR7onx7qaiSIA5K4564pJIWjkNzbqCejoONw/xrUCyuFx3PrTmOO1QWjq6h16N19QfSp+inHXrQBzniu7I08afbnN1cMFUKecd/wAK1dLgi0+xjt0UDaBnA5J9TWPr0Yj17R7oYDFzG344rpFgC4571pK6ikjWTtBJEtFFFQZBRRRQAUUUUAFFFFABRRRQBxT/AHjTae5G48frTcj0/WtDjEopcj+7+tGR/d/WgYlFLkf3f1oyP7v60AJRS5H939aMj+7+tAGZanbrd4mMZUNn1rSrOyF8Qfd4eL1rSyP7v61Ui6m6fkJRS5H939aMr/d/WpINTQWP2t17FM1qWHyS3UR4KyEgexrE0qXy9QjwMBuDzW3df6Pdw3I+6x8t/wAelRLc3p/CXqKKKRoFUtWLjTpfL35OASgyQO9XaKadmNOzuZX9r2ttbWvlLJJHIwjDBfu9snNatQ3EEU1tJFIgKMDkYrLstZt47WFGWZto2s2wnZ9aq11oVbmV0bVFUrfVbS6uPJidixGQSpAP0NXalprclprcKKKKQgooooAKKKKACq095DDC7E+Zt4Kp8xz6VYZQ6Mp6EYOKztKhS1WS1Cx7o25Ze4PTPvTSVrlJK1yxp67bKPEJhB52HqKtUUUnqJu7CiiigQVFcTrbxbjyx4VR1JqWqdsouJmun5wSsYPYetAD7SBo0MknM0hyx9ParNFFABRRRQBFcQJcRGNx16HuDUFrPIkn2a5/1g+6/Zx/jVyo5oEnTa46cgjqKAJKKqCO9jG1ZY3A6Fwcke9HnXSDL2wbHXY1AFukYZUj1FVftrSDENvIzf7Q2gUhguZxiaUIvdY+v50Bcp2NtZReW0/lm6jYjcTz1rYrF1Cygs4mniVizsq4JJX6mrcU8ttGA6GWHHyypzx71UrvUqV3qy/RUUVxDMP3cgPt3pLmcW8BfGT0UepNSSVL+5iyqKSZEkGCBwPxrRrOngEGnqrdd4Zz6nNaNAkFFFFAwooooAKKKKACiiigAooooAKKotqcYmkVYpHjjOHkUZAq1HPFNGskbqyt905607NDaaJKKKKQgqpqMs8VoTbKGkZgoycYz3qG+W4ubuG2jkaKFlLSOhw3sBQbC5cwxyXJeGNg2ejtjoDVJJastJLVi29pdi4R7maORY87CFw3PrWhRRSbuS3cKRhkd/wpaKQjz+yH9nfFC+gZBDHeQB489HPf8eKw9Usv+Ed8b3VkBtsNWDXtqeyyj/XJ/J/xNdj430i4urS31OwjLX1g4kUKcFl7isLX1074i+HLO3a5OnXQlDpKx2vC44YD1yCR+NTjMOsTRt/SaNq0faQUl6Ff4e6f/bGo6h4nnBFvIfsliT3iQ8uP958n6AVh+Gka20uSxlG24s7qeCYd94cnP4gg/jXrthYW2nWNvZWcaxWtvGsUaDoqgYFed+LLP+wvG8d4Biy1xQjkdEukHH/fafqtebj8N/svLD7Jyzj7uhjeKfm8N3kCrvluQtvEn96R2CqPzP6V6tq2jLq/ha60a4k3faLUwNIe7bcbvz5rz7QbL/hIPHUSFS1joai4m9GuWGI1/wCArlvxFenjcpxgHjP0p5XSdOhzP7WoUlaJ5FoV3Jd6PCbgFbqHNvcoeqyodrD8xn8auaXa/wBsePtKswN0OmqdRuD2DYKRD65LH/gNM8XJD4W8VyapI3l6Tq6F5GPSO6jXn/vtB+a1v+ArGTTfDs+sagpivtUb7ZOG4MUeP3cf4Lj8Sa58PgXDGNv4Vqvnt9wo0/fOh8R+IbTw/p0lzMwabpHED8zH0xWXaafruuQLeXd61lHKoKQR9VHv71jeF9LtfE+qXXiDUUeUG4xbKWO0BfavSegwK+hlanot+p3TtS91b9TntP8AC4tbxrm6vHvHxtQyjO0VW1rQBbP/AGnpQaO8Q7iinCyfhXVVGY8htxyT0qPaSvcyVWV7mBpeu215YLdzSpCVOJEdsbT6VA/i+EX0i29nNNbKPnmQcA/SpLjw1plzc+dJbHcDuIViAT7itW2tkhXy4IljX0UYFLmgtkU3TWqRl2viDTC7N9rREkOQScFT3GK1EvUcFoY5ZVbuo4P41HceHNJuixmsoizdSo2k/lU+naTa6XbtBbBxGzbsFyaGo20M5KFvdOevmmvfFWm20gAEIMpUHOPrXX1XWytluvtQiXz9u3f3x6VYobukhyldJdgoooqSAooooAKKKKACiiigAooooA4p/vGm05/vGm1ocYUUUUAFFFFABRRRQBl3a+XrVnNnAYFK1KzdZUC3inJx5MgatFWDKGHQjNW9kaS1jFi0UUVBmPidopVdfvKciul8+O/sHUkLIVOVJ5BFcuOoraijtptUZJAcsilcHGTjmlI0puxJ/bgWNI1geScDDADikKavffeYW0Z7DrWusUaHKooPsKfWdjoMQ2Op2mJYbozEdUPenLrpUYntJEYdcVs0hVT1UH6iiwGUPEFrkBklBP8As9KuwXdpcD91LGc9uhP4VK0ETqVaNCD14qhc6LbyDdAPJlH3Sp4o1AS9YRapZl8RwLuO4D+L0rUrnpr+6t7WS2vLcs20qslaljd2v2WNFuFYooBLHn9aq6aKbTRdopFZWGVIIPcGlpEhRVJ9Ut0ufs/zl8cEKcE+mfWkjOoyxyFxFAx4Qfex7mnZlcr6l6iss2upQBZYrkTyk/OkgwpHtjpUrXN7FdNG1qJIyuUdD39DT5ewcvZl+qCCGLWZAo/ezRhjjpxVTUZdSksGU24i5BdlfPy55x71pQWsEWJI0+YqBuPJxRayHayLFFFFSQFFFFAFa7n8tPLTmaThQP51LBEIYUjH8IxVe0AlmmuG5Jbap9AKuUCCiiigYUUUUAFFFFABRRRQAUUUUAQXmTZTAR+YSh+T1qPTCn2CJUVk2rgqw5FN1SQx2fRirMFbacHBNTWlrFaQ+XEG2k5+Zsmq+yV9kJbSGblkG7+8ODVK6tdjwKJ5SrSAHLZxWpUVxAtxFsYkc5BHUGpIsUbu3uEt2ZrgvGpBKsO31rSUhlDDoRkVk6lLcW1pslZZEc4LAYOK0raWOa3R4TlCOKARLRRRQMr3sssFnJJCgeRR8qseDUC31yJI43spPnH31IKg1SvtTM8bQRxNtbILqw3AA9QK0tOaZrGMz8vjqRgkds1drLU05bR1KxutReRoFt40kVvvknaV9frUrRX00iK0qRRryxTqx/oKvUUrk83ZFEQ3sDM6z+cvXY4wfwNS2d01xbebLH5JyQQT6VZqkmmxLPJI0kjhzkIzfKPwounuF09xW1CNlb7MpuHXsnT86pTSvdXdvDPHPDknKKeD6citdI0jXaihVHYDFOoTSBSS2GRQpDGERQFqlcaTBKfMjBSRclOTtDHvitCikm0JSaMzZq8kBBe3jlBwCoJDD+lPGl4aRjczN5iYZC3y59R6VoUU+Zj5n0MzTdLktJTNcXDTSbBGueiqK06KKTbbuxNtu7CiijoMmkIKinuI4B8xyx6KOSaha5eVilqobHBkP3R/jUlvbCLLud8rfec/0oEIhmnDLLEEjYdN3Nc34l8GaZqFhcXEUDrexxloWRyMMORx0rrKKqMnF3RcJuD5kebaR8QJLfTLeO+0m+kMC7JZljJAIrW1L+y/iD4Vu7WxuMTnEkRIw8EynKNj2I/LNdj5aBSoRdp6jHWuQ1rwP5+o/wBp6JeNp17nLhPuP9RWj9lO6asbN0qj25S54K0BvDvh+K2nkWW+mdri+lH/AC0mb734DgD2AqlcfEbQYbue2klm/dvsZ1iJXjrzWZf6N42gtLhf7bheJ0LM6phl46CtnwZo9mnhKKKWKOZ5dxmd0BLMetCp04Ru3f0H7OnCPM3f0G3jaL4s8PFpxHPpwkWXLnAVkOQawfE3ieHX7OXRtEiuLmaZgryxIQijPPNWrj4azqs9vYaw9vY3D7pLcrke4Fdppml22lWq21tEiIqgZVcE/Whezg+Za/11BOlT99av+typpFimk6fa2kaKBFGAQvr3rXRt65ANGxd2ccinVjre7Odu7uwooooEGB6UUUUAFFFFABRRRQAUUUUAFFFFABRRRQAUUUUAFFFFAHFP9402nODuNNwfStDjCijB9KMH0oAKKMH0owfSgAoowfSjB9KAKOsbf7Ln3DIxVm1/49If9wfyqrrR26XJkZyQMetXIQRBGMdFH8qr7Jo/4a9R9FGD6UYPpUmYVrxSeVq8BOMNGoOfpWSByOKt3xZL0EdVC4/KhlJ21OroqCzn+02scvcjn61PWZ1LUKKKKACiiigBksSTRtHIoZWGCDWCun20Uvk3du0ceTtmD/LjtmuhrL1BpL5nsIYwyMuJZd33P/r00k9GVHXRlGe1jswXttRK56KDn8BilTWLy3Ty7i3ZnI+RsYNbVtaQ2sEcSRqNgAyBU2B6Uml0E7dDH0u+s44Vt3kYSbtxMg6sa2aqXenW93GVZArdmUYIrOiu7rSm8i5iaWL+B1pNvqJu+5uUVUtdRtrs7Yn+b+6wwat0wGTRiaF4ySNwxkdqp6c1wJJ4Jn8xYSFR8YJ471frPkintLl7iHfNG/3oR6+oqltYpbWNCiobaf7TAJDG0ZPVW6ipqkl6BVe8lZIdif6yQ7V/xqWaVYYjI/QfrUFvE7SG4nH7w/dX+6P8aAJ4YxDEsY7Cn0UUAFFVI9StJJfLWZd/ZT3+lJHqMUt4bdFc44MmMLn096fKx8rLlFFFIQUUUUAFFFFABVS7uzC8cMQVriXOxWOAcdatEhVLMQAOpNZFhqVrqWoyERsJIiUjZgeR3IqkupUV1JpYtQvIIwTFb5b50I3HAPY1oqNqgZzgdaWik3cTdwooopCKdyiy3sMb8qVbiqGnTf2ddyWM/wAqs2Yz2rQX95qbHtEgA+ppmqWJvLb5OJUOUP8ASkxF6iszTtS84i2uFMdwox838X/1606YzJ1JLRY5IInSK7m5UqPmzWomfLXPJwM1TtWaW+ui0AARgqSEcnjmr1U+xUuwUUUVJIUUUUAISACT0FMWeJ1VlkUq/Ckd6ewypHqKy9OjkjsLW1eF0eIEMcYHAIyDTsNLQ1aKwLT7cPIikN1GqqCCEznrkMe1JA+prNEsgujCygyEjlTk9KfKPlOgorHhOpCS180Ow6SADGOeD+XWm3016l8fKWdYVDbmA+XG04P50rBym1TVkRt2GB2nDexrn4n1LYkiSTyRuiNh+CSR82D+VPn+2LcXwSG4CPkxtGvVsDr7U+UOU15LnPyW4Ej/AF4HvUUdsZ8tPO0mDgqvCg1RmhulMiJ9oaMRxsCBzu3fN+lCtqAbIWYqJ3ypGCU3cHP0o5Q5TZRFjUKihVHQCnUUVJIUUUUAFFFFAEF7/wAeFx/1yb+RrH8GoE8NwAMG+ZiSPrU3iTVotN04x4L3FzmKKNeSSeKl8O6e2maHbWzghwMsD6nmtNqZra1PXqzUooorMyCiiigAooooAKKKKACiiigAooooAKKKKACiiigAooooAKKKKACiiigDin++abRRWhxhRRRQAUUUUAFFFFAGdrP/AB5p/wBdFrRHQUUVT+FGj+BfMKKKKkzFHUfWrF//AMfslFFIrobujf8AIOT6mtCiipe50R+FBRRRSKCiiigArntE/wCQ7qn+8KKKuPws0h8MjoaKKKgzCorn/UP/ALpoooA5RP8Aj/j+tdZD/qV+lFFTECSkP3T9KKKoCK2/1C1NRRTe43uUdQ+/bf8AXQVeoopCCmS/6p/900UUActpv37L/db+da8/+vsf+u5/lRRW0tzon8Rcvv8AUH6j+dWF+6PpRRWXQw6C0UUUhBRRRQBnat/qKjtv+P22/wCuRoorRfCar4TVooorMyCiiigCpa/8fV3/AL4/lVuiigEc9qn/ACGYPqv866HtRRSW4EMX+vm+oqaiiqY2FFFFIQUUUUAFFFFABRRRQAVDef8AHnN/uGiigEZo6af/ALi/yrYoooe4dQooooAKKKKACiiigAooooA4/X/+R00euwoorWp8MfQ2q/DH0CiiisjEKKKKACiiigAooooAKKKKACiiigAooooAKKKKACiiigAooooAKKKKAP/Z">
            <a:extLst>
              <a:ext uri="{FF2B5EF4-FFF2-40B4-BE49-F238E27FC236}">
                <a16:creationId xmlns:a16="http://schemas.microsoft.com/office/drawing/2014/main" id="{1B0B1D98-6A26-2BAB-328F-61BD8AD19B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6471367" cy="647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AB22C722-EF71-FB6C-068E-B6EE29D39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85" y="635620"/>
            <a:ext cx="10284013" cy="5812701"/>
          </a:xfr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C796C71-056C-00C5-41CF-7965EB2CD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148" y="5171869"/>
            <a:ext cx="7870637" cy="1549302"/>
          </a:xfrm>
          <a:solidFill>
            <a:schemeClr val="bg1"/>
          </a:solidFill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lv-LV" altLang="lv-LV" sz="1600" b="1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Valsts vides dienesta radiācijas monitoringa stacijas (2024.gads) </a:t>
            </a:r>
          </a:p>
          <a:p>
            <a:pPr eaLnBrk="1" hangingPunct="1">
              <a:buFontTx/>
              <a:buNone/>
            </a:pPr>
            <a:r>
              <a:rPr lang="en-US" altLang="lv-LV" sz="1600">
                <a:latin typeface="Verdana" panose="020B0604030504040204" pitchFamily="34" charset="0"/>
                <a:ea typeface="Verdana" panose="020B0604030504040204" pitchFamily="34" charset="0"/>
              </a:rPr>
              <a:t>20 </a:t>
            </a:r>
            <a:r>
              <a:rPr lang="lv-LV" altLang="lv-LV" sz="1600" err="1">
                <a:latin typeface="Verdana" panose="020B0604030504040204" pitchFamily="34" charset="0"/>
                <a:ea typeface="Verdana" panose="020B0604030504040204" pitchFamily="34" charset="0"/>
              </a:rPr>
              <a:t>spektrometriskās</a:t>
            </a:r>
            <a:r>
              <a:rPr lang="lv-LV" altLang="lv-LV" sz="1600">
                <a:latin typeface="Verdana" panose="020B0604030504040204" pitchFamily="34" charset="0"/>
                <a:ea typeface="Verdana" panose="020B0604030504040204" pitchFamily="34" charset="0"/>
              </a:rPr>
              <a:t> monitoringa stacijas</a:t>
            </a:r>
          </a:p>
          <a:p>
            <a:pPr eaLnBrk="1" hangingPunct="1">
              <a:buFontTx/>
              <a:buNone/>
            </a:pPr>
            <a:r>
              <a:rPr lang="lv-LV" altLang="lv-LV" sz="1600">
                <a:latin typeface="Verdana" panose="020B0604030504040204" pitchFamily="34" charset="0"/>
                <a:ea typeface="Verdana" panose="020B0604030504040204" pitchFamily="34" charset="0"/>
              </a:rPr>
              <a:t>1 mobilā stacija</a:t>
            </a:r>
            <a:endParaRPr lang="en-US" altLang="lv-LV" sz="16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None/>
            </a:pPr>
            <a:r>
              <a:rPr lang="en-US" altLang="lv-LV" sz="1600">
                <a:latin typeface="Verdana" panose="020B0604030504040204" pitchFamily="34" charset="0"/>
                <a:ea typeface="Verdana" panose="020B0604030504040204" pitchFamily="34" charset="0"/>
              </a:rPr>
              <a:t>1 </a:t>
            </a:r>
            <a:r>
              <a:rPr lang="lv-LV" altLang="lv-LV" sz="1600">
                <a:latin typeface="Verdana" panose="020B0604030504040204" pitchFamily="34" charset="0"/>
                <a:ea typeface="Verdana" panose="020B0604030504040204" pitchFamily="34" charset="0"/>
              </a:rPr>
              <a:t>gaisa aerosolu monitoringa stacija Daugavpilī</a:t>
            </a:r>
            <a:endParaRPr lang="en-US" altLang="lv-LV" sz="16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None/>
            </a:pPr>
            <a:r>
              <a:rPr lang="en-US" altLang="lv-LV" sz="1600"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lv-LV" altLang="lv-LV" sz="1600">
                <a:latin typeface="Verdana" panose="020B0604030504040204" pitchFamily="34" charset="0"/>
                <a:ea typeface="Verdana" panose="020B0604030504040204" pitchFamily="34" charset="0"/>
              </a:rPr>
              <a:t>ūdens monitoringa stacijas</a:t>
            </a:r>
            <a:endParaRPr lang="en-US" altLang="lv-LV" sz="16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44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564ED-6427-7696-94B3-6F0E5F067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BD45BE48-C5F1-C73B-DD64-133B9563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222" y="154928"/>
            <a:ext cx="8511372" cy="617551"/>
          </a:xfrm>
        </p:spPr>
        <p:txBody>
          <a:bodyPr>
            <a:noAutofit/>
          </a:bodyPr>
          <a:lstStyle/>
          <a:p>
            <a:r>
              <a:rPr lang="lv-LV" altLang="lv-LV">
                <a:solidFill>
                  <a:schemeClr val="accent3">
                    <a:lumMod val="50000"/>
                  </a:schemeClr>
                </a:solidFill>
              </a:rPr>
              <a:t>Radiācijas situācijas operatīva novērtēšana (2)</a:t>
            </a:r>
          </a:p>
        </p:txBody>
      </p:sp>
      <p:sp>
        <p:nvSpPr>
          <p:cNvPr id="78851" name="Slide Number Placeholder 5">
            <a:extLst>
              <a:ext uri="{FF2B5EF4-FFF2-40B4-BE49-F238E27FC236}">
                <a16:creationId xmlns:a16="http://schemas.microsoft.com/office/drawing/2014/main" id="{1C20E3BF-72C6-3142-6227-AD1A203E49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xfrm>
            <a:off x="11628562" y="6490996"/>
            <a:ext cx="48101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3D9C6B6-88CC-4854-9264-3EE288B1B9CE}" type="slidenum">
              <a:rPr lang="en-US" altLang="en-US" sz="1000">
                <a:solidFill>
                  <a:srgbClr val="898989"/>
                </a:solidFill>
                <a:latin typeface="Verdana" panose="020B0604030504040204" pitchFamily="34" charset="0"/>
              </a:rPr>
              <a:pPr/>
              <a:t>48</a:t>
            </a:fld>
            <a:endParaRPr lang="en-US" altLang="en-US" sz="10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779C4C6A-D30E-9B2B-8F54-A03531DC5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" t="11747" r="532" b="17452"/>
          <a:stretch/>
        </p:blipFill>
        <p:spPr>
          <a:xfrm>
            <a:off x="1483896" y="715527"/>
            <a:ext cx="4308704" cy="598922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B3DAE-5813-0F25-DAF9-A365879DA98C}"/>
              </a:ext>
            </a:extLst>
          </p:cNvPr>
          <p:cNvSpPr txBox="1"/>
          <p:nvPr/>
        </p:nvSpPr>
        <p:spPr>
          <a:xfrm>
            <a:off x="6095999" y="849087"/>
            <a:ext cx="601357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4F742A"/>
              </a:buClr>
              <a:buFont typeface="Wingdings" panose="05000000000000000000" pitchFamily="2" charset="2"/>
              <a:buChar char="Ø"/>
            </a:pPr>
            <a:r>
              <a:rPr lang="lv-LV" altLang="lv-LV">
                <a:latin typeface="Verdana" panose="020B0604030504040204" pitchFamily="34" charset="0"/>
                <a:ea typeface="Verdana" panose="020B0604030504040204" pitchFamily="34" charset="0"/>
              </a:rPr>
              <a:t>EK platforma – dati no Eiropas valstu radiācijas monitoringa stacijām </a:t>
            </a:r>
            <a:r>
              <a:rPr lang="lv-LV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https://remap.jrc.ec.europa.eu/Simple.aspx</a:t>
            </a:r>
            <a:r>
              <a:rPr lang="lv-LV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472DF-AFFB-D827-13FB-1331051C5F32}"/>
              </a:ext>
            </a:extLst>
          </p:cNvPr>
          <p:cNvSpPr txBox="1"/>
          <p:nvPr/>
        </p:nvSpPr>
        <p:spPr>
          <a:xfrm>
            <a:off x="6095999" y="1884328"/>
            <a:ext cx="601357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4F742A"/>
              </a:buClr>
              <a:buFont typeface="Wingdings" panose="05000000000000000000" pitchFamily="2" charset="2"/>
              <a:buChar char="Ø"/>
            </a:pPr>
            <a:r>
              <a:rPr lang="lv-LV" altLang="lv-LV">
                <a:latin typeface="Verdana" panose="020B0604030504040204" pitchFamily="34" charset="0"/>
                <a:ea typeface="Verdana" panose="020B0604030504040204" pitchFamily="34" charset="0"/>
              </a:rPr>
              <a:t>Citu valstu monitoringa staciju dati</a:t>
            </a:r>
          </a:p>
          <a:p>
            <a:pPr marL="285750" indent="-285750">
              <a:spcAft>
                <a:spcPts val="600"/>
              </a:spcAft>
              <a:buClr>
                <a:srgbClr val="4F742A"/>
              </a:buClr>
              <a:buFont typeface="Wingdings" panose="05000000000000000000" pitchFamily="2" charset="2"/>
              <a:buChar char="Ø"/>
            </a:pPr>
            <a:r>
              <a:rPr lang="lv-LV">
                <a:latin typeface="Verdana" panose="020B0604030504040204" pitchFamily="34" charset="0"/>
                <a:ea typeface="Verdana" panose="020B0604030504040204" pitchFamily="34" charset="0"/>
              </a:rPr>
              <a:t>Meteoroloģiskās prognozes</a:t>
            </a:r>
          </a:p>
          <a:p>
            <a:pPr marL="285750" indent="-285750">
              <a:buClr>
                <a:srgbClr val="4F742A"/>
              </a:buClr>
              <a:buFont typeface="Wingdings" panose="05000000000000000000" pitchFamily="2" charset="2"/>
              <a:buChar char="Ø"/>
            </a:pPr>
            <a:r>
              <a:rPr lang="lv-LV">
                <a:latin typeface="Verdana" panose="020B0604030504040204" pitchFamily="34" charset="0"/>
                <a:ea typeface="Verdana" panose="020B0604030504040204" pitchFamily="34" charset="0"/>
              </a:rPr>
              <a:t>Radioaktīvā piesārņojuma izplatības prognozēšana avārijās (programmas)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4372F-055A-E246-2360-B70E6F876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429000"/>
            <a:ext cx="3684001" cy="303367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09188EF-4BC5-1C29-CB22-3BD46457E4F4}"/>
              </a:ext>
            </a:extLst>
          </p:cNvPr>
          <p:cNvSpPr txBox="1">
            <a:spLocks/>
          </p:cNvSpPr>
          <p:nvPr/>
        </p:nvSpPr>
        <p:spPr bwMode="auto">
          <a:xfrm>
            <a:off x="9959042" y="3942811"/>
            <a:ext cx="2232958" cy="116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lv-LV" altLang="lv-LV" sz="1800" err="1"/>
              <a:t>Spektrometriskā</a:t>
            </a:r>
            <a:r>
              <a:rPr lang="lv-LV" altLang="lv-LV" sz="1800"/>
              <a:t> monitoringa stacija (Rīgā)</a:t>
            </a:r>
            <a:endParaRPr lang="en-US" altLang="lv-LV" sz="1800"/>
          </a:p>
        </p:txBody>
      </p:sp>
    </p:spTree>
    <p:extLst>
      <p:ext uri="{BB962C8B-B14F-4D97-AF65-F5344CB8AC3E}">
        <p14:creationId xmlns:p14="http://schemas.microsoft.com/office/powerpoint/2010/main" val="66662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54C58-8B73-C93D-F8FF-890EB7782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ree, outdoor, ground, person">
            <a:extLst>
              <a:ext uri="{FF2B5EF4-FFF2-40B4-BE49-F238E27FC236}">
                <a16:creationId xmlns:a16="http://schemas.microsoft.com/office/drawing/2014/main" id="{4156829B-FC39-C0A2-EE74-DEF1ABCF7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r="11953" b="-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927D02-937B-FE22-73CC-FAD7129B8655}"/>
              </a:ext>
            </a:extLst>
          </p:cNvPr>
          <p:cNvSpPr txBox="1">
            <a:spLocks/>
          </p:cNvSpPr>
          <p:nvPr/>
        </p:nvSpPr>
        <p:spPr>
          <a:xfrm>
            <a:off x="-3816" y="-22"/>
            <a:ext cx="12185902" cy="11890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lv-LV" sz="3600" b="1">
                <a:latin typeface="Verdana" panose="020B0604030504040204" pitchFamily="34" charset="0"/>
                <a:ea typeface="Verdana" panose="020B0604030504040204" pitchFamily="34" charset="0"/>
              </a:rPr>
              <a:t>7. Iespējamās apstarošanas situācijas</a:t>
            </a:r>
            <a:endParaRPr lang="en-US" sz="36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69971-2273-A05E-1160-2B2DD6C1EF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CC3C4AEA-2F83-4016-9B89-CF38289593C9}" type="slidenum">
              <a:rPr lang="en-US" altLang="en-US" sz="1200">
                <a:solidFill>
                  <a:srgbClr val="FFFFFF"/>
                </a:solidFill>
                <a:latin typeface="Calibri" panose="020F0502020204030204"/>
                <a:cs typeface="+mn-cs"/>
              </a:rPr>
              <a:pPr defTabSz="9144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49</a:t>
            </a:fld>
            <a:endParaRPr lang="en-US" altLang="en-US" sz="120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atura vietturis 1">
            <a:extLst>
              <a:ext uri="{FF2B5EF4-FFF2-40B4-BE49-F238E27FC236}">
                <a16:creationId xmlns:a16="http://schemas.microsoft.com/office/drawing/2014/main" id="{ACA31DC1-D385-AD7B-C539-095CA3434900}"/>
              </a:ext>
            </a:extLst>
          </p:cNvPr>
          <p:cNvSpPr txBox="1">
            <a:spLocks/>
          </p:cNvSpPr>
          <p:nvPr/>
        </p:nvSpPr>
        <p:spPr>
          <a:xfrm>
            <a:off x="2903913" y="1712422"/>
            <a:ext cx="7318611" cy="47587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lv-LV" sz="2200">
              <a:latin typeface="Verdana"/>
              <a:ea typeface="Verdana"/>
              <a:cs typeface="Times New Roman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1096BD-B21D-415F-37BC-B87342AD151A}"/>
              </a:ext>
            </a:extLst>
          </p:cNvPr>
          <p:cNvCxnSpPr>
            <a:cxnSpLocks/>
          </p:cNvCxnSpPr>
          <p:nvPr/>
        </p:nvCxnSpPr>
        <p:spPr>
          <a:xfrm>
            <a:off x="0" y="1041400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30BECC-72F5-0C0D-B770-AAF08441E9D8}"/>
              </a:ext>
            </a:extLst>
          </p:cNvPr>
          <p:cNvCxnSpPr>
            <a:cxnSpLocks/>
          </p:cNvCxnSpPr>
          <p:nvPr/>
        </p:nvCxnSpPr>
        <p:spPr>
          <a:xfrm>
            <a:off x="-3050" y="6620239"/>
            <a:ext cx="12192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026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81DA-8118-4508-A4F2-F5B9C0A7B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CC3C4AEA-2F83-4016-9B89-CF38289593C9}" type="slidenum">
              <a:rPr lang="en-US" altLang="en-US" kern="1200"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altLang="en-US" kern="1200"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atura vietturis 1"/>
          <p:cNvSpPr txBox="1">
            <a:spLocks/>
          </p:cNvSpPr>
          <p:nvPr/>
        </p:nvSpPr>
        <p:spPr>
          <a:xfrm>
            <a:off x="2903913" y="1712422"/>
            <a:ext cx="7318611" cy="47587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lv-LV" sz="2200">
              <a:latin typeface="Verdana"/>
              <a:ea typeface="Verdana"/>
              <a:cs typeface="Times New Roman"/>
            </a:endParaRPr>
          </a:p>
        </p:txBody>
      </p:sp>
      <p:pic>
        <p:nvPicPr>
          <p:cNvPr id="4102" name="Picture 6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8CD85474-6DE7-E827-1189-E9C5369B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14140-77C5-6AB0-785A-ABFEF2E0017B}"/>
              </a:ext>
            </a:extLst>
          </p:cNvPr>
          <p:cNvSpPr txBox="1">
            <a:spLocks/>
          </p:cNvSpPr>
          <p:nvPr/>
        </p:nvSpPr>
        <p:spPr>
          <a:xfrm>
            <a:off x="-9651" y="-22"/>
            <a:ext cx="12201651" cy="11890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3600" b="1">
                <a:latin typeface="Verdana"/>
                <a:ea typeface="Verdana"/>
              </a:rPr>
              <a:t>2. Aizsardzības pamatprincipi</a:t>
            </a:r>
            <a:endParaRPr lang="en-US" sz="5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D8BC4D-782D-1486-A0DD-F04ED3B9627E}"/>
              </a:ext>
            </a:extLst>
          </p:cNvPr>
          <p:cNvCxnSpPr>
            <a:cxnSpLocks/>
          </p:cNvCxnSpPr>
          <p:nvPr/>
        </p:nvCxnSpPr>
        <p:spPr>
          <a:xfrm>
            <a:off x="0" y="1041400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75FBEA-975E-29B5-2D36-2636F5879BB4}"/>
              </a:ext>
            </a:extLst>
          </p:cNvPr>
          <p:cNvCxnSpPr>
            <a:cxnSpLocks/>
          </p:cNvCxnSpPr>
          <p:nvPr/>
        </p:nvCxnSpPr>
        <p:spPr>
          <a:xfrm>
            <a:off x="-3050" y="6620239"/>
            <a:ext cx="12192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98190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86951-3BE7-151A-DA7F-171BC3384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71A1D-A2DE-FDDB-F4D2-03AAD1D44E5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62517" y="6471138"/>
            <a:ext cx="443345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4C4C1F-F4B2-CAC5-EAA7-999A7849A9D4}"/>
              </a:ext>
            </a:extLst>
          </p:cNvPr>
          <p:cNvSpPr txBox="1">
            <a:spLocks/>
          </p:cNvSpPr>
          <p:nvPr/>
        </p:nvSpPr>
        <p:spPr>
          <a:xfrm>
            <a:off x="2213912" y="183829"/>
            <a:ext cx="6962172" cy="1036638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Plānotās apstarošanas situācija</a:t>
            </a:r>
            <a:endParaRPr lang="en-US" altLang="en-US" sz="2800" b="1">
              <a:solidFill>
                <a:srgbClr val="4F742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" name="Tabula 1">
            <a:extLst>
              <a:ext uri="{FF2B5EF4-FFF2-40B4-BE49-F238E27FC236}">
                <a16:creationId xmlns:a16="http://schemas.microsoft.com/office/drawing/2014/main" id="{670504A6-7D09-E17B-1DE3-D98615777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592910"/>
              </p:ext>
            </p:extLst>
          </p:nvPr>
        </p:nvGraphicFramePr>
        <p:xfrm>
          <a:off x="1853139" y="1036348"/>
          <a:ext cx="10252723" cy="172498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47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0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15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Apstarošanas situācija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Jonizējošā starojuma avoti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Aizsargājamās grupas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Atbildīgās institūcijas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v-LV" sz="1600" b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v-LV" sz="1600" b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Plānotā apstarošana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Uzņēmumi, kuri veic darbības ar jonizējošā starojuma avotiem (operatori)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Darbinieki 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Pacienti 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Iedzīvotāji 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VVD RDC,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VUGD, VDD,</a:t>
                      </a:r>
                      <a:r>
                        <a:rPr lang="lv-LV" sz="1600" baseline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 </a:t>
                      </a: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LVĢMC,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VI, ZVA, NVD, pašvaldības 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2A2571-AE06-8587-4C0C-32ECAF16C12E}"/>
              </a:ext>
            </a:extLst>
          </p:cNvPr>
          <p:cNvSpPr txBox="1">
            <a:spLocks/>
          </p:cNvSpPr>
          <p:nvPr/>
        </p:nvSpPr>
        <p:spPr>
          <a:xfrm>
            <a:off x="6096000" y="2960278"/>
            <a:ext cx="5434200" cy="6597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800">
                <a:latin typeface="Verdana"/>
                <a:ea typeface="Verdana"/>
                <a:cs typeface="Verdana" panose="020B0604030504040204" pitchFamily="34" charset="0"/>
              </a:rPr>
              <a:t>Kopā 974 operatori, no tiem – 665 zobārsti Pārējās jomas (01.01.2024.):</a:t>
            </a:r>
            <a:endParaRPr lang="en-US" sz="1800">
              <a:latin typeface="Verdana"/>
              <a:ea typeface="Verdana"/>
            </a:endParaRPr>
          </a:p>
        </p:txBody>
      </p:sp>
      <p:pic>
        <p:nvPicPr>
          <p:cNvPr id="13" name="Graphic 12" descr="Clipboard Checked with solid fill">
            <a:extLst>
              <a:ext uri="{FF2B5EF4-FFF2-40B4-BE49-F238E27FC236}">
                <a16:creationId xmlns:a16="http://schemas.microsoft.com/office/drawing/2014/main" id="{7640129F-03FB-B843-FFCC-93DFFDE79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6980" y="74399"/>
            <a:ext cx="810567" cy="810568"/>
          </a:xfrm>
          <a:prstGeom prst="rect">
            <a:avLst/>
          </a:prstGeom>
        </p:spPr>
      </p:pic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8D9B06A-7972-494E-CC2D-6FC6CF1A9D53}"/>
              </a:ext>
            </a:extLst>
          </p:cNvPr>
          <p:cNvGraphicFramePr>
            <a:graphicFrameLocks noGrp="1"/>
          </p:cNvGraphicFramePr>
          <p:nvPr/>
        </p:nvGraphicFramePr>
        <p:xfrm>
          <a:off x="86138" y="3429000"/>
          <a:ext cx="5292049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7996">
                  <a:extLst>
                    <a:ext uri="{9D8B030D-6E8A-4147-A177-3AD203B41FA5}">
                      <a16:colId xmlns:a16="http://schemas.microsoft.com/office/drawing/2014/main" val="3849175566"/>
                    </a:ext>
                  </a:extLst>
                </a:gridCol>
                <a:gridCol w="1567185">
                  <a:extLst>
                    <a:ext uri="{9D8B030D-6E8A-4147-A177-3AD203B41FA5}">
                      <a16:colId xmlns:a16="http://schemas.microsoft.com/office/drawing/2014/main" val="1755636108"/>
                    </a:ext>
                  </a:extLst>
                </a:gridCol>
                <a:gridCol w="1536868">
                  <a:extLst>
                    <a:ext uri="{9D8B030D-6E8A-4147-A177-3AD203B41FA5}">
                      <a16:colId xmlns:a16="http://schemas.microsoft.com/office/drawing/2014/main" val="113120115"/>
                    </a:ext>
                  </a:extLst>
                </a:gridCol>
              </a:tblGrid>
              <a:tr h="477610">
                <a:tc>
                  <a:txBody>
                    <a:bodyPr/>
                    <a:lstStyle/>
                    <a:p>
                      <a:pPr marL="0" marR="0" lvl="0" indent="0" algn="ctr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Doz</a:t>
                      </a:r>
                      <a:r>
                        <a:rPr lang="lv-LV" sz="1600" b="0" i="0" u="none" strike="noStrike" kern="1200" baseline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u</a:t>
                      </a:r>
                      <a:r>
                        <a:rPr lang="en-US" sz="1600" b="0" i="0" u="none" strike="noStrike" kern="1200" baseline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 limit</a:t>
                      </a:r>
                      <a:r>
                        <a:rPr lang="lv-LV" sz="1600" b="0" i="0" u="none" strike="noStrike" kern="1200" baseline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i, mSv/gadā</a:t>
                      </a:r>
                      <a:endParaRPr lang="en-US" sz="1600" b="0" i="0" u="none" strike="noStrike" kern="1200" baseline="0">
                        <a:solidFill>
                          <a:schemeClr val="tx1"/>
                        </a:solidFill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 kern="1200" baseline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Iedzīvotājiem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600" b="0" i="0" u="none" strike="noStrike" kern="1200" baseline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Darbiniekiem</a:t>
                      </a:r>
                      <a:r>
                        <a:rPr lang="en-US" sz="1600" b="0" i="0" u="none" strike="noStrike" kern="1200" baseline="0">
                          <a:solidFill>
                            <a:schemeClr val="tx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58174"/>
                  </a:ext>
                </a:extLst>
              </a:tr>
              <a:tr h="477610">
                <a:tc>
                  <a:txBody>
                    <a:bodyPr/>
                    <a:lstStyle/>
                    <a:p>
                      <a:pPr marL="0" marR="0" lvl="0" indent="0" algn="l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Efektīvās dozas</a:t>
                      </a:r>
                      <a:r>
                        <a:rPr lang="lv-LV" sz="1600" b="0" i="0" u="none" strike="noStrike" kern="1200" baseline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600" b="0" i="0" u="none" strike="noStrike" kern="1200" baseline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pamatlimits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600"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1</a:t>
                      </a:r>
                      <a:endParaRPr lang="en-US" sz="16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600"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20</a:t>
                      </a:r>
                      <a:endParaRPr lang="en-US" sz="16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455522"/>
                  </a:ext>
                </a:extLst>
              </a:tr>
              <a:tr h="663347">
                <a:tc>
                  <a:txBody>
                    <a:bodyPr/>
                    <a:lstStyle/>
                    <a:p>
                      <a:pPr marL="0" marR="0" lvl="0" indent="0" algn="l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Ekvivalentā doza jebkurai 1cm</a:t>
                      </a:r>
                      <a:r>
                        <a:rPr lang="en-US" sz="1600" b="0" i="0" u="none" strike="noStrike" kern="1200" baseline="300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600" b="0" i="0" u="none" strike="noStrike" kern="1200" baseline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 lielai ādas virsmai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600"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50</a:t>
                      </a:r>
                      <a:endParaRPr lang="en-US" sz="16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600"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500</a:t>
                      </a:r>
                      <a:endParaRPr lang="en-US" sz="16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274954"/>
                  </a:ext>
                </a:extLst>
              </a:tr>
              <a:tr h="857929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 kern="1200" baseline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Ekvivalentā doza plaukstām, apakšdelmiem, pēdām un potītēm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600"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50</a:t>
                      </a:r>
                      <a:endParaRPr lang="en-US" sz="16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600">
                          <a:latin typeface="Verdana"/>
                          <a:ea typeface="Verdana"/>
                          <a:cs typeface="Verdana" panose="020B0604030504040204" pitchFamily="34" charset="0"/>
                        </a:rPr>
                        <a:t>500</a:t>
                      </a:r>
                      <a:endParaRPr lang="en-US" sz="1600">
                        <a:latin typeface="Verdana"/>
                        <a:ea typeface="Verdana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134310"/>
                  </a:ext>
                </a:extLst>
              </a:tr>
            </a:tbl>
          </a:graphicData>
        </a:graphic>
      </p:graphicFrame>
      <p:pic>
        <p:nvPicPr>
          <p:cNvPr id="4097" name="Picture 1">
            <a:extLst>
              <a:ext uri="{FF2B5EF4-FFF2-40B4-BE49-F238E27FC236}">
                <a16:creationId xmlns:a16="http://schemas.microsoft.com/office/drawing/2014/main" id="{41FCC42A-ACAD-4986-6C7C-FF91A71C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98" y="3567865"/>
            <a:ext cx="6189191" cy="32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52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D81ED-51EC-8353-FA7D-E06EAAC9E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8DA33-E226-4DBF-E727-68C04E934E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62517" y="6471138"/>
            <a:ext cx="443345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E95BEE-3E59-C75F-7FA6-B5EE014055BC}"/>
              </a:ext>
            </a:extLst>
          </p:cNvPr>
          <p:cNvSpPr txBox="1">
            <a:spLocks/>
          </p:cNvSpPr>
          <p:nvPr/>
        </p:nvSpPr>
        <p:spPr>
          <a:xfrm>
            <a:off x="2213912" y="183829"/>
            <a:ext cx="6962172" cy="1036638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Esošās apstarošanas situācija</a:t>
            </a:r>
            <a:endParaRPr lang="en-US" altLang="en-US" sz="2800" b="1">
              <a:solidFill>
                <a:srgbClr val="4F742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" name="Tabula 1">
            <a:extLst>
              <a:ext uri="{FF2B5EF4-FFF2-40B4-BE49-F238E27FC236}">
                <a16:creationId xmlns:a16="http://schemas.microsoft.com/office/drawing/2014/main" id="{6CFA2684-313D-897B-FEDA-04D862886E28}"/>
              </a:ext>
            </a:extLst>
          </p:cNvPr>
          <p:cNvGraphicFramePr>
            <a:graphicFrameLocks noGrp="1"/>
          </p:cNvGraphicFramePr>
          <p:nvPr/>
        </p:nvGraphicFramePr>
        <p:xfrm>
          <a:off x="1664456" y="1037051"/>
          <a:ext cx="10441406" cy="203235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82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4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0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Apstarošanas situācija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Jonizējošā starojuma avoti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Aizsargājamās grupas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Atbildīgās institūcijas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46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v-LV" sz="1600" b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v-LV" sz="1600" b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b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Esošā apstarošana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Dabiskie starojuma avoti (t.sk. radons, būvmateriāli)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Preces (t.sk. pārtika, dzīvnieku barība)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Vēsturiski piesārņotās vietas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endParaRPr lang="lv-LV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Iedzīvotāji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Darbinieki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v-LV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v-LV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VVD RDC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PTAC, PVD, VI, u.c.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7809260-F000-3EE7-5B02-D98ABAD63712}"/>
              </a:ext>
            </a:extLst>
          </p:cNvPr>
          <p:cNvSpPr txBox="1"/>
          <p:nvPr/>
        </p:nvSpPr>
        <p:spPr>
          <a:xfrm>
            <a:off x="236269" y="3448937"/>
            <a:ext cx="6100969" cy="30931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600">
                <a:latin typeface="Verdana"/>
                <a:ea typeface="Verdana"/>
                <a:cs typeface="Arial"/>
              </a:rPr>
              <a:t> </a:t>
            </a:r>
            <a:r>
              <a:rPr lang="lv-LV" b="0" i="0" u="none" strike="noStrike">
                <a:effectLst/>
                <a:latin typeface="Verdana"/>
                <a:ea typeface="Verdana"/>
                <a:cs typeface="Arial"/>
              </a:rPr>
              <a:t>Latvijā </a:t>
            </a:r>
            <a:r>
              <a:rPr lang="lv-LV" b="0" i="0">
                <a:effectLst/>
                <a:latin typeface="Verdana"/>
                <a:ea typeface="Verdana"/>
                <a:cs typeface="Arial"/>
              </a:rPr>
              <a:t>nav būtisku problēmu </a:t>
            </a:r>
            <a:r>
              <a:rPr lang="lv-LV" b="0" i="0" u="none" strike="noStrike">
                <a:effectLst/>
                <a:latin typeface="Verdana"/>
                <a:ea typeface="Verdana"/>
                <a:cs typeface="Arial"/>
              </a:rPr>
              <a:t>ar dabiskajiem starojuma avotiem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v-LV">
                <a:latin typeface="Verdana"/>
                <a:ea typeface="Verdana"/>
                <a:cs typeface="Arial"/>
              </a:rPr>
              <a:t>VVD RDC radona gāzes novērtējums 2016.-2017.gadā (mājsaimniecībās un darba vietās)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lv-LV">
                <a:effectLst/>
                <a:latin typeface="Verdana"/>
                <a:ea typeface="Verdana"/>
                <a:cs typeface="Arial"/>
              </a:rPr>
              <a:t>Radons novērtēts 243 darba vietu </a:t>
            </a:r>
            <a:r>
              <a:rPr lang="lv-LV">
                <a:latin typeface="Verdana"/>
                <a:ea typeface="Verdana"/>
                <a:cs typeface="Arial"/>
              </a:rPr>
              <a:t>ēkās (tai skaitā 97 skolu un 71 bērnudārza ēka); radona </a:t>
            </a:r>
            <a:r>
              <a:rPr lang="lv-LV">
                <a:effectLst/>
                <a:latin typeface="Verdana"/>
                <a:ea typeface="Verdana"/>
                <a:cs typeface="Arial"/>
              </a:rPr>
              <a:t>vidējā koncentrācija 71 </a:t>
            </a:r>
            <a:r>
              <a:rPr lang="lv-LV" err="1">
                <a:effectLst/>
                <a:latin typeface="Verdana"/>
                <a:ea typeface="Verdana"/>
                <a:cs typeface="Arial"/>
              </a:rPr>
              <a:t>Bq</a:t>
            </a:r>
            <a:r>
              <a:rPr lang="lv-LV">
                <a:effectLst/>
                <a:latin typeface="Verdana"/>
                <a:ea typeface="Verdana"/>
                <a:cs typeface="Arial"/>
              </a:rPr>
              <a:t>/m</a:t>
            </a:r>
            <a:r>
              <a:rPr lang="lv-LV" baseline="30000">
                <a:effectLst/>
                <a:latin typeface="Verdana"/>
                <a:ea typeface="Verdana"/>
                <a:cs typeface="Arial"/>
              </a:rPr>
              <a:t>3</a:t>
            </a:r>
            <a:r>
              <a:rPr lang="lv-LV">
                <a:effectLst/>
                <a:latin typeface="Verdana"/>
                <a:ea typeface="Verdana"/>
                <a:cs typeface="Arial"/>
              </a:rPr>
              <a:t> (references līmenis 200 </a:t>
            </a:r>
            <a:r>
              <a:rPr lang="lv-LV" err="1">
                <a:effectLst/>
                <a:latin typeface="Verdana"/>
                <a:ea typeface="Verdana"/>
                <a:cs typeface="Arial"/>
              </a:rPr>
              <a:t>Bq</a:t>
            </a:r>
            <a:r>
              <a:rPr lang="lv-LV">
                <a:effectLst/>
                <a:latin typeface="Verdana"/>
                <a:ea typeface="Verdana"/>
                <a:cs typeface="Arial"/>
              </a:rPr>
              <a:t>/m</a:t>
            </a:r>
            <a:r>
              <a:rPr lang="lv-LV" baseline="30000">
                <a:effectLst/>
                <a:latin typeface="Verdana"/>
                <a:ea typeface="Verdana"/>
                <a:cs typeface="Arial"/>
              </a:rPr>
              <a:t>3</a:t>
            </a:r>
            <a:r>
              <a:rPr lang="lv-LV">
                <a:effectLst/>
                <a:latin typeface="Verdana"/>
                <a:ea typeface="Verdana"/>
                <a:cs typeface="Arial"/>
              </a:rPr>
              <a:t>)</a:t>
            </a:r>
            <a:endParaRPr lang="lv-LV" b="0" i="0" u="none" strike="noStrike">
              <a:effectLst/>
              <a:highlight>
                <a:srgbClr val="FFFF00"/>
              </a:highlight>
              <a:latin typeface="Verdana"/>
              <a:ea typeface="Verdana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lv-LV" b="0" i="0" u="none" strike="noStrike">
                <a:effectLst/>
                <a:latin typeface="Verdana"/>
                <a:ea typeface="Verdana"/>
                <a:cs typeface="Arial"/>
              </a:rPr>
              <a:t>Informācija par novērtējumu:</a:t>
            </a:r>
          </a:p>
          <a:p>
            <a:pPr algn="l">
              <a:spcAft>
                <a:spcPts val="600"/>
              </a:spcAft>
            </a:pPr>
            <a:r>
              <a:rPr lang="lv-LV" b="0" i="0" u="sng" strike="noStrike">
                <a:solidFill>
                  <a:srgbClr val="0000FF"/>
                </a:solidFill>
                <a:effectLst/>
                <a:latin typeface="Verdana"/>
                <a:ea typeface="Verdana"/>
                <a:cs typeface="Arial"/>
                <a:hlinkClick r:id="rId3"/>
              </a:rPr>
              <a:t>https://www.vvd.gov.lv/lv/radona-gazes-kontrole</a:t>
            </a:r>
            <a:r>
              <a:rPr lang="en-US" b="0" i="0">
                <a:solidFill>
                  <a:srgbClr val="000000"/>
                </a:solidFill>
                <a:effectLst/>
                <a:latin typeface="Verdana"/>
                <a:ea typeface="Verdana"/>
                <a:cs typeface="Arial"/>
              </a:rPr>
              <a:t>​</a:t>
            </a:r>
            <a:endParaRPr lang="en-US">
              <a:latin typeface="Verdana"/>
              <a:ea typeface="Verdana"/>
            </a:endParaRPr>
          </a:p>
        </p:txBody>
      </p:sp>
      <p:pic>
        <p:nvPicPr>
          <p:cNvPr id="3" name="Graphic 20" descr="Neighborhood with solid fill">
            <a:extLst>
              <a:ext uri="{FF2B5EF4-FFF2-40B4-BE49-F238E27FC236}">
                <a16:creationId xmlns:a16="http://schemas.microsoft.com/office/drawing/2014/main" id="{7A931BA1-D92F-3E0F-E61A-48F041A8A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5488" y="-10525"/>
            <a:ext cx="969124" cy="969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C419E-4C16-2135-6C22-E231C2578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214603"/>
            <a:ext cx="5977954" cy="36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43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39D24-E221-6114-578E-3EA057DE3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48E51-FC95-8854-9484-9188AC4AAB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62517" y="6471138"/>
            <a:ext cx="443345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graphicFrame>
        <p:nvGraphicFramePr>
          <p:cNvPr id="2" name="Tabula 1">
            <a:extLst>
              <a:ext uri="{FF2B5EF4-FFF2-40B4-BE49-F238E27FC236}">
                <a16:creationId xmlns:a16="http://schemas.microsoft.com/office/drawing/2014/main" id="{F17E30A5-7021-864A-6972-9D6E14436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341441"/>
              </p:ext>
            </p:extLst>
          </p:nvPr>
        </p:nvGraphicFramePr>
        <p:xfrm>
          <a:off x="234176" y="1912218"/>
          <a:ext cx="11538373" cy="455891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742">
                  <a:extLst>
                    <a:ext uri="{9D8B030D-6E8A-4147-A177-3AD203B41FA5}">
                      <a16:colId xmlns:a16="http://schemas.microsoft.com/office/drawing/2014/main" val="368660367"/>
                    </a:ext>
                  </a:extLst>
                </a:gridCol>
                <a:gridCol w="1959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2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59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lv-LV" sz="1700" b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Apstarošanas situācija</a:t>
                      </a:r>
                      <a:endParaRPr lang="en-GB" sz="1700" b="1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lv-LV" sz="1700" b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Jonizējošā starojuma avoti</a:t>
                      </a:r>
                      <a:endParaRPr lang="en-GB" sz="1700" b="1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700" b="1" i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Radiācijas avārijas</a:t>
                      </a:r>
                      <a:r>
                        <a:rPr lang="lv-LV" sz="1700" b="1" i="0" baseline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 i</a:t>
                      </a:r>
                      <a:r>
                        <a:rPr lang="lv-LV" sz="1700" b="1" i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espējamās sekas​ Latvijā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lv-LV" sz="1700" b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Aizsargājamās grupas</a:t>
                      </a:r>
                      <a:endParaRPr lang="en-GB" sz="1700" b="1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lv-LV" sz="1700" b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Atbildīgās institūcijas</a:t>
                      </a:r>
                      <a:endParaRPr lang="en-GB" sz="1700" b="1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31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v-LV" sz="1700" b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v-LV" sz="1700" b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700" b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Avāriju apstarošana</a:t>
                      </a:r>
                      <a:endParaRPr lang="en-GB" sz="1700" b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7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Operatori, kuri veic darbības ar avotiem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7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Radioaktīvo materiālu transportēšana</a:t>
                      </a:r>
                      <a:endParaRPr lang="en-GB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7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Nezināmas izcelsmes avoti</a:t>
                      </a:r>
                      <a:endParaRPr lang="en-GB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endParaRPr lang="lv-LV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0" marR="0" lvl="0" indent="0" algn="ctr" defTabSz="93957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lv-LV" sz="1700" b="0" i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Lokāla mēroga sekas 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endParaRPr lang="lv-LV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endParaRPr lang="lv-LV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7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Iedzīvotāji</a:t>
                      </a:r>
                      <a:endParaRPr lang="en-GB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lv-LV" sz="17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Darbinieki (avārijās iesaistītie)</a:t>
                      </a:r>
                      <a:endParaRPr lang="en-GB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v-LV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7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KEM, IeM, ZM, VM, VVD RDC, VUGD, LVĢMC, PVD, VI, NMPD, NBS, VP, VDD, VRS, pašvaldības, u.c.</a:t>
                      </a:r>
                      <a:endParaRPr lang="en-GB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9906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3957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lv-LV" sz="17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Kaimiņvalstu atomelektrostacijas vai cita veida pārrobežu radioaktīvā piesārņojuma apdraudējums</a:t>
                      </a:r>
                      <a:endParaRPr lang="en-GB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lv-LV" sz="1700" b="0" i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Zems risks ar nozīmīgām sekām; būtiskas ietekmes vairākās pašvaldībās</a:t>
                      </a:r>
                      <a:endParaRPr lang="en-GB" sz="17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684210"/>
                  </a:ext>
                </a:extLst>
              </a:tr>
            </a:tbl>
          </a:graphicData>
        </a:graphic>
      </p:graphicFrame>
      <p:pic>
        <p:nvPicPr>
          <p:cNvPr id="3" name="Graphic 21" descr="Siren with solid fill">
            <a:extLst>
              <a:ext uri="{FF2B5EF4-FFF2-40B4-BE49-F238E27FC236}">
                <a16:creationId xmlns:a16="http://schemas.microsoft.com/office/drawing/2014/main" id="{6E45C615-75D3-43FF-CB39-982777A9A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8688" y="88502"/>
            <a:ext cx="1371599" cy="13715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70AB7D-1B97-8C10-0C42-F21FD23DBAFC}"/>
              </a:ext>
            </a:extLst>
          </p:cNvPr>
          <p:cNvSpPr txBox="1">
            <a:spLocks/>
          </p:cNvSpPr>
          <p:nvPr/>
        </p:nvSpPr>
        <p:spPr>
          <a:xfrm>
            <a:off x="2213912" y="183829"/>
            <a:ext cx="6962172" cy="1036638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Avāriju apstarošanas situācija</a:t>
            </a:r>
            <a:endParaRPr lang="en-US" altLang="en-US" sz="2800" b="1">
              <a:solidFill>
                <a:srgbClr val="4F742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30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11596861" y="6476235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94331EC-832C-4D85-9536-0FEB9217A6BA}" type="slidenum">
              <a:rPr lang="en-US" altLang="en-US" dirty="0" smtClean="0"/>
              <a:pPr/>
              <a:t>53</a:t>
            </a:fld>
            <a:endParaRPr lang="en-US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1C309-9907-92DA-B0EE-B661D13FF298}"/>
              </a:ext>
            </a:extLst>
          </p:cNvPr>
          <p:cNvSpPr txBox="1">
            <a:spLocks/>
          </p:cNvSpPr>
          <p:nvPr/>
        </p:nvSpPr>
        <p:spPr>
          <a:xfrm>
            <a:off x="2391114" y="387690"/>
            <a:ext cx="9038886" cy="8467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/>
                <a:ea typeface="Verdana"/>
                <a:cs typeface="+mj-lt"/>
              </a:rPr>
              <a:t>Informācija sabiedrībai</a:t>
            </a:r>
          </a:p>
        </p:txBody>
      </p:sp>
      <p:pic>
        <p:nvPicPr>
          <p:cNvPr id="5" name="Graphic 4" descr="Cursor with solid fill">
            <a:extLst>
              <a:ext uri="{FF2B5EF4-FFF2-40B4-BE49-F238E27FC236}">
                <a16:creationId xmlns:a16="http://schemas.microsoft.com/office/drawing/2014/main" id="{AEC130E3-2A8E-420A-1510-66A3383AA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7193952" y="387690"/>
            <a:ext cx="468000" cy="46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0DACBC-BB0E-4790-94F8-60847AAAAFB8}"/>
              </a:ext>
            </a:extLst>
          </p:cNvPr>
          <p:cNvSpPr txBox="1"/>
          <p:nvPr/>
        </p:nvSpPr>
        <p:spPr>
          <a:xfrm>
            <a:off x="7427952" y="322533"/>
            <a:ext cx="4661034" cy="48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altLang="lv-LV" sz="2400">
                <a:latin typeface="Verdana"/>
                <a:ea typeface="Verdana"/>
                <a:cs typeface="Arial"/>
                <a:hlinkClick r:id="rId5"/>
              </a:rPr>
              <a:t>https://www.vvd.gov.lv/lv</a:t>
            </a:r>
            <a:endParaRPr lang="lv-LV" altLang="lv-LV" sz="2400">
              <a:latin typeface="Verdana"/>
              <a:ea typeface="Verdana"/>
              <a:cs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9EA0BC-8325-146C-97FA-A9CEC65E7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78038"/>
            <a:ext cx="6565827" cy="56799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477CB1-B616-CC9A-D391-3C5D6765D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1335" y="1178038"/>
            <a:ext cx="5565252" cy="55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69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261258" y="1578429"/>
            <a:ext cx="11691256" cy="5024876"/>
          </a:xfrm>
        </p:spPr>
        <p:txBody>
          <a:bodyPr>
            <a:normAutofit/>
          </a:bodyPr>
          <a:lstStyle/>
          <a:p>
            <a:pPr marL="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altLang="lv-LV" sz="2200">
                <a:latin typeface="Verdana"/>
                <a:ea typeface="Verdana"/>
                <a:cs typeface="Arial"/>
                <a:hlinkClick r:id="rId3"/>
              </a:rPr>
              <a:t>https://www.vvd.gov.lv/lv</a:t>
            </a:r>
            <a:endParaRPr lang="lv-LV" altLang="lv-LV" sz="2200">
              <a:latin typeface="Verdana"/>
              <a:ea typeface="Verdana"/>
              <a:cs typeface="Arial"/>
            </a:endParaRPr>
          </a:p>
          <a:p>
            <a:pPr marL="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altLang="lv-LV" sz="2200">
                <a:latin typeface="Verdana"/>
                <a:ea typeface="Verdana"/>
                <a:cs typeface="Arial"/>
                <a:hlinkClick r:id="rId4"/>
              </a:rPr>
              <a:t>https://www.facebook.com/videsdienests/</a:t>
            </a:r>
            <a:endParaRPr lang="lv-LV" altLang="lv-LV" sz="2200">
              <a:latin typeface="Verdana"/>
              <a:ea typeface="Verdana"/>
              <a:cs typeface="Arial"/>
            </a:endParaRPr>
          </a:p>
          <a:p>
            <a:pPr marL="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altLang="lv-LV" sz="2200">
                <a:latin typeface="Verdana"/>
                <a:ea typeface="Verdana"/>
                <a:cs typeface="Arial"/>
                <a:hlinkClick r:id="rId5"/>
              </a:rPr>
              <a:t>https://twitter.com/videsdienests</a:t>
            </a:r>
            <a:r>
              <a:rPr lang="lv-LV" altLang="lv-LV" sz="2200">
                <a:latin typeface="Verdana"/>
                <a:ea typeface="Verdana"/>
                <a:cs typeface="Arial"/>
              </a:rPr>
              <a:t> </a:t>
            </a:r>
          </a:p>
          <a:p>
            <a:pPr marL="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200">
                <a:hlinkClick r:id="rId6"/>
              </a:rPr>
              <a:t>https://www.youtube.com/</a:t>
            </a:r>
            <a:br>
              <a:rPr lang="lv-LV" sz="2200">
                <a:hlinkClick r:id="rId6"/>
              </a:rPr>
            </a:br>
            <a:r>
              <a:rPr lang="lv-LV" sz="2200">
                <a:hlinkClick r:id="rId6"/>
              </a:rPr>
              <a:t>@valstsvidesdienests</a:t>
            </a:r>
            <a:r>
              <a:rPr lang="lv-LV" sz="2200"/>
              <a:t> </a:t>
            </a:r>
          </a:p>
          <a:p>
            <a:pPr marL="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lv-LV" altLang="lv-LV" sz="2200">
              <a:latin typeface="Verdana"/>
              <a:ea typeface="Verdana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lv-LV" altLang="lv-LV" sz="1800">
              <a:latin typeface="Verdana"/>
              <a:ea typeface="Verdana"/>
              <a:cs typeface="Arial"/>
            </a:endParaRPr>
          </a:p>
          <a:p>
            <a:pPr marL="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lv-LV" altLang="lv-LV" sz="2200">
              <a:latin typeface="Verdana"/>
              <a:ea typeface="Verdana"/>
              <a:cs typeface="Arial"/>
            </a:endParaRP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11596861" y="6476235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94331EC-832C-4D85-9536-0FEB9217A6BA}" type="slidenum">
              <a:rPr lang="en-US" altLang="en-US" dirty="0" smtClean="0"/>
              <a:pPr/>
              <a:t>54</a:t>
            </a:fld>
            <a:endParaRPr lang="en-US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1C309-9907-92DA-B0EE-B661D13FF298}"/>
              </a:ext>
            </a:extLst>
          </p:cNvPr>
          <p:cNvSpPr txBox="1">
            <a:spLocks/>
          </p:cNvSpPr>
          <p:nvPr/>
        </p:nvSpPr>
        <p:spPr>
          <a:xfrm>
            <a:off x="2068123" y="450061"/>
            <a:ext cx="9038886" cy="8467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400" b="1">
                <a:solidFill>
                  <a:srgbClr val="4F742A"/>
                </a:solidFill>
                <a:latin typeface="Verdana"/>
                <a:ea typeface="Verdana"/>
                <a:cs typeface="+mj-lt"/>
              </a:rPr>
              <a:t>Sekojiet Valsts vides dienestam!</a:t>
            </a:r>
          </a:p>
        </p:txBody>
      </p:sp>
      <p:pic>
        <p:nvPicPr>
          <p:cNvPr id="5" name="Graphic 4" descr="Cursor with solid fill">
            <a:extLst>
              <a:ext uri="{FF2B5EF4-FFF2-40B4-BE49-F238E27FC236}">
                <a16:creationId xmlns:a16="http://schemas.microsoft.com/office/drawing/2014/main" id="{AEC130E3-2A8E-420A-1510-66A3383AA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24786" y="1648075"/>
            <a:ext cx="468000" cy="46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5080F-11ED-379A-F683-06C587F03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7481" y="168442"/>
            <a:ext cx="4131505" cy="6612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10D20D-3436-42BD-4571-3F474BA3ED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4988" y="3112100"/>
            <a:ext cx="3890293" cy="3615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6B619A-432A-8C22-DC0B-7E738A1703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476" y="2208083"/>
            <a:ext cx="353122" cy="3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AC55EF-E5E0-7818-17B5-A4C2321107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765" y="2752100"/>
            <a:ext cx="364833" cy="36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8BA703-E6DF-1919-29CF-DCC5C45FFE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598" y="5803205"/>
            <a:ext cx="3067050" cy="800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2A5586-C680-9D62-F13E-7E2C0E537770}"/>
              </a:ext>
            </a:extLst>
          </p:cNvPr>
          <p:cNvSpPr txBox="1"/>
          <p:nvPr/>
        </p:nvSpPr>
        <p:spPr>
          <a:xfrm>
            <a:off x="592786" y="4921570"/>
            <a:ext cx="32921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altLang="lv-LV" sz="1600">
                <a:latin typeface="Verdana"/>
                <a:ea typeface="Verdana"/>
                <a:cs typeface="Arial"/>
              </a:rPr>
              <a:t>Sekojiet arī starptautiskām</a:t>
            </a:r>
            <a:br>
              <a:rPr lang="lv-LV" altLang="lv-LV" sz="1600">
                <a:latin typeface="Verdana"/>
                <a:ea typeface="Verdana"/>
                <a:cs typeface="Arial"/>
              </a:rPr>
            </a:br>
            <a:r>
              <a:rPr lang="lv-LV" altLang="lv-LV" sz="1600">
                <a:latin typeface="Verdana"/>
                <a:ea typeface="Verdana"/>
                <a:cs typeface="Arial"/>
              </a:rPr>
              <a:t>aktualitātēm!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altLang="lv-LV" sz="1600">
                <a:latin typeface="Verdana"/>
                <a:ea typeface="Verdana"/>
                <a:cs typeface="Arial"/>
                <a:hlinkClick r:id="rId14"/>
              </a:rPr>
              <a:t>www.facebook.com/iaeaorg/</a:t>
            </a:r>
            <a:endParaRPr lang="lv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FE1FE-EE9C-25EE-7E6B-068D64FBA4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158" y="3294708"/>
            <a:ext cx="38204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7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81DA-8118-4508-A4F2-F5B9C0A7B2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62517" y="6471138"/>
            <a:ext cx="443345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7" name="Picture 6" descr="A diagram of a person&amp;#39;s body&#10;&#10;Description automatically generated">
            <a:extLst>
              <a:ext uri="{FF2B5EF4-FFF2-40B4-BE49-F238E27FC236}">
                <a16:creationId xmlns:a16="http://schemas.microsoft.com/office/drawing/2014/main" id="{3ACB0FE2-8E01-FCDC-459F-1CC279A79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5" y="1545771"/>
            <a:ext cx="11952964" cy="4778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FE904-D624-E33F-1C77-A961B8C6AB81}"/>
              </a:ext>
            </a:extLst>
          </p:cNvPr>
          <p:cNvSpPr txBox="1">
            <a:spLocks/>
          </p:cNvSpPr>
          <p:nvPr/>
        </p:nvSpPr>
        <p:spPr>
          <a:xfrm>
            <a:off x="2213912" y="183829"/>
            <a:ext cx="6962172" cy="1036638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Trīs radiācijas aizsardzības pamatprincipi</a:t>
            </a:r>
          </a:p>
        </p:txBody>
      </p:sp>
    </p:spTree>
    <p:extLst>
      <p:ext uri="{BB962C8B-B14F-4D97-AF65-F5344CB8AC3E}">
        <p14:creationId xmlns:p14="http://schemas.microsoft.com/office/powerpoint/2010/main" val="1612997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8800C2A-5D76-A828-9FF0-795FEE4435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51D8AF-04E3-494C-BD03-3154BC7610A9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9" name="Attēls 8" descr="Attēls, kurā ir teksts, medicīnas aprīkojums, mašīna, iekštelpu&#10;&#10;Apraksts ģenerēts automātiski">
            <a:extLst>
              <a:ext uri="{FF2B5EF4-FFF2-40B4-BE49-F238E27FC236}">
                <a16:creationId xmlns:a16="http://schemas.microsoft.com/office/drawing/2014/main" id="{23C1961B-295F-40AE-8D30-C3009DB41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889" y="3545393"/>
            <a:ext cx="3137338" cy="3180989"/>
          </a:xfrm>
          <a:prstGeom prst="rect">
            <a:avLst/>
          </a:prstGeom>
        </p:spPr>
      </p:pic>
      <p:pic>
        <p:nvPicPr>
          <p:cNvPr id="17" name="Attēls 17" descr="Attēls, kurā ir apģērbs, apavi, persona, stāvēšana&#10;&#10;Apraksts ģenerēts automātiski">
            <a:extLst>
              <a:ext uri="{FF2B5EF4-FFF2-40B4-BE49-F238E27FC236}">
                <a16:creationId xmlns:a16="http://schemas.microsoft.com/office/drawing/2014/main" id="{902A7626-69D7-7FDD-5E76-82D254E84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54" r="15749"/>
          <a:stretch/>
        </p:blipFill>
        <p:spPr>
          <a:xfrm>
            <a:off x="50362" y="1877871"/>
            <a:ext cx="3137338" cy="49801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0256C0-A9AB-8B27-E8D1-087E41A98F1D}"/>
              </a:ext>
            </a:extLst>
          </p:cNvPr>
          <p:cNvSpPr txBox="1"/>
          <p:nvPr/>
        </p:nvSpPr>
        <p:spPr>
          <a:xfrm>
            <a:off x="2206098" y="863960"/>
            <a:ext cx="9716656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lv-LV" sz="2000">
                <a:latin typeface="Verdana"/>
                <a:ea typeface="Verdana"/>
                <a:cs typeface="Arial"/>
              </a:rPr>
              <a:t>Galvenā funkcija ir aizsargāt darbiniekus, pacientus, apmeklētājus</a:t>
            </a:r>
            <a:endParaRPr lang="lv-LV" sz="2000">
              <a:latin typeface="Verdana"/>
              <a:ea typeface="Verdana"/>
            </a:endParaRPr>
          </a:p>
          <a:p>
            <a:pPr>
              <a:spcAft>
                <a:spcPts val="600"/>
              </a:spcAft>
            </a:pPr>
            <a:r>
              <a:rPr lang="lv-LV" sz="2000">
                <a:latin typeface="Verdana"/>
                <a:ea typeface="Verdana"/>
                <a:cs typeface="Arial"/>
              </a:rPr>
              <a:t>Pārvietojamas vai stacionāras barjeras (dažāda lieluma un materiāla aizsargsienas uz grīdas, pie sienas, griestiem)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BA3EC4-36D6-CB0E-7AA5-ED7D6295426B}"/>
              </a:ext>
            </a:extLst>
          </p:cNvPr>
          <p:cNvSpPr txBox="1">
            <a:spLocks/>
          </p:cNvSpPr>
          <p:nvPr/>
        </p:nvSpPr>
        <p:spPr>
          <a:xfrm>
            <a:off x="2213912" y="183829"/>
            <a:ext cx="7771990" cy="1036638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Aizsarglīdzekļi darbā ar radiāciju (1)</a:t>
            </a:r>
          </a:p>
        </p:txBody>
      </p:sp>
      <p:pic>
        <p:nvPicPr>
          <p:cNvPr id="8" name="Attēls 4" descr="Attēls, kurā ir teksts, ekrānuzņēmums, dizains&#10;&#10;Apraksts ģenerēts automātiski">
            <a:extLst>
              <a:ext uri="{FF2B5EF4-FFF2-40B4-BE49-F238E27FC236}">
                <a16:creationId xmlns:a16="http://schemas.microsoft.com/office/drawing/2014/main" id="{E830EDAB-8BC4-511C-B26A-9DDF75724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044" y="2141898"/>
            <a:ext cx="6003965" cy="25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1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AA6B80F-86F0-33F4-AA9C-3698E77F3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594" y="987003"/>
            <a:ext cx="5198438" cy="10366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lv-LV" b="1">
                <a:latin typeface="Verdana"/>
                <a:ea typeface="Verdana"/>
                <a:cs typeface="Arial"/>
              </a:rPr>
              <a:t>Individuālie aizsardzības līdzekļi</a:t>
            </a:r>
            <a:endParaRPr lang="lv-LV" b="1">
              <a:solidFill>
                <a:srgbClr val="1287C3"/>
              </a:solidFill>
              <a:latin typeface="Verdana"/>
              <a:ea typeface="Verdana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30C7E4C6-BAFD-ED9D-D319-09F6C6960D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51D8AF-04E3-494C-BD03-3154BC7610A9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7" name="Attēls 7" descr="Attēls, kurā ir medicīnas aprīkojums, personālais aizsargaprīkojums, medicīnisks, iekštelpu&#10;&#10;Apraksts ģenerēts automātiski">
            <a:extLst>
              <a:ext uri="{FF2B5EF4-FFF2-40B4-BE49-F238E27FC236}">
                <a16:creationId xmlns:a16="http://schemas.microsoft.com/office/drawing/2014/main" id="{3044A964-3FDC-FF0E-58A9-7633D3D3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3" y="4775092"/>
            <a:ext cx="3042537" cy="20236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445E20-EA2D-4F37-2B6D-A305FAAFF2DC}"/>
              </a:ext>
            </a:extLst>
          </p:cNvPr>
          <p:cNvSpPr txBox="1">
            <a:spLocks/>
          </p:cNvSpPr>
          <p:nvPr/>
        </p:nvSpPr>
        <p:spPr>
          <a:xfrm>
            <a:off x="2213912" y="183829"/>
            <a:ext cx="7771990" cy="1036638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2800" b="1">
                <a:solidFill>
                  <a:srgbClr val="4F74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Aizsarglīdzekļi darbā ar radiāciju (2)</a:t>
            </a:r>
          </a:p>
        </p:txBody>
      </p:sp>
      <p:pic>
        <p:nvPicPr>
          <p:cNvPr id="9" name="Picture 7" descr="A collage of different types of aprons&#10;&#10;Description automatically generated">
            <a:extLst>
              <a:ext uri="{FF2B5EF4-FFF2-40B4-BE49-F238E27FC236}">
                <a16:creationId xmlns:a16="http://schemas.microsoft.com/office/drawing/2014/main" id="{6BC4B776-92E7-743E-C216-29CBB13CA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" t="1242" r="2498" b="54167"/>
          <a:stretch/>
        </p:blipFill>
        <p:spPr bwMode="auto">
          <a:xfrm>
            <a:off x="208973" y="1557867"/>
            <a:ext cx="6295286" cy="31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 collage of different medical equipment&#10;&#10;Description automatically generated">
            <a:extLst>
              <a:ext uri="{FF2B5EF4-FFF2-40B4-BE49-F238E27FC236}">
                <a16:creationId xmlns:a16="http://schemas.microsoft.com/office/drawing/2014/main" id="{2D11A012-6178-7C13-1218-59DC1651A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177" y="702149"/>
            <a:ext cx="5115883" cy="61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3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81DA-8118-4508-A4F2-F5B9C0A7B2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84000" y="6452191"/>
            <a:ext cx="406400" cy="304800"/>
          </a:xfrm>
        </p:spPr>
        <p:txBody>
          <a:bodyPr/>
          <a:lstStyle/>
          <a:p>
            <a:pPr>
              <a:defRPr/>
            </a:pPr>
            <a:fld id="{CC3C4AEA-2F83-4016-9B89-CF38289593C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5" name="Attēls 12" descr="C:\Users\aija.lazdane\Desktop\bildes_02_2019\20190425_1222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25424" b="11604"/>
          <a:stretch/>
        </p:blipFill>
        <p:spPr bwMode="auto">
          <a:xfrm>
            <a:off x="78668" y="2461368"/>
            <a:ext cx="3552035" cy="362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ttēls 2"/>
          <p:cNvPicPr>
            <a:picLocks noChangeAspect="1"/>
          </p:cNvPicPr>
          <p:nvPr/>
        </p:nvPicPr>
        <p:blipFill rotWithShape="1">
          <a:blip r:embed="rId4"/>
          <a:srcRect l="22064" r="8118"/>
          <a:stretch/>
        </p:blipFill>
        <p:spPr>
          <a:xfrm>
            <a:off x="3748914" y="2460308"/>
            <a:ext cx="4502638" cy="362127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BA951A-C7F1-3C4B-DFBA-ED906C324133}"/>
              </a:ext>
            </a:extLst>
          </p:cNvPr>
          <p:cNvSpPr txBox="1">
            <a:spLocks/>
          </p:cNvSpPr>
          <p:nvPr/>
        </p:nvSpPr>
        <p:spPr>
          <a:xfrm>
            <a:off x="951883" y="2552905"/>
            <a:ext cx="2842151" cy="4641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800" b="1">
                <a:solidFill>
                  <a:srgbClr val="FFFFFF"/>
                </a:solidFill>
                <a:latin typeface="Verdana"/>
                <a:ea typeface="Verdana"/>
              </a:rPr>
              <a:t>Radioaktīvs avots rūpniecībā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3ED4AC-4815-3E2B-B502-4121C7BC43AA}"/>
              </a:ext>
            </a:extLst>
          </p:cNvPr>
          <p:cNvSpPr txBox="1">
            <a:spLocks/>
          </p:cNvSpPr>
          <p:nvPr/>
        </p:nvSpPr>
        <p:spPr>
          <a:xfrm>
            <a:off x="5566610" y="5087195"/>
            <a:ext cx="3011557" cy="10730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600" b="1">
                <a:solidFill>
                  <a:srgbClr val="FFFFFF"/>
                </a:solidFill>
                <a:latin typeface="Verdana"/>
                <a:ea typeface="Verdana"/>
              </a:rPr>
              <a:t>Radioaktīvo vielu nesaturošs jonizējošā starojuma avots medicīnā</a:t>
            </a:r>
            <a:endParaRPr lang="en-US" sz="20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69B0DF-767E-3FBC-07B9-2AEA3D72C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79" b="22517"/>
          <a:stretch/>
        </p:blipFill>
        <p:spPr bwMode="auto">
          <a:xfrm>
            <a:off x="8287167" y="2422220"/>
            <a:ext cx="3838848" cy="365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4C50460-13C6-1D5C-D3E1-06E923A0DF45}"/>
              </a:ext>
            </a:extLst>
          </p:cNvPr>
          <p:cNvSpPr txBox="1">
            <a:spLocks/>
          </p:cNvSpPr>
          <p:nvPr/>
        </p:nvSpPr>
        <p:spPr>
          <a:xfrm>
            <a:off x="9133367" y="5391683"/>
            <a:ext cx="3216939" cy="4641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600" b="1">
                <a:solidFill>
                  <a:srgbClr val="FFFFFF"/>
                </a:solidFill>
                <a:latin typeface="Verdana"/>
                <a:ea typeface="Verdana"/>
              </a:rPr>
              <a:t>OLKILUOTO AES Somijā</a:t>
            </a:r>
            <a:endParaRPr lang="en-US" sz="20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32A2D2-3AB9-7CA2-92EF-E81B39871A72}"/>
              </a:ext>
            </a:extLst>
          </p:cNvPr>
          <p:cNvSpPr txBox="1">
            <a:spLocks/>
          </p:cNvSpPr>
          <p:nvPr/>
        </p:nvSpPr>
        <p:spPr>
          <a:xfrm>
            <a:off x="-9651" y="0"/>
            <a:ext cx="12201651" cy="11890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buNone/>
            </a:pPr>
            <a:r>
              <a:rPr lang="lv-LV" sz="3600" b="1">
                <a:latin typeface="Verdana" panose="020B0604030504040204" pitchFamily="34" charset="0"/>
                <a:ea typeface="Verdana" panose="020B0604030504040204" pitchFamily="34" charset="0"/>
              </a:rPr>
              <a:t>3. Jonizējošā starojuma avoti</a:t>
            </a:r>
            <a:endParaRPr lang="en-GB" sz="36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8B7FC-1CA9-4693-5882-B37E06F7D943}"/>
              </a:ext>
            </a:extLst>
          </p:cNvPr>
          <p:cNvCxnSpPr>
            <a:cxnSpLocks/>
          </p:cNvCxnSpPr>
          <p:nvPr/>
        </p:nvCxnSpPr>
        <p:spPr>
          <a:xfrm>
            <a:off x="0" y="1041400"/>
            <a:ext cx="1219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B368-B5C2-62DC-6064-DCA0F84D1AFC}"/>
              </a:ext>
            </a:extLst>
          </p:cNvPr>
          <p:cNvCxnSpPr>
            <a:cxnSpLocks/>
          </p:cNvCxnSpPr>
          <p:nvPr/>
        </p:nvCxnSpPr>
        <p:spPr>
          <a:xfrm>
            <a:off x="-3050" y="6620239"/>
            <a:ext cx="12192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134365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0</TotalTime>
  <Words>2420</Words>
  <Application>Microsoft Office PowerPoint</Application>
  <PresentationFormat>Widescreen</PresentationFormat>
  <Paragraphs>451</Paragraphs>
  <Slides>54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Arial,Sans-Serif</vt:lpstr>
      <vt:lpstr>Calibri</vt:lpstr>
      <vt:lpstr>Calibri Light</vt:lpstr>
      <vt:lpstr>Gilroy Light</vt:lpstr>
      <vt:lpstr>Gilroy-Bold</vt:lpstr>
      <vt:lpstr>Gilroy-Medium</vt:lpstr>
      <vt:lpstr>Times New Roman</vt:lpstr>
      <vt:lpstr>Verdana</vt:lpstr>
      <vt:lpstr>Wingdings</vt:lpstr>
      <vt:lpstr>89_Prezentacija_templateLV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Radiācijas situācijas operatīva novērtēšana (1)</vt:lpstr>
      <vt:lpstr>Radiācijas situācijas operatīva novērtēšana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Dagnija</dc:creator>
  <cp:lastModifiedBy>Agnese Aizpuriete</cp:lastModifiedBy>
  <cp:revision>27</cp:revision>
  <cp:lastPrinted>2022-09-12T15:10:12Z</cp:lastPrinted>
  <dcterms:created xsi:type="dcterms:W3CDTF">2014-11-20T14:46:47Z</dcterms:created>
  <dcterms:modified xsi:type="dcterms:W3CDTF">2024-09-12T07:43:55Z</dcterms:modified>
</cp:coreProperties>
</file>