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6432"/>
    <a:srgbClr val="EDBE00"/>
    <a:srgbClr val="858585"/>
    <a:srgbClr val="FFFFFF"/>
    <a:srgbClr val="D9D9D9"/>
    <a:srgbClr val="4A773C"/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83" autoAdjust="0"/>
  </p:normalViewPr>
  <p:slideViewPr>
    <p:cSldViewPr snapToGrid="0">
      <p:cViewPr varScale="1">
        <p:scale>
          <a:sx n="107" d="100"/>
          <a:sy n="107" d="100"/>
        </p:scale>
        <p:origin x="315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islavs Sardiko" userId="0112708e-a91a-4106-9e02-ec38ad318273" providerId="ADAL" clId="{2156416E-1446-4F9E-8374-008B6A644ECD}"/>
    <pc:docChg chg="undo custSel addSld">
      <pc:chgData name="Vladislavs Sardiko" userId="0112708e-a91a-4106-9e02-ec38ad318273" providerId="ADAL" clId="{2156416E-1446-4F9E-8374-008B6A644ECD}" dt="2024-11-04T12:13:22.571" v="0" actId="47"/>
      <pc:docMkLst>
        <pc:docMk/>
      </pc:docMkLst>
      <pc:sldChg chg="add">
        <pc:chgData name="Vladislavs Sardiko" userId="0112708e-a91a-4106-9e02-ec38ad318273" providerId="ADAL" clId="{2156416E-1446-4F9E-8374-008B6A644ECD}" dt="2024-11-04T12:13:22.571" v="0" actId="47"/>
        <pc:sldMkLst>
          <pc:docMk/>
          <pc:sldMk cId="2595785143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386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84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79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9388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635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4219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53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530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896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059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3392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2745B1-9B8B-4D57-ACEF-7DECA63AD65D}" type="datetimeFigureOut">
              <a:rPr lang="lv-LV" smtClean="0"/>
              <a:t>04.11.2024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083FC4-A8FA-47C6-B5C2-2139AD0188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55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aphic 79" descr="Graph and note paper with pencils">
            <a:extLst>
              <a:ext uri="{FF2B5EF4-FFF2-40B4-BE49-F238E27FC236}">
                <a16:creationId xmlns:a16="http://schemas.microsoft.com/office/drawing/2014/main" id="{33F9C9E4-CDB8-F76F-2DCD-85A6ECBECE8D}"/>
              </a:ext>
            </a:extLst>
          </p:cNvPr>
          <p:cNvGrpSpPr/>
          <p:nvPr/>
        </p:nvGrpSpPr>
        <p:grpSpPr>
          <a:xfrm>
            <a:off x="2431626" y="3910464"/>
            <a:ext cx="3418667" cy="2854855"/>
            <a:chOff x="12489301" y="1875061"/>
            <a:chExt cx="2152054" cy="3281659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F9850DD-F9B6-BF4E-7F69-F82440ECEBD0}"/>
                </a:ext>
              </a:extLst>
            </p:cNvPr>
            <p:cNvSpPr/>
            <p:nvPr/>
          </p:nvSpPr>
          <p:spPr>
            <a:xfrm>
              <a:off x="12511625" y="1942033"/>
              <a:ext cx="2125265" cy="3214687"/>
            </a:xfrm>
            <a:custGeom>
              <a:avLst/>
              <a:gdLst>
                <a:gd name="connsiteX0" fmla="*/ 0 w 2125265"/>
                <a:gd name="connsiteY0" fmla="*/ 0 h 3214687"/>
                <a:gd name="connsiteX1" fmla="*/ 2125266 w 2125265"/>
                <a:gd name="connsiteY1" fmla="*/ 0 h 3214687"/>
                <a:gd name="connsiteX2" fmla="*/ 2125266 w 2125265"/>
                <a:gd name="connsiteY2" fmla="*/ 3214688 h 3214687"/>
                <a:gd name="connsiteX3" fmla="*/ 0 w 212526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5265" h="3214687">
                  <a:moveTo>
                    <a:pt x="0" y="0"/>
                  </a:moveTo>
                  <a:lnTo>
                    <a:pt x="2125266" y="0"/>
                  </a:lnTo>
                  <a:lnTo>
                    <a:pt x="2125266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rgbClr val="D2D2D2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79F201A3-4382-8C36-C0A2-A41895BADB7C}"/>
                </a:ext>
              </a:extLst>
            </p:cNvPr>
            <p:cNvSpPr/>
            <p:nvPr/>
          </p:nvSpPr>
          <p:spPr>
            <a:xfrm>
              <a:off x="12493766" y="1879525"/>
              <a:ext cx="2143125" cy="3214687"/>
            </a:xfrm>
            <a:custGeom>
              <a:avLst/>
              <a:gdLst>
                <a:gd name="connsiteX0" fmla="*/ 0 w 2143125"/>
                <a:gd name="connsiteY0" fmla="*/ 0 h 3214687"/>
                <a:gd name="connsiteX1" fmla="*/ 2143125 w 2143125"/>
                <a:gd name="connsiteY1" fmla="*/ 0 h 3214687"/>
                <a:gd name="connsiteX2" fmla="*/ 2143125 w 2143125"/>
                <a:gd name="connsiteY2" fmla="*/ 3214688 h 3214687"/>
                <a:gd name="connsiteX3" fmla="*/ 0 w 214312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25" h="3214687">
                  <a:moveTo>
                    <a:pt x="0" y="0"/>
                  </a:moveTo>
                  <a:lnTo>
                    <a:pt x="2143125" y="0"/>
                  </a:lnTo>
                  <a:lnTo>
                    <a:pt x="2143125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rgbClr val="FFFFF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E6011E3-049F-36D8-F12F-E7B074E6B988}"/>
                </a:ext>
              </a:extLst>
            </p:cNvPr>
            <p:cNvSpPr/>
            <p:nvPr/>
          </p:nvSpPr>
          <p:spPr>
            <a:xfrm>
              <a:off x="12489301" y="1875061"/>
              <a:ext cx="2152054" cy="3223617"/>
            </a:xfrm>
            <a:custGeom>
              <a:avLst/>
              <a:gdLst>
                <a:gd name="connsiteX0" fmla="*/ 2152055 w 2152054"/>
                <a:gd name="connsiteY0" fmla="*/ 3223617 h 3223617"/>
                <a:gd name="connsiteX1" fmla="*/ 0 w 2152054"/>
                <a:gd name="connsiteY1" fmla="*/ 3223617 h 3223617"/>
                <a:gd name="connsiteX2" fmla="*/ 0 w 2152054"/>
                <a:gd name="connsiteY2" fmla="*/ 0 h 3223617"/>
                <a:gd name="connsiteX3" fmla="*/ 2152055 w 2152054"/>
                <a:gd name="connsiteY3" fmla="*/ 0 h 3223617"/>
                <a:gd name="connsiteX4" fmla="*/ 2152055 w 2152054"/>
                <a:gd name="connsiteY4" fmla="*/ 3223617 h 3223617"/>
                <a:gd name="connsiteX5" fmla="*/ 8930 w 2152054"/>
                <a:gd name="connsiteY5" fmla="*/ 3214688 h 3223617"/>
                <a:gd name="connsiteX6" fmla="*/ 2143125 w 2152054"/>
                <a:gd name="connsiteY6" fmla="*/ 3214688 h 3223617"/>
                <a:gd name="connsiteX7" fmla="*/ 2143125 w 2152054"/>
                <a:gd name="connsiteY7" fmla="*/ 8930 h 3223617"/>
                <a:gd name="connsiteX8" fmla="*/ 8930 w 2152054"/>
                <a:gd name="connsiteY8" fmla="*/ 8930 h 3223617"/>
                <a:gd name="connsiteX9" fmla="*/ 8930 w 2152054"/>
                <a:gd name="connsiteY9" fmla="*/ 3214688 h 3223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2054" h="3223617">
                  <a:moveTo>
                    <a:pt x="2152055" y="3223617"/>
                  </a:moveTo>
                  <a:lnTo>
                    <a:pt x="0" y="3223617"/>
                  </a:lnTo>
                  <a:lnTo>
                    <a:pt x="0" y="0"/>
                  </a:lnTo>
                  <a:lnTo>
                    <a:pt x="2152055" y="0"/>
                  </a:lnTo>
                  <a:lnTo>
                    <a:pt x="2152055" y="3223617"/>
                  </a:lnTo>
                  <a:close/>
                  <a:moveTo>
                    <a:pt x="8930" y="3214688"/>
                  </a:moveTo>
                  <a:lnTo>
                    <a:pt x="2143125" y="3214688"/>
                  </a:lnTo>
                  <a:lnTo>
                    <a:pt x="2143125" y="8930"/>
                  </a:lnTo>
                  <a:lnTo>
                    <a:pt x="8930" y="8930"/>
                  </a:lnTo>
                  <a:lnTo>
                    <a:pt x="8930" y="3214688"/>
                  </a:lnTo>
                  <a:close/>
                </a:path>
              </a:pathLst>
            </a:custGeom>
            <a:solidFill>
              <a:srgbClr val="F2F2F2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2FA9C11-D869-0A46-0E24-D7D4D1D4FF43}"/>
                </a:ext>
              </a:extLst>
            </p:cNvPr>
            <p:cNvSpPr/>
            <p:nvPr/>
          </p:nvSpPr>
          <p:spPr>
            <a:xfrm>
              <a:off x="12592091" y="2224991"/>
              <a:ext cx="1880803" cy="2661041"/>
            </a:xfrm>
            <a:custGeom>
              <a:avLst/>
              <a:gdLst>
                <a:gd name="connsiteX0" fmla="*/ 0 w 1830585"/>
                <a:gd name="connsiteY0" fmla="*/ 0 h 2366367"/>
                <a:gd name="connsiteX1" fmla="*/ 0 w 1830585"/>
                <a:gd name="connsiteY1" fmla="*/ 2366367 h 2366367"/>
                <a:gd name="connsiteX2" fmla="*/ 1830586 w 1830585"/>
                <a:gd name="connsiteY2" fmla="*/ 2366367 h 2366367"/>
                <a:gd name="connsiteX3" fmla="*/ 1830586 w 1830585"/>
                <a:gd name="connsiteY3" fmla="*/ 0 h 2366367"/>
                <a:gd name="connsiteX4" fmla="*/ 0 w 1830585"/>
                <a:gd name="connsiteY4" fmla="*/ 0 h 2366367"/>
                <a:gd name="connsiteX5" fmla="*/ 867487 w 1830585"/>
                <a:gd name="connsiteY5" fmla="*/ 1500188 h 2366367"/>
                <a:gd name="connsiteX6" fmla="*/ 867487 w 1830585"/>
                <a:gd name="connsiteY6" fmla="*/ 1401961 h 2366367"/>
                <a:gd name="connsiteX7" fmla="*/ 965714 w 1830585"/>
                <a:gd name="connsiteY7" fmla="*/ 1401961 h 2366367"/>
                <a:gd name="connsiteX8" fmla="*/ 965714 w 1830585"/>
                <a:gd name="connsiteY8" fmla="*/ 1500188 h 2366367"/>
                <a:gd name="connsiteX9" fmla="*/ 867487 w 1830585"/>
                <a:gd name="connsiteY9" fmla="*/ 1500188 h 2366367"/>
                <a:gd name="connsiteX10" fmla="*/ 965714 w 1830585"/>
                <a:gd name="connsiteY10" fmla="*/ 1509117 h 2366367"/>
                <a:gd name="connsiteX11" fmla="*/ 965714 w 1830585"/>
                <a:gd name="connsiteY11" fmla="*/ 1607344 h 2366367"/>
                <a:gd name="connsiteX12" fmla="*/ 867487 w 1830585"/>
                <a:gd name="connsiteY12" fmla="*/ 1607344 h 2366367"/>
                <a:gd name="connsiteX13" fmla="*/ 867487 w 1830585"/>
                <a:gd name="connsiteY13" fmla="*/ 1509117 h 2366367"/>
                <a:gd name="connsiteX14" fmla="*/ 965714 w 1830585"/>
                <a:gd name="connsiteY14" fmla="*/ 1509117 h 2366367"/>
                <a:gd name="connsiteX15" fmla="*/ 965714 w 1830585"/>
                <a:gd name="connsiteY15" fmla="*/ 866180 h 2366367"/>
                <a:gd name="connsiteX16" fmla="*/ 965714 w 1830585"/>
                <a:gd name="connsiteY16" fmla="*/ 964406 h 2366367"/>
                <a:gd name="connsiteX17" fmla="*/ 867487 w 1830585"/>
                <a:gd name="connsiteY17" fmla="*/ 964406 h 2366367"/>
                <a:gd name="connsiteX18" fmla="*/ 867487 w 1830585"/>
                <a:gd name="connsiteY18" fmla="*/ 866180 h 2366367"/>
                <a:gd name="connsiteX19" fmla="*/ 965714 w 1830585"/>
                <a:gd name="connsiteY19" fmla="*/ 866180 h 2366367"/>
                <a:gd name="connsiteX20" fmla="*/ 867487 w 1830585"/>
                <a:gd name="connsiteY20" fmla="*/ 857250 h 2366367"/>
                <a:gd name="connsiteX21" fmla="*/ 867487 w 1830585"/>
                <a:gd name="connsiteY21" fmla="*/ 759023 h 2366367"/>
                <a:gd name="connsiteX22" fmla="*/ 965714 w 1830585"/>
                <a:gd name="connsiteY22" fmla="*/ 759023 h 2366367"/>
                <a:gd name="connsiteX23" fmla="*/ 965714 w 1830585"/>
                <a:gd name="connsiteY23" fmla="*/ 857250 h 2366367"/>
                <a:gd name="connsiteX24" fmla="*/ 867487 w 1830585"/>
                <a:gd name="connsiteY24" fmla="*/ 857250 h 2366367"/>
                <a:gd name="connsiteX25" fmla="*/ 867487 w 1830585"/>
                <a:gd name="connsiteY25" fmla="*/ 1285875 h 2366367"/>
                <a:gd name="connsiteX26" fmla="*/ 867487 w 1830585"/>
                <a:gd name="connsiteY26" fmla="*/ 1187649 h 2366367"/>
                <a:gd name="connsiteX27" fmla="*/ 965714 w 1830585"/>
                <a:gd name="connsiteY27" fmla="*/ 1187649 h 2366367"/>
                <a:gd name="connsiteX28" fmla="*/ 965714 w 1830585"/>
                <a:gd name="connsiteY28" fmla="*/ 1285875 h 2366367"/>
                <a:gd name="connsiteX29" fmla="*/ 867487 w 1830585"/>
                <a:gd name="connsiteY29" fmla="*/ 1285875 h 2366367"/>
                <a:gd name="connsiteX30" fmla="*/ 965714 w 1830585"/>
                <a:gd name="connsiteY30" fmla="*/ 1294805 h 2366367"/>
                <a:gd name="connsiteX31" fmla="*/ 965714 w 1830585"/>
                <a:gd name="connsiteY31" fmla="*/ 1393031 h 2366367"/>
                <a:gd name="connsiteX32" fmla="*/ 867487 w 1830585"/>
                <a:gd name="connsiteY32" fmla="*/ 1393031 h 2366367"/>
                <a:gd name="connsiteX33" fmla="*/ 867487 w 1830585"/>
                <a:gd name="connsiteY33" fmla="*/ 1294805 h 2366367"/>
                <a:gd name="connsiteX34" fmla="*/ 965714 w 1830585"/>
                <a:gd name="connsiteY34" fmla="*/ 1294805 h 2366367"/>
                <a:gd name="connsiteX35" fmla="*/ 867487 w 1830585"/>
                <a:gd name="connsiteY35" fmla="*/ 1178719 h 2366367"/>
                <a:gd name="connsiteX36" fmla="*/ 867487 w 1830585"/>
                <a:gd name="connsiteY36" fmla="*/ 1080492 h 2366367"/>
                <a:gd name="connsiteX37" fmla="*/ 965714 w 1830585"/>
                <a:gd name="connsiteY37" fmla="*/ 1080492 h 2366367"/>
                <a:gd name="connsiteX38" fmla="*/ 965714 w 1830585"/>
                <a:gd name="connsiteY38" fmla="*/ 1178719 h 2366367"/>
                <a:gd name="connsiteX39" fmla="*/ 867487 w 1830585"/>
                <a:gd name="connsiteY39" fmla="*/ 1178719 h 2366367"/>
                <a:gd name="connsiteX40" fmla="*/ 867487 w 1830585"/>
                <a:gd name="connsiteY40" fmla="*/ 1071563 h 2366367"/>
                <a:gd name="connsiteX41" fmla="*/ 867487 w 1830585"/>
                <a:gd name="connsiteY41" fmla="*/ 973336 h 2366367"/>
                <a:gd name="connsiteX42" fmla="*/ 965714 w 1830585"/>
                <a:gd name="connsiteY42" fmla="*/ 973336 h 2366367"/>
                <a:gd name="connsiteX43" fmla="*/ 965714 w 1830585"/>
                <a:gd name="connsiteY43" fmla="*/ 1071563 h 2366367"/>
                <a:gd name="connsiteX44" fmla="*/ 867487 w 1830585"/>
                <a:gd name="connsiteY44" fmla="*/ 1071563 h 2366367"/>
                <a:gd name="connsiteX45" fmla="*/ 858557 w 1830585"/>
                <a:gd name="connsiteY45" fmla="*/ 964406 h 2366367"/>
                <a:gd name="connsiteX46" fmla="*/ 760331 w 1830585"/>
                <a:gd name="connsiteY46" fmla="*/ 964406 h 2366367"/>
                <a:gd name="connsiteX47" fmla="*/ 760331 w 1830585"/>
                <a:gd name="connsiteY47" fmla="*/ 866180 h 2366367"/>
                <a:gd name="connsiteX48" fmla="*/ 858557 w 1830585"/>
                <a:gd name="connsiteY48" fmla="*/ 866180 h 2366367"/>
                <a:gd name="connsiteX49" fmla="*/ 858557 w 1830585"/>
                <a:gd name="connsiteY49" fmla="*/ 964406 h 2366367"/>
                <a:gd name="connsiteX50" fmla="*/ 858557 w 1830585"/>
                <a:gd name="connsiteY50" fmla="*/ 973336 h 2366367"/>
                <a:gd name="connsiteX51" fmla="*/ 858557 w 1830585"/>
                <a:gd name="connsiteY51" fmla="*/ 1071563 h 2366367"/>
                <a:gd name="connsiteX52" fmla="*/ 760331 w 1830585"/>
                <a:gd name="connsiteY52" fmla="*/ 1071563 h 2366367"/>
                <a:gd name="connsiteX53" fmla="*/ 760331 w 1830585"/>
                <a:gd name="connsiteY53" fmla="*/ 973336 h 2366367"/>
                <a:gd name="connsiteX54" fmla="*/ 858557 w 1830585"/>
                <a:gd name="connsiteY54" fmla="*/ 973336 h 2366367"/>
                <a:gd name="connsiteX55" fmla="*/ 858557 w 1830585"/>
                <a:gd name="connsiteY55" fmla="*/ 1080492 h 2366367"/>
                <a:gd name="connsiteX56" fmla="*/ 858557 w 1830585"/>
                <a:gd name="connsiteY56" fmla="*/ 1178719 h 2366367"/>
                <a:gd name="connsiteX57" fmla="*/ 760331 w 1830585"/>
                <a:gd name="connsiteY57" fmla="*/ 1178719 h 2366367"/>
                <a:gd name="connsiteX58" fmla="*/ 760331 w 1830585"/>
                <a:gd name="connsiteY58" fmla="*/ 1080492 h 2366367"/>
                <a:gd name="connsiteX59" fmla="*/ 858557 w 1830585"/>
                <a:gd name="connsiteY59" fmla="*/ 1080492 h 2366367"/>
                <a:gd name="connsiteX60" fmla="*/ 858557 w 1830585"/>
                <a:gd name="connsiteY60" fmla="*/ 1187649 h 2366367"/>
                <a:gd name="connsiteX61" fmla="*/ 858557 w 1830585"/>
                <a:gd name="connsiteY61" fmla="*/ 1285875 h 2366367"/>
                <a:gd name="connsiteX62" fmla="*/ 760331 w 1830585"/>
                <a:gd name="connsiteY62" fmla="*/ 1285875 h 2366367"/>
                <a:gd name="connsiteX63" fmla="*/ 760331 w 1830585"/>
                <a:gd name="connsiteY63" fmla="*/ 1187649 h 2366367"/>
                <a:gd name="connsiteX64" fmla="*/ 858557 w 1830585"/>
                <a:gd name="connsiteY64" fmla="*/ 1187649 h 2366367"/>
                <a:gd name="connsiteX65" fmla="*/ 858557 w 1830585"/>
                <a:gd name="connsiteY65" fmla="*/ 1294805 h 2366367"/>
                <a:gd name="connsiteX66" fmla="*/ 858557 w 1830585"/>
                <a:gd name="connsiteY66" fmla="*/ 1393031 h 2366367"/>
                <a:gd name="connsiteX67" fmla="*/ 760331 w 1830585"/>
                <a:gd name="connsiteY67" fmla="*/ 1393031 h 2366367"/>
                <a:gd name="connsiteX68" fmla="*/ 760331 w 1830585"/>
                <a:gd name="connsiteY68" fmla="*/ 1294805 h 2366367"/>
                <a:gd name="connsiteX69" fmla="*/ 858557 w 1830585"/>
                <a:gd name="connsiteY69" fmla="*/ 1294805 h 2366367"/>
                <a:gd name="connsiteX70" fmla="*/ 858557 w 1830585"/>
                <a:gd name="connsiteY70" fmla="*/ 1401961 h 2366367"/>
                <a:gd name="connsiteX71" fmla="*/ 858557 w 1830585"/>
                <a:gd name="connsiteY71" fmla="*/ 1500188 h 2366367"/>
                <a:gd name="connsiteX72" fmla="*/ 760331 w 1830585"/>
                <a:gd name="connsiteY72" fmla="*/ 1500188 h 2366367"/>
                <a:gd name="connsiteX73" fmla="*/ 760331 w 1830585"/>
                <a:gd name="connsiteY73" fmla="*/ 1401961 h 2366367"/>
                <a:gd name="connsiteX74" fmla="*/ 858557 w 1830585"/>
                <a:gd name="connsiteY74" fmla="*/ 1401961 h 2366367"/>
                <a:gd name="connsiteX75" fmla="*/ 974643 w 1830585"/>
                <a:gd name="connsiteY75" fmla="*/ 1401961 h 2366367"/>
                <a:gd name="connsiteX76" fmla="*/ 1072870 w 1830585"/>
                <a:gd name="connsiteY76" fmla="*/ 1401961 h 2366367"/>
                <a:gd name="connsiteX77" fmla="*/ 1072870 w 1830585"/>
                <a:gd name="connsiteY77" fmla="*/ 1500188 h 2366367"/>
                <a:gd name="connsiteX78" fmla="*/ 974643 w 1830585"/>
                <a:gd name="connsiteY78" fmla="*/ 1500188 h 2366367"/>
                <a:gd name="connsiteX79" fmla="*/ 974643 w 1830585"/>
                <a:gd name="connsiteY79" fmla="*/ 1401961 h 2366367"/>
                <a:gd name="connsiteX80" fmla="*/ 974643 w 1830585"/>
                <a:gd name="connsiteY80" fmla="*/ 1393031 h 2366367"/>
                <a:gd name="connsiteX81" fmla="*/ 974643 w 1830585"/>
                <a:gd name="connsiteY81" fmla="*/ 1294805 h 2366367"/>
                <a:gd name="connsiteX82" fmla="*/ 1072870 w 1830585"/>
                <a:gd name="connsiteY82" fmla="*/ 1294805 h 2366367"/>
                <a:gd name="connsiteX83" fmla="*/ 1072870 w 1830585"/>
                <a:gd name="connsiteY83" fmla="*/ 1393031 h 2366367"/>
                <a:gd name="connsiteX84" fmla="*/ 974643 w 1830585"/>
                <a:gd name="connsiteY84" fmla="*/ 1393031 h 2366367"/>
                <a:gd name="connsiteX85" fmla="*/ 974643 w 1830585"/>
                <a:gd name="connsiteY85" fmla="*/ 1285875 h 2366367"/>
                <a:gd name="connsiteX86" fmla="*/ 974643 w 1830585"/>
                <a:gd name="connsiteY86" fmla="*/ 1187649 h 2366367"/>
                <a:gd name="connsiteX87" fmla="*/ 1072870 w 1830585"/>
                <a:gd name="connsiteY87" fmla="*/ 1187649 h 2366367"/>
                <a:gd name="connsiteX88" fmla="*/ 1072870 w 1830585"/>
                <a:gd name="connsiteY88" fmla="*/ 1285875 h 2366367"/>
                <a:gd name="connsiteX89" fmla="*/ 974643 w 1830585"/>
                <a:gd name="connsiteY89" fmla="*/ 1285875 h 2366367"/>
                <a:gd name="connsiteX90" fmla="*/ 974643 w 1830585"/>
                <a:gd name="connsiteY90" fmla="*/ 1178719 h 2366367"/>
                <a:gd name="connsiteX91" fmla="*/ 974643 w 1830585"/>
                <a:gd name="connsiteY91" fmla="*/ 1080492 h 2366367"/>
                <a:gd name="connsiteX92" fmla="*/ 1072870 w 1830585"/>
                <a:gd name="connsiteY92" fmla="*/ 1080492 h 2366367"/>
                <a:gd name="connsiteX93" fmla="*/ 1072870 w 1830585"/>
                <a:gd name="connsiteY93" fmla="*/ 1178719 h 2366367"/>
                <a:gd name="connsiteX94" fmla="*/ 974643 w 1830585"/>
                <a:gd name="connsiteY94" fmla="*/ 1178719 h 2366367"/>
                <a:gd name="connsiteX95" fmla="*/ 974643 w 1830585"/>
                <a:gd name="connsiteY95" fmla="*/ 1071563 h 2366367"/>
                <a:gd name="connsiteX96" fmla="*/ 974643 w 1830585"/>
                <a:gd name="connsiteY96" fmla="*/ 973336 h 2366367"/>
                <a:gd name="connsiteX97" fmla="*/ 1072870 w 1830585"/>
                <a:gd name="connsiteY97" fmla="*/ 973336 h 2366367"/>
                <a:gd name="connsiteX98" fmla="*/ 1072870 w 1830585"/>
                <a:gd name="connsiteY98" fmla="*/ 1071563 h 2366367"/>
                <a:gd name="connsiteX99" fmla="*/ 974643 w 1830585"/>
                <a:gd name="connsiteY99" fmla="*/ 1071563 h 2366367"/>
                <a:gd name="connsiteX100" fmla="*/ 974643 w 1830585"/>
                <a:gd name="connsiteY100" fmla="*/ 964406 h 2366367"/>
                <a:gd name="connsiteX101" fmla="*/ 974643 w 1830585"/>
                <a:gd name="connsiteY101" fmla="*/ 866180 h 2366367"/>
                <a:gd name="connsiteX102" fmla="*/ 1072870 w 1830585"/>
                <a:gd name="connsiteY102" fmla="*/ 866180 h 2366367"/>
                <a:gd name="connsiteX103" fmla="*/ 1072870 w 1830585"/>
                <a:gd name="connsiteY103" fmla="*/ 964406 h 2366367"/>
                <a:gd name="connsiteX104" fmla="*/ 974643 w 1830585"/>
                <a:gd name="connsiteY104" fmla="*/ 964406 h 2366367"/>
                <a:gd name="connsiteX105" fmla="*/ 974643 w 1830585"/>
                <a:gd name="connsiteY105" fmla="*/ 857250 h 2366367"/>
                <a:gd name="connsiteX106" fmla="*/ 974643 w 1830585"/>
                <a:gd name="connsiteY106" fmla="*/ 759023 h 2366367"/>
                <a:gd name="connsiteX107" fmla="*/ 1072870 w 1830585"/>
                <a:gd name="connsiteY107" fmla="*/ 759023 h 2366367"/>
                <a:gd name="connsiteX108" fmla="*/ 1072870 w 1830585"/>
                <a:gd name="connsiteY108" fmla="*/ 857250 h 2366367"/>
                <a:gd name="connsiteX109" fmla="*/ 974643 w 1830585"/>
                <a:gd name="connsiteY109" fmla="*/ 857250 h 2366367"/>
                <a:gd name="connsiteX110" fmla="*/ 974643 w 1830585"/>
                <a:gd name="connsiteY110" fmla="*/ 750094 h 2366367"/>
                <a:gd name="connsiteX111" fmla="*/ 974643 w 1830585"/>
                <a:gd name="connsiteY111" fmla="*/ 651867 h 2366367"/>
                <a:gd name="connsiteX112" fmla="*/ 1072870 w 1830585"/>
                <a:gd name="connsiteY112" fmla="*/ 651867 h 2366367"/>
                <a:gd name="connsiteX113" fmla="*/ 1072870 w 1830585"/>
                <a:gd name="connsiteY113" fmla="*/ 750094 h 2366367"/>
                <a:gd name="connsiteX114" fmla="*/ 974643 w 1830585"/>
                <a:gd name="connsiteY114" fmla="*/ 750094 h 2366367"/>
                <a:gd name="connsiteX115" fmla="*/ 965714 w 1830585"/>
                <a:gd name="connsiteY115" fmla="*/ 750094 h 2366367"/>
                <a:gd name="connsiteX116" fmla="*/ 867487 w 1830585"/>
                <a:gd name="connsiteY116" fmla="*/ 750094 h 2366367"/>
                <a:gd name="connsiteX117" fmla="*/ 867487 w 1830585"/>
                <a:gd name="connsiteY117" fmla="*/ 651867 h 2366367"/>
                <a:gd name="connsiteX118" fmla="*/ 965714 w 1830585"/>
                <a:gd name="connsiteY118" fmla="*/ 651867 h 2366367"/>
                <a:gd name="connsiteX119" fmla="*/ 965714 w 1830585"/>
                <a:gd name="connsiteY119" fmla="*/ 750094 h 2366367"/>
                <a:gd name="connsiteX120" fmla="*/ 858557 w 1830585"/>
                <a:gd name="connsiteY120" fmla="*/ 750094 h 2366367"/>
                <a:gd name="connsiteX121" fmla="*/ 760331 w 1830585"/>
                <a:gd name="connsiteY121" fmla="*/ 750094 h 2366367"/>
                <a:gd name="connsiteX122" fmla="*/ 760331 w 1830585"/>
                <a:gd name="connsiteY122" fmla="*/ 651867 h 2366367"/>
                <a:gd name="connsiteX123" fmla="*/ 858557 w 1830585"/>
                <a:gd name="connsiteY123" fmla="*/ 651867 h 2366367"/>
                <a:gd name="connsiteX124" fmla="*/ 858557 w 1830585"/>
                <a:gd name="connsiteY124" fmla="*/ 750094 h 2366367"/>
                <a:gd name="connsiteX125" fmla="*/ 858557 w 1830585"/>
                <a:gd name="connsiteY125" fmla="*/ 759023 h 2366367"/>
                <a:gd name="connsiteX126" fmla="*/ 858557 w 1830585"/>
                <a:gd name="connsiteY126" fmla="*/ 857250 h 2366367"/>
                <a:gd name="connsiteX127" fmla="*/ 760331 w 1830585"/>
                <a:gd name="connsiteY127" fmla="*/ 857250 h 2366367"/>
                <a:gd name="connsiteX128" fmla="*/ 760331 w 1830585"/>
                <a:gd name="connsiteY128" fmla="*/ 759023 h 2366367"/>
                <a:gd name="connsiteX129" fmla="*/ 858557 w 1830585"/>
                <a:gd name="connsiteY129" fmla="*/ 759023 h 2366367"/>
                <a:gd name="connsiteX130" fmla="*/ 751401 w 1830585"/>
                <a:gd name="connsiteY130" fmla="*/ 857250 h 2366367"/>
                <a:gd name="connsiteX131" fmla="*/ 653175 w 1830585"/>
                <a:gd name="connsiteY131" fmla="*/ 857250 h 2366367"/>
                <a:gd name="connsiteX132" fmla="*/ 653175 w 1830585"/>
                <a:gd name="connsiteY132" fmla="*/ 759023 h 2366367"/>
                <a:gd name="connsiteX133" fmla="*/ 751401 w 1830585"/>
                <a:gd name="connsiteY133" fmla="*/ 759023 h 2366367"/>
                <a:gd name="connsiteX134" fmla="*/ 751401 w 1830585"/>
                <a:gd name="connsiteY134" fmla="*/ 857250 h 2366367"/>
                <a:gd name="connsiteX135" fmla="*/ 751401 w 1830585"/>
                <a:gd name="connsiteY135" fmla="*/ 866180 h 2366367"/>
                <a:gd name="connsiteX136" fmla="*/ 751401 w 1830585"/>
                <a:gd name="connsiteY136" fmla="*/ 964406 h 2366367"/>
                <a:gd name="connsiteX137" fmla="*/ 653175 w 1830585"/>
                <a:gd name="connsiteY137" fmla="*/ 964406 h 2366367"/>
                <a:gd name="connsiteX138" fmla="*/ 653175 w 1830585"/>
                <a:gd name="connsiteY138" fmla="*/ 866180 h 2366367"/>
                <a:gd name="connsiteX139" fmla="*/ 751401 w 1830585"/>
                <a:gd name="connsiteY139" fmla="*/ 866180 h 2366367"/>
                <a:gd name="connsiteX140" fmla="*/ 751401 w 1830585"/>
                <a:gd name="connsiteY140" fmla="*/ 973336 h 2366367"/>
                <a:gd name="connsiteX141" fmla="*/ 751401 w 1830585"/>
                <a:gd name="connsiteY141" fmla="*/ 1071563 h 2366367"/>
                <a:gd name="connsiteX142" fmla="*/ 653175 w 1830585"/>
                <a:gd name="connsiteY142" fmla="*/ 1071563 h 2366367"/>
                <a:gd name="connsiteX143" fmla="*/ 653175 w 1830585"/>
                <a:gd name="connsiteY143" fmla="*/ 973336 h 2366367"/>
                <a:gd name="connsiteX144" fmla="*/ 751401 w 1830585"/>
                <a:gd name="connsiteY144" fmla="*/ 973336 h 2366367"/>
                <a:gd name="connsiteX145" fmla="*/ 751401 w 1830585"/>
                <a:gd name="connsiteY145" fmla="*/ 1080492 h 2366367"/>
                <a:gd name="connsiteX146" fmla="*/ 751401 w 1830585"/>
                <a:gd name="connsiteY146" fmla="*/ 1178719 h 2366367"/>
                <a:gd name="connsiteX147" fmla="*/ 653175 w 1830585"/>
                <a:gd name="connsiteY147" fmla="*/ 1178719 h 2366367"/>
                <a:gd name="connsiteX148" fmla="*/ 653175 w 1830585"/>
                <a:gd name="connsiteY148" fmla="*/ 1080492 h 2366367"/>
                <a:gd name="connsiteX149" fmla="*/ 751401 w 1830585"/>
                <a:gd name="connsiteY149" fmla="*/ 1080492 h 2366367"/>
                <a:gd name="connsiteX150" fmla="*/ 751401 w 1830585"/>
                <a:gd name="connsiteY150" fmla="*/ 1187649 h 2366367"/>
                <a:gd name="connsiteX151" fmla="*/ 751401 w 1830585"/>
                <a:gd name="connsiteY151" fmla="*/ 1285875 h 2366367"/>
                <a:gd name="connsiteX152" fmla="*/ 653175 w 1830585"/>
                <a:gd name="connsiteY152" fmla="*/ 1285875 h 2366367"/>
                <a:gd name="connsiteX153" fmla="*/ 653175 w 1830585"/>
                <a:gd name="connsiteY153" fmla="*/ 1187649 h 2366367"/>
                <a:gd name="connsiteX154" fmla="*/ 751401 w 1830585"/>
                <a:gd name="connsiteY154" fmla="*/ 1187649 h 2366367"/>
                <a:gd name="connsiteX155" fmla="*/ 751401 w 1830585"/>
                <a:gd name="connsiteY155" fmla="*/ 1294805 h 2366367"/>
                <a:gd name="connsiteX156" fmla="*/ 751401 w 1830585"/>
                <a:gd name="connsiteY156" fmla="*/ 1393031 h 2366367"/>
                <a:gd name="connsiteX157" fmla="*/ 653175 w 1830585"/>
                <a:gd name="connsiteY157" fmla="*/ 1393031 h 2366367"/>
                <a:gd name="connsiteX158" fmla="*/ 653175 w 1830585"/>
                <a:gd name="connsiteY158" fmla="*/ 1294805 h 2366367"/>
                <a:gd name="connsiteX159" fmla="*/ 751401 w 1830585"/>
                <a:gd name="connsiteY159" fmla="*/ 1294805 h 2366367"/>
                <a:gd name="connsiteX160" fmla="*/ 751401 w 1830585"/>
                <a:gd name="connsiteY160" fmla="*/ 1401961 h 2366367"/>
                <a:gd name="connsiteX161" fmla="*/ 751401 w 1830585"/>
                <a:gd name="connsiteY161" fmla="*/ 1500188 h 2366367"/>
                <a:gd name="connsiteX162" fmla="*/ 653175 w 1830585"/>
                <a:gd name="connsiteY162" fmla="*/ 1500188 h 2366367"/>
                <a:gd name="connsiteX163" fmla="*/ 653175 w 1830585"/>
                <a:gd name="connsiteY163" fmla="*/ 1401961 h 2366367"/>
                <a:gd name="connsiteX164" fmla="*/ 751401 w 1830585"/>
                <a:gd name="connsiteY164" fmla="*/ 1401961 h 2366367"/>
                <a:gd name="connsiteX165" fmla="*/ 751401 w 1830585"/>
                <a:gd name="connsiteY165" fmla="*/ 1509117 h 2366367"/>
                <a:gd name="connsiteX166" fmla="*/ 751401 w 1830585"/>
                <a:gd name="connsiteY166" fmla="*/ 1607344 h 2366367"/>
                <a:gd name="connsiteX167" fmla="*/ 653175 w 1830585"/>
                <a:gd name="connsiteY167" fmla="*/ 1607344 h 2366367"/>
                <a:gd name="connsiteX168" fmla="*/ 653175 w 1830585"/>
                <a:gd name="connsiteY168" fmla="*/ 1509117 h 2366367"/>
                <a:gd name="connsiteX169" fmla="*/ 751401 w 1830585"/>
                <a:gd name="connsiteY169" fmla="*/ 1509117 h 2366367"/>
                <a:gd name="connsiteX170" fmla="*/ 760331 w 1830585"/>
                <a:gd name="connsiteY170" fmla="*/ 1509117 h 2366367"/>
                <a:gd name="connsiteX171" fmla="*/ 858557 w 1830585"/>
                <a:gd name="connsiteY171" fmla="*/ 1509117 h 2366367"/>
                <a:gd name="connsiteX172" fmla="*/ 858557 w 1830585"/>
                <a:gd name="connsiteY172" fmla="*/ 1607344 h 2366367"/>
                <a:gd name="connsiteX173" fmla="*/ 760331 w 1830585"/>
                <a:gd name="connsiteY173" fmla="*/ 1607344 h 2366367"/>
                <a:gd name="connsiteX174" fmla="*/ 760331 w 1830585"/>
                <a:gd name="connsiteY174" fmla="*/ 1509117 h 2366367"/>
                <a:gd name="connsiteX175" fmla="*/ 858557 w 1830585"/>
                <a:gd name="connsiteY175" fmla="*/ 1616274 h 2366367"/>
                <a:gd name="connsiteX176" fmla="*/ 858557 w 1830585"/>
                <a:gd name="connsiteY176" fmla="*/ 1714500 h 2366367"/>
                <a:gd name="connsiteX177" fmla="*/ 760331 w 1830585"/>
                <a:gd name="connsiteY177" fmla="*/ 1714500 h 2366367"/>
                <a:gd name="connsiteX178" fmla="*/ 760331 w 1830585"/>
                <a:gd name="connsiteY178" fmla="*/ 1616274 h 2366367"/>
                <a:gd name="connsiteX179" fmla="*/ 858557 w 1830585"/>
                <a:gd name="connsiteY179" fmla="*/ 1616274 h 2366367"/>
                <a:gd name="connsiteX180" fmla="*/ 867487 w 1830585"/>
                <a:gd name="connsiteY180" fmla="*/ 1616274 h 2366367"/>
                <a:gd name="connsiteX181" fmla="*/ 965714 w 1830585"/>
                <a:gd name="connsiteY181" fmla="*/ 1616274 h 2366367"/>
                <a:gd name="connsiteX182" fmla="*/ 965714 w 1830585"/>
                <a:gd name="connsiteY182" fmla="*/ 1714500 h 2366367"/>
                <a:gd name="connsiteX183" fmla="*/ 867487 w 1830585"/>
                <a:gd name="connsiteY183" fmla="*/ 1714500 h 2366367"/>
                <a:gd name="connsiteX184" fmla="*/ 867487 w 1830585"/>
                <a:gd name="connsiteY184" fmla="*/ 1616274 h 2366367"/>
                <a:gd name="connsiteX185" fmla="*/ 974643 w 1830585"/>
                <a:gd name="connsiteY185" fmla="*/ 1616274 h 2366367"/>
                <a:gd name="connsiteX186" fmla="*/ 1072870 w 1830585"/>
                <a:gd name="connsiteY186" fmla="*/ 1616274 h 2366367"/>
                <a:gd name="connsiteX187" fmla="*/ 1072870 w 1830585"/>
                <a:gd name="connsiteY187" fmla="*/ 1714500 h 2366367"/>
                <a:gd name="connsiteX188" fmla="*/ 974643 w 1830585"/>
                <a:gd name="connsiteY188" fmla="*/ 1714500 h 2366367"/>
                <a:gd name="connsiteX189" fmla="*/ 974643 w 1830585"/>
                <a:gd name="connsiteY189" fmla="*/ 1616274 h 2366367"/>
                <a:gd name="connsiteX190" fmla="*/ 974643 w 1830585"/>
                <a:gd name="connsiteY190" fmla="*/ 1607344 h 2366367"/>
                <a:gd name="connsiteX191" fmla="*/ 974643 w 1830585"/>
                <a:gd name="connsiteY191" fmla="*/ 1509117 h 2366367"/>
                <a:gd name="connsiteX192" fmla="*/ 1072870 w 1830585"/>
                <a:gd name="connsiteY192" fmla="*/ 1509117 h 2366367"/>
                <a:gd name="connsiteX193" fmla="*/ 1072870 w 1830585"/>
                <a:gd name="connsiteY193" fmla="*/ 1607344 h 2366367"/>
                <a:gd name="connsiteX194" fmla="*/ 974643 w 1830585"/>
                <a:gd name="connsiteY194" fmla="*/ 1607344 h 2366367"/>
                <a:gd name="connsiteX195" fmla="*/ 1081800 w 1830585"/>
                <a:gd name="connsiteY195" fmla="*/ 1509117 h 2366367"/>
                <a:gd name="connsiteX196" fmla="*/ 1180026 w 1830585"/>
                <a:gd name="connsiteY196" fmla="*/ 1509117 h 2366367"/>
                <a:gd name="connsiteX197" fmla="*/ 1180026 w 1830585"/>
                <a:gd name="connsiteY197" fmla="*/ 1607344 h 2366367"/>
                <a:gd name="connsiteX198" fmla="*/ 1081800 w 1830585"/>
                <a:gd name="connsiteY198" fmla="*/ 1607344 h 2366367"/>
                <a:gd name="connsiteX199" fmla="*/ 1081800 w 1830585"/>
                <a:gd name="connsiteY199" fmla="*/ 1509117 h 2366367"/>
                <a:gd name="connsiteX200" fmla="*/ 1081800 w 1830585"/>
                <a:gd name="connsiteY200" fmla="*/ 1500188 h 2366367"/>
                <a:gd name="connsiteX201" fmla="*/ 1081800 w 1830585"/>
                <a:gd name="connsiteY201" fmla="*/ 1401961 h 2366367"/>
                <a:gd name="connsiteX202" fmla="*/ 1180026 w 1830585"/>
                <a:gd name="connsiteY202" fmla="*/ 1401961 h 2366367"/>
                <a:gd name="connsiteX203" fmla="*/ 1180026 w 1830585"/>
                <a:gd name="connsiteY203" fmla="*/ 1500188 h 2366367"/>
                <a:gd name="connsiteX204" fmla="*/ 1081800 w 1830585"/>
                <a:gd name="connsiteY204" fmla="*/ 1500188 h 2366367"/>
                <a:gd name="connsiteX205" fmla="*/ 1081800 w 1830585"/>
                <a:gd name="connsiteY205" fmla="*/ 1393031 h 2366367"/>
                <a:gd name="connsiteX206" fmla="*/ 1081800 w 1830585"/>
                <a:gd name="connsiteY206" fmla="*/ 1294805 h 2366367"/>
                <a:gd name="connsiteX207" fmla="*/ 1180026 w 1830585"/>
                <a:gd name="connsiteY207" fmla="*/ 1294805 h 2366367"/>
                <a:gd name="connsiteX208" fmla="*/ 1180026 w 1830585"/>
                <a:gd name="connsiteY208" fmla="*/ 1393031 h 2366367"/>
                <a:gd name="connsiteX209" fmla="*/ 1081800 w 1830585"/>
                <a:gd name="connsiteY209" fmla="*/ 1393031 h 2366367"/>
                <a:gd name="connsiteX210" fmla="*/ 1081800 w 1830585"/>
                <a:gd name="connsiteY210" fmla="*/ 1285875 h 2366367"/>
                <a:gd name="connsiteX211" fmla="*/ 1081800 w 1830585"/>
                <a:gd name="connsiteY211" fmla="*/ 1187649 h 2366367"/>
                <a:gd name="connsiteX212" fmla="*/ 1180026 w 1830585"/>
                <a:gd name="connsiteY212" fmla="*/ 1187649 h 2366367"/>
                <a:gd name="connsiteX213" fmla="*/ 1180026 w 1830585"/>
                <a:gd name="connsiteY213" fmla="*/ 1285875 h 2366367"/>
                <a:gd name="connsiteX214" fmla="*/ 1081800 w 1830585"/>
                <a:gd name="connsiteY214" fmla="*/ 1285875 h 2366367"/>
                <a:gd name="connsiteX215" fmla="*/ 1081800 w 1830585"/>
                <a:gd name="connsiteY215" fmla="*/ 1178719 h 2366367"/>
                <a:gd name="connsiteX216" fmla="*/ 1081800 w 1830585"/>
                <a:gd name="connsiteY216" fmla="*/ 1080492 h 2366367"/>
                <a:gd name="connsiteX217" fmla="*/ 1180026 w 1830585"/>
                <a:gd name="connsiteY217" fmla="*/ 1080492 h 2366367"/>
                <a:gd name="connsiteX218" fmla="*/ 1180026 w 1830585"/>
                <a:gd name="connsiteY218" fmla="*/ 1178719 h 2366367"/>
                <a:gd name="connsiteX219" fmla="*/ 1081800 w 1830585"/>
                <a:gd name="connsiteY219" fmla="*/ 1178719 h 2366367"/>
                <a:gd name="connsiteX220" fmla="*/ 1081800 w 1830585"/>
                <a:gd name="connsiteY220" fmla="*/ 1071563 h 2366367"/>
                <a:gd name="connsiteX221" fmla="*/ 1081800 w 1830585"/>
                <a:gd name="connsiteY221" fmla="*/ 973336 h 2366367"/>
                <a:gd name="connsiteX222" fmla="*/ 1180026 w 1830585"/>
                <a:gd name="connsiteY222" fmla="*/ 973336 h 2366367"/>
                <a:gd name="connsiteX223" fmla="*/ 1180026 w 1830585"/>
                <a:gd name="connsiteY223" fmla="*/ 1071563 h 2366367"/>
                <a:gd name="connsiteX224" fmla="*/ 1081800 w 1830585"/>
                <a:gd name="connsiteY224" fmla="*/ 1071563 h 2366367"/>
                <a:gd name="connsiteX225" fmla="*/ 1081800 w 1830585"/>
                <a:gd name="connsiteY225" fmla="*/ 964406 h 2366367"/>
                <a:gd name="connsiteX226" fmla="*/ 1081800 w 1830585"/>
                <a:gd name="connsiteY226" fmla="*/ 866180 h 2366367"/>
                <a:gd name="connsiteX227" fmla="*/ 1180026 w 1830585"/>
                <a:gd name="connsiteY227" fmla="*/ 866180 h 2366367"/>
                <a:gd name="connsiteX228" fmla="*/ 1180026 w 1830585"/>
                <a:gd name="connsiteY228" fmla="*/ 964406 h 2366367"/>
                <a:gd name="connsiteX229" fmla="*/ 1081800 w 1830585"/>
                <a:gd name="connsiteY229" fmla="*/ 964406 h 2366367"/>
                <a:gd name="connsiteX230" fmla="*/ 1081800 w 1830585"/>
                <a:gd name="connsiteY230" fmla="*/ 857250 h 2366367"/>
                <a:gd name="connsiteX231" fmla="*/ 1081800 w 1830585"/>
                <a:gd name="connsiteY231" fmla="*/ 759023 h 2366367"/>
                <a:gd name="connsiteX232" fmla="*/ 1180026 w 1830585"/>
                <a:gd name="connsiteY232" fmla="*/ 759023 h 2366367"/>
                <a:gd name="connsiteX233" fmla="*/ 1180026 w 1830585"/>
                <a:gd name="connsiteY233" fmla="*/ 857250 h 2366367"/>
                <a:gd name="connsiteX234" fmla="*/ 1081800 w 1830585"/>
                <a:gd name="connsiteY234" fmla="*/ 857250 h 2366367"/>
                <a:gd name="connsiteX235" fmla="*/ 1081800 w 1830585"/>
                <a:gd name="connsiteY235" fmla="*/ 750094 h 2366367"/>
                <a:gd name="connsiteX236" fmla="*/ 1081800 w 1830585"/>
                <a:gd name="connsiteY236" fmla="*/ 651867 h 2366367"/>
                <a:gd name="connsiteX237" fmla="*/ 1180026 w 1830585"/>
                <a:gd name="connsiteY237" fmla="*/ 651867 h 2366367"/>
                <a:gd name="connsiteX238" fmla="*/ 1180026 w 1830585"/>
                <a:gd name="connsiteY238" fmla="*/ 750094 h 2366367"/>
                <a:gd name="connsiteX239" fmla="*/ 1081800 w 1830585"/>
                <a:gd name="connsiteY239" fmla="*/ 750094 h 2366367"/>
                <a:gd name="connsiteX240" fmla="*/ 1081800 w 1830585"/>
                <a:gd name="connsiteY240" fmla="*/ 642938 h 2366367"/>
                <a:gd name="connsiteX241" fmla="*/ 1081800 w 1830585"/>
                <a:gd name="connsiteY241" fmla="*/ 544711 h 2366367"/>
                <a:gd name="connsiteX242" fmla="*/ 1180026 w 1830585"/>
                <a:gd name="connsiteY242" fmla="*/ 544711 h 2366367"/>
                <a:gd name="connsiteX243" fmla="*/ 1180026 w 1830585"/>
                <a:gd name="connsiteY243" fmla="*/ 642938 h 2366367"/>
                <a:gd name="connsiteX244" fmla="*/ 1081800 w 1830585"/>
                <a:gd name="connsiteY244" fmla="*/ 642938 h 2366367"/>
                <a:gd name="connsiteX245" fmla="*/ 1072870 w 1830585"/>
                <a:gd name="connsiteY245" fmla="*/ 642938 h 2366367"/>
                <a:gd name="connsiteX246" fmla="*/ 974643 w 1830585"/>
                <a:gd name="connsiteY246" fmla="*/ 642938 h 2366367"/>
                <a:gd name="connsiteX247" fmla="*/ 974643 w 1830585"/>
                <a:gd name="connsiteY247" fmla="*/ 544711 h 2366367"/>
                <a:gd name="connsiteX248" fmla="*/ 1072870 w 1830585"/>
                <a:gd name="connsiteY248" fmla="*/ 544711 h 2366367"/>
                <a:gd name="connsiteX249" fmla="*/ 1072870 w 1830585"/>
                <a:gd name="connsiteY249" fmla="*/ 642938 h 2366367"/>
                <a:gd name="connsiteX250" fmla="*/ 965714 w 1830585"/>
                <a:gd name="connsiteY250" fmla="*/ 642938 h 2366367"/>
                <a:gd name="connsiteX251" fmla="*/ 867487 w 1830585"/>
                <a:gd name="connsiteY251" fmla="*/ 642938 h 2366367"/>
                <a:gd name="connsiteX252" fmla="*/ 867487 w 1830585"/>
                <a:gd name="connsiteY252" fmla="*/ 544711 h 2366367"/>
                <a:gd name="connsiteX253" fmla="*/ 965714 w 1830585"/>
                <a:gd name="connsiteY253" fmla="*/ 544711 h 2366367"/>
                <a:gd name="connsiteX254" fmla="*/ 965714 w 1830585"/>
                <a:gd name="connsiteY254" fmla="*/ 642938 h 2366367"/>
                <a:gd name="connsiteX255" fmla="*/ 858557 w 1830585"/>
                <a:gd name="connsiteY255" fmla="*/ 642938 h 2366367"/>
                <a:gd name="connsiteX256" fmla="*/ 760331 w 1830585"/>
                <a:gd name="connsiteY256" fmla="*/ 642938 h 2366367"/>
                <a:gd name="connsiteX257" fmla="*/ 760331 w 1830585"/>
                <a:gd name="connsiteY257" fmla="*/ 544711 h 2366367"/>
                <a:gd name="connsiteX258" fmla="*/ 858557 w 1830585"/>
                <a:gd name="connsiteY258" fmla="*/ 544711 h 2366367"/>
                <a:gd name="connsiteX259" fmla="*/ 858557 w 1830585"/>
                <a:gd name="connsiteY259" fmla="*/ 642938 h 2366367"/>
                <a:gd name="connsiteX260" fmla="*/ 751401 w 1830585"/>
                <a:gd name="connsiteY260" fmla="*/ 642938 h 2366367"/>
                <a:gd name="connsiteX261" fmla="*/ 653175 w 1830585"/>
                <a:gd name="connsiteY261" fmla="*/ 642938 h 2366367"/>
                <a:gd name="connsiteX262" fmla="*/ 653175 w 1830585"/>
                <a:gd name="connsiteY262" fmla="*/ 544711 h 2366367"/>
                <a:gd name="connsiteX263" fmla="*/ 751401 w 1830585"/>
                <a:gd name="connsiteY263" fmla="*/ 544711 h 2366367"/>
                <a:gd name="connsiteX264" fmla="*/ 751401 w 1830585"/>
                <a:gd name="connsiteY264" fmla="*/ 642938 h 2366367"/>
                <a:gd name="connsiteX265" fmla="*/ 751401 w 1830585"/>
                <a:gd name="connsiteY265" fmla="*/ 651867 h 2366367"/>
                <a:gd name="connsiteX266" fmla="*/ 751401 w 1830585"/>
                <a:gd name="connsiteY266" fmla="*/ 750094 h 2366367"/>
                <a:gd name="connsiteX267" fmla="*/ 653175 w 1830585"/>
                <a:gd name="connsiteY267" fmla="*/ 750094 h 2366367"/>
                <a:gd name="connsiteX268" fmla="*/ 653175 w 1830585"/>
                <a:gd name="connsiteY268" fmla="*/ 651867 h 2366367"/>
                <a:gd name="connsiteX269" fmla="*/ 751401 w 1830585"/>
                <a:gd name="connsiteY269" fmla="*/ 651867 h 2366367"/>
                <a:gd name="connsiteX270" fmla="*/ 644245 w 1830585"/>
                <a:gd name="connsiteY270" fmla="*/ 750094 h 2366367"/>
                <a:gd name="connsiteX271" fmla="*/ 546018 w 1830585"/>
                <a:gd name="connsiteY271" fmla="*/ 750094 h 2366367"/>
                <a:gd name="connsiteX272" fmla="*/ 546018 w 1830585"/>
                <a:gd name="connsiteY272" fmla="*/ 651867 h 2366367"/>
                <a:gd name="connsiteX273" fmla="*/ 644245 w 1830585"/>
                <a:gd name="connsiteY273" fmla="*/ 651867 h 2366367"/>
                <a:gd name="connsiteX274" fmla="*/ 644245 w 1830585"/>
                <a:gd name="connsiteY274" fmla="*/ 750094 h 2366367"/>
                <a:gd name="connsiteX275" fmla="*/ 644245 w 1830585"/>
                <a:gd name="connsiteY275" fmla="*/ 759023 h 2366367"/>
                <a:gd name="connsiteX276" fmla="*/ 644245 w 1830585"/>
                <a:gd name="connsiteY276" fmla="*/ 857250 h 2366367"/>
                <a:gd name="connsiteX277" fmla="*/ 546018 w 1830585"/>
                <a:gd name="connsiteY277" fmla="*/ 857250 h 2366367"/>
                <a:gd name="connsiteX278" fmla="*/ 546018 w 1830585"/>
                <a:gd name="connsiteY278" fmla="*/ 759023 h 2366367"/>
                <a:gd name="connsiteX279" fmla="*/ 644245 w 1830585"/>
                <a:gd name="connsiteY279" fmla="*/ 759023 h 2366367"/>
                <a:gd name="connsiteX280" fmla="*/ 644245 w 1830585"/>
                <a:gd name="connsiteY280" fmla="*/ 866180 h 2366367"/>
                <a:gd name="connsiteX281" fmla="*/ 644245 w 1830585"/>
                <a:gd name="connsiteY281" fmla="*/ 964406 h 2366367"/>
                <a:gd name="connsiteX282" fmla="*/ 546018 w 1830585"/>
                <a:gd name="connsiteY282" fmla="*/ 964406 h 2366367"/>
                <a:gd name="connsiteX283" fmla="*/ 546018 w 1830585"/>
                <a:gd name="connsiteY283" fmla="*/ 866180 h 2366367"/>
                <a:gd name="connsiteX284" fmla="*/ 644245 w 1830585"/>
                <a:gd name="connsiteY284" fmla="*/ 866180 h 2366367"/>
                <a:gd name="connsiteX285" fmla="*/ 644245 w 1830585"/>
                <a:gd name="connsiteY285" fmla="*/ 973336 h 2366367"/>
                <a:gd name="connsiteX286" fmla="*/ 644245 w 1830585"/>
                <a:gd name="connsiteY286" fmla="*/ 1071563 h 2366367"/>
                <a:gd name="connsiteX287" fmla="*/ 546018 w 1830585"/>
                <a:gd name="connsiteY287" fmla="*/ 1071563 h 2366367"/>
                <a:gd name="connsiteX288" fmla="*/ 546018 w 1830585"/>
                <a:gd name="connsiteY288" fmla="*/ 973336 h 2366367"/>
                <a:gd name="connsiteX289" fmla="*/ 644245 w 1830585"/>
                <a:gd name="connsiteY289" fmla="*/ 973336 h 2366367"/>
                <a:gd name="connsiteX290" fmla="*/ 644245 w 1830585"/>
                <a:gd name="connsiteY290" fmla="*/ 1080492 h 2366367"/>
                <a:gd name="connsiteX291" fmla="*/ 644245 w 1830585"/>
                <a:gd name="connsiteY291" fmla="*/ 1178719 h 2366367"/>
                <a:gd name="connsiteX292" fmla="*/ 546018 w 1830585"/>
                <a:gd name="connsiteY292" fmla="*/ 1178719 h 2366367"/>
                <a:gd name="connsiteX293" fmla="*/ 546018 w 1830585"/>
                <a:gd name="connsiteY293" fmla="*/ 1080492 h 2366367"/>
                <a:gd name="connsiteX294" fmla="*/ 644245 w 1830585"/>
                <a:gd name="connsiteY294" fmla="*/ 1080492 h 2366367"/>
                <a:gd name="connsiteX295" fmla="*/ 644245 w 1830585"/>
                <a:gd name="connsiteY295" fmla="*/ 1187649 h 2366367"/>
                <a:gd name="connsiteX296" fmla="*/ 644245 w 1830585"/>
                <a:gd name="connsiteY296" fmla="*/ 1285875 h 2366367"/>
                <a:gd name="connsiteX297" fmla="*/ 546018 w 1830585"/>
                <a:gd name="connsiteY297" fmla="*/ 1285875 h 2366367"/>
                <a:gd name="connsiteX298" fmla="*/ 546018 w 1830585"/>
                <a:gd name="connsiteY298" fmla="*/ 1187649 h 2366367"/>
                <a:gd name="connsiteX299" fmla="*/ 644245 w 1830585"/>
                <a:gd name="connsiteY299" fmla="*/ 1187649 h 2366367"/>
                <a:gd name="connsiteX300" fmla="*/ 644245 w 1830585"/>
                <a:gd name="connsiteY300" fmla="*/ 1294805 h 2366367"/>
                <a:gd name="connsiteX301" fmla="*/ 644245 w 1830585"/>
                <a:gd name="connsiteY301" fmla="*/ 1393031 h 2366367"/>
                <a:gd name="connsiteX302" fmla="*/ 546018 w 1830585"/>
                <a:gd name="connsiteY302" fmla="*/ 1393031 h 2366367"/>
                <a:gd name="connsiteX303" fmla="*/ 546018 w 1830585"/>
                <a:gd name="connsiteY303" fmla="*/ 1294805 h 2366367"/>
                <a:gd name="connsiteX304" fmla="*/ 644245 w 1830585"/>
                <a:gd name="connsiteY304" fmla="*/ 1294805 h 2366367"/>
                <a:gd name="connsiteX305" fmla="*/ 644245 w 1830585"/>
                <a:gd name="connsiteY305" fmla="*/ 1401961 h 2366367"/>
                <a:gd name="connsiteX306" fmla="*/ 644245 w 1830585"/>
                <a:gd name="connsiteY306" fmla="*/ 1500188 h 2366367"/>
                <a:gd name="connsiteX307" fmla="*/ 546018 w 1830585"/>
                <a:gd name="connsiteY307" fmla="*/ 1500188 h 2366367"/>
                <a:gd name="connsiteX308" fmla="*/ 546018 w 1830585"/>
                <a:gd name="connsiteY308" fmla="*/ 1401961 h 2366367"/>
                <a:gd name="connsiteX309" fmla="*/ 644245 w 1830585"/>
                <a:gd name="connsiteY309" fmla="*/ 1401961 h 2366367"/>
                <a:gd name="connsiteX310" fmla="*/ 644245 w 1830585"/>
                <a:gd name="connsiteY310" fmla="*/ 1509117 h 2366367"/>
                <a:gd name="connsiteX311" fmla="*/ 644245 w 1830585"/>
                <a:gd name="connsiteY311" fmla="*/ 1607344 h 2366367"/>
                <a:gd name="connsiteX312" fmla="*/ 546018 w 1830585"/>
                <a:gd name="connsiteY312" fmla="*/ 1607344 h 2366367"/>
                <a:gd name="connsiteX313" fmla="*/ 546018 w 1830585"/>
                <a:gd name="connsiteY313" fmla="*/ 1509117 h 2366367"/>
                <a:gd name="connsiteX314" fmla="*/ 644245 w 1830585"/>
                <a:gd name="connsiteY314" fmla="*/ 1509117 h 2366367"/>
                <a:gd name="connsiteX315" fmla="*/ 644245 w 1830585"/>
                <a:gd name="connsiteY315" fmla="*/ 1616274 h 2366367"/>
                <a:gd name="connsiteX316" fmla="*/ 644245 w 1830585"/>
                <a:gd name="connsiteY316" fmla="*/ 1714500 h 2366367"/>
                <a:gd name="connsiteX317" fmla="*/ 546018 w 1830585"/>
                <a:gd name="connsiteY317" fmla="*/ 1714500 h 2366367"/>
                <a:gd name="connsiteX318" fmla="*/ 546018 w 1830585"/>
                <a:gd name="connsiteY318" fmla="*/ 1616274 h 2366367"/>
                <a:gd name="connsiteX319" fmla="*/ 644245 w 1830585"/>
                <a:gd name="connsiteY319" fmla="*/ 1616274 h 2366367"/>
                <a:gd name="connsiteX320" fmla="*/ 653175 w 1830585"/>
                <a:gd name="connsiteY320" fmla="*/ 1616274 h 2366367"/>
                <a:gd name="connsiteX321" fmla="*/ 751401 w 1830585"/>
                <a:gd name="connsiteY321" fmla="*/ 1616274 h 2366367"/>
                <a:gd name="connsiteX322" fmla="*/ 751401 w 1830585"/>
                <a:gd name="connsiteY322" fmla="*/ 1714500 h 2366367"/>
                <a:gd name="connsiteX323" fmla="*/ 653175 w 1830585"/>
                <a:gd name="connsiteY323" fmla="*/ 1714500 h 2366367"/>
                <a:gd name="connsiteX324" fmla="*/ 653175 w 1830585"/>
                <a:gd name="connsiteY324" fmla="*/ 1616274 h 2366367"/>
                <a:gd name="connsiteX325" fmla="*/ 751401 w 1830585"/>
                <a:gd name="connsiteY325" fmla="*/ 1723430 h 2366367"/>
                <a:gd name="connsiteX326" fmla="*/ 751401 w 1830585"/>
                <a:gd name="connsiteY326" fmla="*/ 1821656 h 2366367"/>
                <a:gd name="connsiteX327" fmla="*/ 653175 w 1830585"/>
                <a:gd name="connsiteY327" fmla="*/ 1821656 h 2366367"/>
                <a:gd name="connsiteX328" fmla="*/ 653175 w 1830585"/>
                <a:gd name="connsiteY328" fmla="*/ 1723430 h 2366367"/>
                <a:gd name="connsiteX329" fmla="*/ 751401 w 1830585"/>
                <a:gd name="connsiteY329" fmla="*/ 1723430 h 2366367"/>
                <a:gd name="connsiteX330" fmla="*/ 760331 w 1830585"/>
                <a:gd name="connsiteY330" fmla="*/ 1723430 h 2366367"/>
                <a:gd name="connsiteX331" fmla="*/ 858557 w 1830585"/>
                <a:gd name="connsiteY331" fmla="*/ 1723430 h 2366367"/>
                <a:gd name="connsiteX332" fmla="*/ 858557 w 1830585"/>
                <a:gd name="connsiteY332" fmla="*/ 1821656 h 2366367"/>
                <a:gd name="connsiteX333" fmla="*/ 760331 w 1830585"/>
                <a:gd name="connsiteY333" fmla="*/ 1821656 h 2366367"/>
                <a:gd name="connsiteX334" fmla="*/ 760331 w 1830585"/>
                <a:gd name="connsiteY334" fmla="*/ 1723430 h 2366367"/>
                <a:gd name="connsiteX335" fmla="*/ 867487 w 1830585"/>
                <a:gd name="connsiteY335" fmla="*/ 1723430 h 2366367"/>
                <a:gd name="connsiteX336" fmla="*/ 965714 w 1830585"/>
                <a:gd name="connsiteY336" fmla="*/ 1723430 h 2366367"/>
                <a:gd name="connsiteX337" fmla="*/ 965714 w 1830585"/>
                <a:gd name="connsiteY337" fmla="*/ 1821656 h 2366367"/>
                <a:gd name="connsiteX338" fmla="*/ 867487 w 1830585"/>
                <a:gd name="connsiteY338" fmla="*/ 1821656 h 2366367"/>
                <a:gd name="connsiteX339" fmla="*/ 867487 w 1830585"/>
                <a:gd name="connsiteY339" fmla="*/ 1723430 h 2366367"/>
                <a:gd name="connsiteX340" fmla="*/ 974643 w 1830585"/>
                <a:gd name="connsiteY340" fmla="*/ 1723430 h 2366367"/>
                <a:gd name="connsiteX341" fmla="*/ 1072870 w 1830585"/>
                <a:gd name="connsiteY341" fmla="*/ 1723430 h 2366367"/>
                <a:gd name="connsiteX342" fmla="*/ 1072870 w 1830585"/>
                <a:gd name="connsiteY342" fmla="*/ 1821656 h 2366367"/>
                <a:gd name="connsiteX343" fmla="*/ 974643 w 1830585"/>
                <a:gd name="connsiteY343" fmla="*/ 1821656 h 2366367"/>
                <a:gd name="connsiteX344" fmla="*/ 974643 w 1830585"/>
                <a:gd name="connsiteY344" fmla="*/ 1723430 h 2366367"/>
                <a:gd name="connsiteX345" fmla="*/ 1081800 w 1830585"/>
                <a:gd name="connsiteY345" fmla="*/ 1723430 h 2366367"/>
                <a:gd name="connsiteX346" fmla="*/ 1180026 w 1830585"/>
                <a:gd name="connsiteY346" fmla="*/ 1723430 h 2366367"/>
                <a:gd name="connsiteX347" fmla="*/ 1180026 w 1830585"/>
                <a:gd name="connsiteY347" fmla="*/ 1821656 h 2366367"/>
                <a:gd name="connsiteX348" fmla="*/ 1081800 w 1830585"/>
                <a:gd name="connsiteY348" fmla="*/ 1821656 h 2366367"/>
                <a:gd name="connsiteX349" fmla="*/ 1081800 w 1830585"/>
                <a:gd name="connsiteY349" fmla="*/ 1723430 h 2366367"/>
                <a:gd name="connsiteX350" fmla="*/ 1081800 w 1830585"/>
                <a:gd name="connsiteY350" fmla="*/ 1714500 h 2366367"/>
                <a:gd name="connsiteX351" fmla="*/ 1081800 w 1830585"/>
                <a:gd name="connsiteY351" fmla="*/ 1616274 h 2366367"/>
                <a:gd name="connsiteX352" fmla="*/ 1180026 w 1830585"/>
                <a:gd name="connsiteY352" fmla="*/ 1616274 h 2366367"/>
                <a:gd name="connsiteX353" fmla="*/ 1180026 w 1830585"/>
                <a:gd name="connsiteY353" fmla="*/ 1714500 h 2366367"/>
                <a:gd name="connsiteX354" fmla="*/ 1081800 w 1830585"/>
                <a:gd name="connsiteY354" fmla="*/ 1714500 h 2366367"/>
                <a:gd name="connsiteX355" fmla="*/ 1188956 w 1830585"/>
                <a:gd name="connsiteY355" fmla="*/ 1616274 h 2366367"/>
                <a:gd name="connsiteX356" fmla="*/ 1287182 w 1830585"/>
                <a:gd name="connsiteY356" fmla="*/ 1616274 h 2366367"/>
                <a:gd name="connsiteX357" fmla="*/ 1287182 w 1830585"/>
                <a:gd name="connsiteY357" fmla="*/ 1714500 h 2366367"/>
                <a:gd name="connsiteX358" fmla="*/ 1188956 w 1830585"/>
                <a:gd name="connsiteY358" fmla="*/ 1714500 h 2366367"/>
                <a:gd name="connsiteX359" fmla="*/ 1188956 w 1830585"/>
                <a:gd name="connsiteY359" fmla="*/ 1616274 h 2366367"/>
                <a:gd name="connsiteX360" fmla="*/ 1188956 w 1830585"/>
                <a:gd name="connsiteY360" fmla="*/ 1607344 h 2366367"/>
                <a:gd name="connsiteX361" fmla="*/ 1188956 w 1830585"/>
                <a:gd name="connsiteY361" fmla="*/ 1509117 h 2366367"/>
                <a:gd name="connsiteX362" fmla="*/ 1287182 w 1830585"/>
                <a:gd name="connsiteY362" fmla="*/ 1509117 h 2366367"/>
                <a:gd name="connsiteX363" fmla="*/ 1287182 w 1830585"/>
                <a:gd name="connsiteY363" fmla="*/ 1607344 h 2366367"/>
                <a:gd name="connsiteX364" fmla="*/ 1188956 w 1830585"/>
                <a:gd name="connsiteY364" fmla="*/ 1607344 h 2366367"/>
                <a:gd name="connsiteX365" fmla="*/ 1188956 w 1830585"/>
                <a:gd name="connsiteY365" fmla="*/ 1500188 h 2366367"/>
                <a:gd name="connsiteX366" fmla="*/ 1188956 w 1830585"/>
                <a:gd name="connsiteY366" fmla="*/ 1401961 h 2366367"/>
                <a:gd name="connsiteX367" fmla="*/ 1287182 w 1830585"/>
                <a:gd name="connsiteY367" fmla="*/ 1401961 h 2366367"/>
                <a:gd name="connsiteX368" fmla="*/ 1287182 w 1830585"/>
                <a:gd name="connsiteY368" fmla="*/ 1500188 h 2366367"/>
                <a:gd name="connsiteX369" fmla="*/ 1188956 w 1830585"/>
                <a:gd name="connsiteY369" fmla="*/ 1500188 h 2366367"/>
                <a:gd name="connsiteX370" fmla="*/ 1188956 w 1830585"/>
                <a:gd name="connsiteY370" fmla="*/ 1393031 h 2366367"/>
                <a:gd name="connsiteX371" fmla="*/ 1188956 w 1830585"/>
                <a:gd name="connsiteY371" fmla="*/ 1294805 h 2366367"/>
                <a:gd name="connsiteX372" fmla="*/ 1287182 w 1830585"/>
                <a:gd name="connsiteY372" fmla="*/ 1294805 h 2366367"/>
                <a:gd name="connsiteX373" fmla="*/ 1287182 w 1830585"/>
                <a:gd name="connsiteY373" fmla="*/ 1393031 h 2366367"/>
                <a:gd name="connsiteX374" fmla="*/ 1188956 w 1830585"/>
                <a:gd name="connsiteY374" fmla="*/ 1393031 h 2366367"/>
                <a:gd name="connsiteX375" fmla="*/ 1188956 w 1830585"/>
                <a:gd name="connsiteY375" fmla="*/ 1285875 h 2366367"/>
                <a:gd name="connsiteX376" fmla="*/ 1188956 w 1830585"/>
                <a:gd name="connsiteY376" fmla="*/ 1187649 h 2366367"/>
                <a:gd name="connsiteX377" fmla="*/ 1287182 w 1830585"/>
                <a:gd name="connsiteY377" fmla="*/ 1187649 h 2366367"/>
                <a:gd name="connsiteX378" fmla="*/ 1287182 w 1830585"/>
                <a:gd name="connsiteY378" fmla="*/ 1285875 h 2366367"/>
                <a:gd name="connsiteX379" fmla="*/ 1188956 w 1830585"/>
                <a:gd name="connsiteY379" fmla="*/ 1285875 h 2366367"/>
                <a:gd name="connsiteX380" fmla="*/ 1188956 w 1830585"/>
                <a:gd name="connsiteY380" fmla="*/ 1178719 h 2366367"/>
                <a:gd name="connsiteX381" fmla="*/ 1188956 w 1830585"/>
                <a:gd name="connsiteY381" fmla="*/ 1080492 h 2366367"/>
                <a:gd name="connsiteX382" fmla="*/ 1287182 w 1830585"/>
                <a:gd name="connsiteY382" fmla="*/ 1080492 h 2366367"/>
                <a:gd name="connsiteX383" fmla="*/ 1287182 w 1830585"/>
                <a:gd name="connsiteY383" fmla="*/ 1178719 h 2366367"/>
                <a:gd name="connsiteX384" fmla="*/ 1188956 w 1830585"/>
                <a:gd name="connsiteY384" fmla="*/ 1178719 h 2366367"/>
                <a:gd name="connsiteX385" fmla="*/ 1188956 w 1830585"/>
                <a:gd name="connsiteY385" fmla="*/ 1071563 h 2366367"/>
                <a:gd name="connsiteX386" fmla="*/ 1188956 w 1830585"/>
                <a:gd name="connsiteY386" fmla="*/ 973336 h 2366367"/>
                <a:gd name="connsiteX387" fmla="*/ 1287182 w 1830585"/>
                <a:gd name="connsiteY387" fmla="*/ 973336 h 2366367"/>
                <a:gd name="connsiteX388" fmla="*/ 1287182 w 1830585"/>
                <a:gd name="connsiteY388" fmla="*/ 1071563 h 2366367"/>
                <a:gd name="connsiteX389" fmla="*/ 1188956 w 1830585"/>
                <a:gd name="connsiteY389" fmla="*/ 1071563 h 2366367"/>
                <a:gd name="connsiteX390" fmla="*/ 1188956 w 1830585"/>
                <a:gd name="connsiteY390" fmla="*/ 964406 h 2366367"/>
                <a:gd name="connsiteX391" fmla="*/ 1188956 w 1830585"/>
                <a:gd name="connsiteY391" fmla="*/ 866180 h 2366367"/>
                <a:gd name="connsiteX392" fmla="*/ 1287182 w 1830585"/>
                <a:gd name="connsiteY392" fmla="*/ 866180 h 2366367"/>
                <a:gd name="connsiteX393" fmla="*/ 1287182 w 1830585"/>
                <a:gd name="connsiteY393" fmla="*/ 964406 h 2366367"/>
                <a:gd name="connsiteX394" fmla="*/ 1188956 w 1830585"/>
                <a:gd name="connsiteY394" fmla="*/ 964406 h 2366367"/>
                <a:gd name="connsiteX395" fmla="*/ 1188956 w 1830585"/>
                <a:gd name="connsiteY395" fmla="*/ 857250 h 2366367"/>
                <a:gd name="connsiteX396" fmla="*/ 1188956 w 1830585"/>
                <a:gd name="connsiteY396" fmla="*/ 759023 h 2366367"/>
                <a:gd name="connsiteX397" fmla="*/ 1287182 w 1830585"/>
                <a:gd name="connsiteY397" fmla="*/ 759023 h 2366367"/>
                <a:gd name="connsiteX398" fmla="*/ 1287182 w 1830585"/>
                <a:gd name="connsiteY398" fmla="*/ 857250 h 2366367"/>
                <a:gd name="connsiteX399" fmla="*/ 1188956 w 1830585"/>
                <a:gd name="connsiteY399" fmla="*/ 857250 h 2366367"/>
                <a:gd name="connsiteX400" fmla="*/ 1188956 w 1830585"/>
                <a:gd name="connsiteY400" fmla="*/ 750094 h 2366367"/>
                <a:gd name="connsiteX401" fmla="*/ 1188956 w 1830585"/>
                <a:gd name="connsiteY401" fmla="*/ 651867 h 2366367"/>
                <a:gd name="connsiteX402" fmla="*/ 1287182 w 1830585"/>
                <a:gd name="connsiteY402" fmla="*/ 651867 h 2366367"/>
                <a:gd name="connsiteX403" fmla="*/ 1287182 w 1830585"/>
                <a:gd name="connsiteY403" fmla="*/ 750094 h 2366367"/>
                <a:gd name="connsiteX404" fmla="*/ 1188956 w 1830585"/>
                <a:gd name="connsiteY404" fmla="*/ 750094 h 2366367"/>
                <a:gd name="connsiteX405" fmla="*/ 1188956 w 1830585"/>
                <a:gd name="connsiteY405" fmla="*/ 642938 h 2366367"/>
                <a:gd name="connsiteX406" fmla="*/ 1188956 w 1830585"/>
                <a:gd name="connsiteY406" fmla="*/ 544711 h 2366367"/>
                <a:gd name="connsiteX407" fmla="*/ 1287182 w 1830585"/>
                <a:gd name="connsiteY407" fmla="*/ 544711 h 2366367"/>
                <a:gd name="connsiteX408" fmla="*/ 1287182 w 1830585"/>
                <a:gd name="connsiteY408" fmla="*/ 642938 h 2366367"/>
                <a:gd name="connsiteX409" fmla="*/ 1188956 w 1830585"/>
                <a:gd name="connsiteY409" fmla="*/ 642938 h 2366367"/>
                <a:gd name="connsiteX410" fmla="*/ 1188956 w 1830585"/>
                <a:gd name="connsiteY410" fmla="*/ 535781 h 2366367"/>
                <a:gd name="connsiteX411" fmla="*/ 1188956 w 1830585"/>
                <a:gd name="connsiteY411" fmla="*/ 437555 h 2366367"/>
                <a:gd name="connsiteX412" fmla="*/ 1287182 w 1830585"/>
                <a:gd name="connsiteY412" fmla="*/ 437555 h 2366367"/>
                <a:gd name="connsiteX413" fmla="*/ 1287182 w 1830585"/>
                <a:gd name="connsiteY413" fmla="*/ 535781 h 2366367"/>
                <a:gd name="connsiteX414" fmla="*/ 1188956 w 1830585"/>
                <a:gd name="connsiteY414" fmla="*/ 535781 h 2366367"/>
                <a:gd name="connsiteX415" fmla="*/ 1180026 w 1830585"/>
                <a:gd name="connsiteY415" fmla="*/ 535781 h 2366367"/>
                <a:gd name="connsiteX416" fmla="*/ 1081800 w 1830585"/>
                <a:gd name="connsiteY416" fmla="*/ 535781 h 2366367"/>
                <a:gd name="connsiteX417" fmla="*/ 1081800 w 1830585"/>
                <a:gd name="connsiteY417" fmla="*/ 437555 h 2366367"/>
                <a:gd name="connsiteX418" fmla="*/ 1180026 w 1830585"/>
                <a:gd name="connsiteY418" fmla="*/ 437555 h 2366367"/>
                <a:gd name="connsiteX419" fmla="*/ 1180026 w 1830585"/>
                <a:gd name="connsiteY419" fmla="*/ 535781 h 2366367"/>
                <a:gd name="connsiteX420" fmla="*/ 1072870 w 1830585"/>
                <a:gd name="connsiteY420" fmla="*/ 535781 h 2366367"/>
                <a:gd name="connsiteX421" fmla="*/ 974643 w 1830585"/>
                <a:gd name="connsiteY421" fmla="*/ 535781 h 2366367"/>
                <a:gd name="connsiteX422" fmla="*/ 974643 w 1830585"/>
                <a:gd name="connsiteY422" fmla="*/ 437555 h 2366367"/>
                <a:gd name="connsiteX423" fmla="*/ 1072870 w 1830585"/>
                <a:gd name="connsiteY423" fmla="*/ 437555 h 2366367"/>
                <a:gd name="connsiteX424" fmla="*/ 1072870 w 1830585"/>
                <a:gd name="connsiteY424" fmla="*/ 535781 h 2366367"/>
                <a:gd name="connsiteX425" fmla="*/ 965714 w 1830585"/>
                <a:gd name="connsiteY425" fmla="*/ 535781 h 2366367"/>
                <a:gd name="connsiteX426" fmla="*/ 867487 w 1830585"/>
                <a:gd name="connsiteY426" fmla="*/ 535781 h 2366367"/>
                <a:gd name="connsiteX427" fmla="*/ 867487 w 1830585"/>
                <a:gd name="connsiteY427" fmla="*/ 437555 h 2366367"/>
                <a:gd name="connsiteX428" fmla="*/ 965714 w 1830585"/>
                <a:gd name="connsiteY428" fmla="*/ 437555 h 2366367"/>
                <a:gd name="connsiteX429" fmla="*/ 965714 w 1830585"/>
                <a:gd name="connsiteY429" fmla="*/ 535781 h 2366367"/>
                <a:gd name="connsiteX430" fmla="*/ 858557 w 1830585"/>
                <a:gd name="connsiteY430" fmla="*/ 535781 h 2366367"/>
                <a:gd name="connsiteX431" fmla="*/ 760331 w 1830585"/>
                <a:gd name="connsiteY431" fmla="*/ 535781 h 2366367"/>
                <a:gd name="connsiteX432" fmla="*/ 760331 w 1830585"/>
                <a:gd name="connsiteY432" fmla="*/ 437555 h 2366367"/>
                <a:gd name="connsiteX433" fmla="*/ 858557 w 1830585"/>
                <a:gd name="connsiteY433" fmla="*/ 437555 h 2366367"/>
                <a:gd name="connsiteX434" fmla="*/ 858557 w 1830585"/>
                <a:gd name="connsiteY434" fmla="*/ 535781 h 2366367"/>
                <a:gd name="connsiteX435" fmla="*/ 751401 w 1830585"/>
                <a:gd name="connsiteY435" fmla="*/ 535781 h 2366367"/>
                <a:gd name="connsiteX436" fmla="*/ 653175 w 1830585"/>
                <a:gd name="connsiteY436" fmla="*/ 535781 h 2366367"/>
                <a:gd name="connsiteX437" fmla="*/ 653175 w 1830585"/>
                <a:gd name="connsiteY437" fmla="*/ 437555 h 2366367"/>
                <a:gd name="connsiteX438" fmla="*/ 751401 w 1830585"/>
                <a:gd name="connsiteY438" fmla="*/ 437555 h 2366367"/>
                <a:gd name="connsiteX439" fmla="*/ 751401 w 1830585"/>
                <a:gd name="connsiteY439" fmla="*/ 535781 h 2366367"/>
                <a:gd name="connsiteX440" fmla="*/ 644245 w 1830585"/>
                <a:gd name="connsiteY440" fmla="*/ 535781 h 2366367"/>
                <a:gd name="connsiteX441" fmla="*/ 546018 w 1830585"/>
                <a:gd name="connsiteY441" fmla="*/ 535781 h 2366367"/>
                <a:gd name="connsiteX442" fmla="*/ 546018 w 1830585"/>
                <a:gd name="connsiteY442" fmla="*/ 437555 h 2366367"/>
                <a:gd name="connsiteX443" fmla="*/ 644245 w 1830585"/>
                <a:gd name="connsiteY443" fmla="*/ 437555 h 2366367"/>
                <a:gd name="connsiteX444" fmla="*/ 644245 w 1830585"/>
                <a:gd name="connsiteY444" fmla="*/ 535781 h 2366367"/>
                <a:gd name="connsiteX445" fmla="*/ 644245 w 1830585"/>
                <a:gd name="connsiteY445" fmla="*/ 544711 h 2366367"/>
                <a:gd name="connsiteX446" fmla="*/ 644245 w 1830585"/>
                <a:gd name="connsiteY446" fmla="*/ 642938 h 2366367"/>
                <a:gd name="connsiteX447" fmla="*/ 546018 w 1830585"/>
                <a:gd name="connsiteY447" fmla="*/ 642938 h 2366367"/>
                <a:gd name="connsiteX448" fmla="*/ 546018 w 1830585"/>
                <a:gd name="connsiteY448" fmla="*/ 544711 h 2366367"/>
                <a:gd name="connsiteX449" fmla="*/ 644245 w 1830585"/>
                <a:gd name="connsiteY449" fmla="*/ 544711 h 2366367"/>
                <a:gd name="connsiteX450" fmla="*/ 537089 w 1830585"/>
                <a:gd name="connsiteY450" fmla="*/ 642938 h 2366367"/>
                <a:gd name="connsiteX451" fmla="*/ 438862 w 1830585"/>
                <a:gd name="connsiteY451" fmla="*/ 642938 h 2366367"/>
                <a:gd name="connsiteX452" fmla="*/ 438862 w 1830585"/>
                <a:gd name="connsiteY452" fmla="*/ 544711 h 2366367"/>
                <a:gd name="connsiteX453" fmla="*/ 537089 w 1830585"/>
                <a:gd name="connsiteY453" fmla="*/ 544711 h 2366367"/>
                <a:gd name="connsiteX454" fmla="*/ 537089 w 1830585"/>
                <a:gd name="connsiteY454" fmla="*/ 642938 h 2366367"/>
                <a:gd name="connsiteX455" fmla="*/ 537089 w 1830585"/>
                <a:gd name="connsiteY455" fmla="*/ 651867 h 2366367"/>
                <a:gd name="connsiteX456" fmla="*/ 537089 w 1830585"/>
                <a:gd name="connsiteY456" fmla="*/ 750094 h 2366367"/>
                <a:gd name="connsiteX457" fmla="*/ 438862 w 1830585"/>
                <a:gd name="connsiteY457" fmla="*/ 750094 h 2366367"/>
                <a:gd name="connsiteX458" fmla="*/ 438862 w 1830585"/>
                <a:gd name="connsiteY458" fmla="*/ 651867 h 2366367"/>
                <a:gd name="connsiteX459" fmla="*/ 537089 w 1830585"/>
                <a:gd name="connsiteY459" fmla="*/ 651867 h 2366367"/>
                <a:gd name="connsiteX460" fmla="*/ 537089 w 1830585"/>
                <a:gd name="connsiteY460" fmla="*/ 759023 h 2366367"/>
                <a:gd name="connsiteX461" fmla="*/ 537089 w 1830585"/>
                <a:gd name="connsiteY461" fmla="*/ 857250 h 2366367"/>
                <a:gd name="connsiteX462" fmla="*/ 438862 w 1830585"/>
                <a:gd name="connsiteY462" fmla="*/ 857250 h 2366367"/>
                <a:gd name="connsiteX463" fmla="*/ 438862 w 1830585"/>
                <a:gd name="connsiteY463" fmla="*/ 759023 h 2366367"/>
                <a:gd name="connsiteX464" fmla="*/ 537089 w 1830585"/>
                <a:gd name="connsiteY464" fmla="*/ 759023 h 2366367"/>
                <a:gd name="connsiteX465" fmla="*/ 537089 w 1830585"/>
                <a:gd name="connsiteY465" fmla="*/ 866180 h 2366367"/>
                <a:gd name="connsiteX466" fmla="*/ 537089 w 1830585"/>
                <a:gd name="connsiteY466" fmla="*/ 964406 h 2366367"/>
                <a:gd name="connsiteX467" fmla="*/ 438862 w 1830585"/>
                <a:gd name="connsiteY467" fmla="*/ 964406 h 2366367"/>
                <a:gd name="connsiteX468" fmla="*/ 438862 w 1830585"/>
                <a:gd name="connsiteY468" fmla="*/ 866180 h 2366367"/>
                <a:gd name="connsiteX469" fmla="*/ 537089 w 1830585"/>
                <a:gd name="connsiteY469" fmla="*/ 866180 h 2366367"/>
                <a:gd name="connsiteX470" fmla="*/ 537089 w 1830585"/>
                <a:gd name="connsiteY470" fmla="*/ 973336 h 2366367"/>
                <a:gd name="connsiteX471" fmla="*/ 537089 w 1830585"/>
                <a:gd name="connsiteY471" fmla="*/ 1071563 h 2366367"/>
                <a:gd name="connsiteX472" fmla="*/ 438862 w 1830585"/>
                <a:gd name="connsiteY472" fmla="*/ 1071563 h 2366367"/>
                <a:gd name="connsiteX473" fmla="*/ 438862 w 1830585"/>
                <a:gd name="connsiteY473" fmla="*/ 973336 h 2366367"/>
                <a:gd name="connsiteX474" fmla="*/ 537089 w 1830585"/>
                <a:gd name="connsiteY474" fmla="*/ 973336 h 2366367"/>
                <a:gd name="connsiteX475" fmla="*/ 537089 w 1830585"/>
                <a:gd name="connsiteY475" fmla="*/ 1080492 h 2366367"/>
                <a:gd name="connsiteX476" fmla="*/ 537089 w 1830585"/>
                <a:gd name="connsiteY476" fmla="*/ 1178719 h 2366367"/>
                <a:gd name="connsiteX477" fmla="*/ 438862 w 1830585"/>
                <a:gd name="connsiteY477" fmla="*/ 1178719 h 2366367"/>
                <a:gd name="connsiteX478" fmla="*/ 438862 w 1830585"/>
                <a:gd name="connsiteY478" fmla="*/ 1080492 h 2366367"/>
                <a:gd name="connsiteX479" fmla="*/ 537089 w 1830585"/>
                <a:gd name="connsiteY479" fmla="*/ 1080492 h 2366367"/>
                <a:gd name="connsiteX480" fmla="*/ 537089 w 1830585"/>
                <a:gd name="connsiteY480" fmla="*/ 1187649 h 2366367"/>
                <a:gd name="connsiteX481" fmla="*/ 537089 w 1830585"/>
                <a:gd name="connsiteY481" fmla="*/ 1285875 h 2366367"/>
                <a:gd name="connsiteX482" fmla="*/ 438862 w 1830585"/>
                <a:gd name="connsiteY482" fmla="*/ 1285875 h 2366367"/>
                <a:gd name="connsiteX483" fmla="*/ 438862 w 1830585"/>
                <a:gd name="connsiteY483" fmla="*/ 1187649 h 2366367"/>
                <a:gd name="connsiteX484" fmla="*/ 537089 w 1830585"/>
                <a:gd name="connsiteY484" fmla="*/ 1187649 h 2366367"/>
                <a:gd name="connsiteX485" fmla="*/ 537089 w 1830585"/>
                <a:gd name="connsiteY485" fmla="*/ 1294805 h 2366367"/>
                <a:gd name="connsiteX486" fmla="*/ 537089 w 1830585"/>
                <a:gd name="connsiteY486" fmla="*/ 1393031 h 2366367"/>
                <a:gd name="connsiteX487" fmla="*/ 438862 w 1830585"/>
                <a:gd name="connsiteY487" fmla="*/ 1393031 h 2366367"/>
                <a:gd name="connsiteX488" fmla="*/ 438862 w 1830585"/>
                <a:gd name="connsiteY488" fmla="*/ 1294805 h 2366367"/>
                <a:gd name="connsiteX489" fmla="*/ 537089 w 1830585"/>
                <a:gd name="connsiteY489" fmla="*/ 1294805 h 2366367"/>
                <a:gd name="connsiteX490" fmla="*/ 537089 w 1830585"/>
                <a:gd name="connsiteY490" fmla="*/ 1401961 h 2366367"/>
                <a:gd name="connsiteX491" fmla="*/ 537089 w 1830585"/>
                <a:gd name="connsiteY491" fmla="*/ 1500188 h 2366367"/>
                <a:gd name="connsiteX492" fmla="*/ 438862 w 1830585"/>
                <a:gd name="connsiteY492" fmla="*/ 1500188 h 2366367"/>
                <a:gd name="connsiteX493" fmla="*/ 438862 w 1830585"/>
                <a:gd name="connsiteY493" fmla="*/ 1401961 h 2366367"/>
                <a:gd name="connsiteX494" fmla="*/ 537089 w 1830585"/>
                <a:gd name="connsiteY494" fmla="*/ 1401961 h 2366367"/>
                <a:gd name="connsiteX495" fmla="*/ 537089 w 1830585"/>
                <a:gd name="connsiteY495" fmla="*/ 1509117 h 2366367"/>
                <a:gd name="connsiteX496" fmla="*/ 537089 w 1830585"/>
                <a:gd name="connsiteY496" fmla="*/ 1607344 h 2366367"/>
                <a:gd name="connsiteX497" fmla="*/ 438862 w 1830585"/>
                <a:gd name="connsiteY497" fmla="*/ 1607344 h 2366367"/>
                <a:gd name="connsiteX498" fmla="*/ 438862 w 1830585"/>
                <a:gd name="connsiteY498" fmla="*/ 1509117 h 2366367"/>
                <a:gd name="connsiteX499" fmla="*/ 537089 w 1830585"/>
                <a:gd name="connsiteY499" fmla="*/ 1509117 h 2366367"/>
                <a:gd name="connsiteX500" fmla="*/ 537089 w 1830585"/>
                <a:gd name="connsiteY500" fmla="*/ 1616274 h 2366367"/>
                <a:gd name="connsiteX501" fmla="*/ 537089 w 1830585"/>
                <a:gd name="connsiteY501" fmla="*/ 1714500 h 2366367"/>
                <a:gd name="connsiteX502" fmla="*/ 438862 w 1830585"/>
                <a:gd name="connsiteY502" fmla="*/ 1714500 h 2366367"/>
                <a:gd name="connsiteX503" fmla="*/ 438862 w 1830585"/>
                <a:gd name="connsiteY503" fmla="*/ 1616274 h 2366367"/>
                <a:gd name="connsiteX504" fmla="*/ 537089 w 1830585"/>
                <a:gd name="connsiteY504" fmla="*/ 1616274 h 2366367"/>
                <a:gd name="connsiteX505" fmla="*/ 537089 w 1830585"/>
                <a:gd name="connsiteY505" fmla="*/ 1723430 h 2366367"/>
                <a:gd name="connsiteX506" fmla="*/ 537089 w 1830585"/>
                <a:gd name="connsiteY506" fmla="*/ 1821656 h 2366367"/>
                <a:gd name="connsiteX507" fmla="*/ 438862 w 1830585"/>
                <a:gd name="connsiteY507" fmla="*/ 1821656 h 2366367"/>
                <a:gd name="connsiteX508" fmla="*/ 438862 w 1830585"/>
                <a:gd name="connsiteY508" fmla="*/ 1723430 h 2366367"/>
                <a:gd name="connsiteX509" fmla="*/ 537089 w 1830585"/>
                <a:gd name="connsiteY509" fmla="*/ 1723430 h 2366367"/>
                <a:gd name="connsiteX510" fmla="*/ 546018 w 1830585"/>
                <a:gd name="connsiteY510" fmla="*/ 1723430 h 2366367"/>
                <a:gd name="connsiteX511" fmla="*/ 644245 w 1830585"/>
                <a:gd name="connsiteY511" fmla="*/ 1723430 h 2366367"/>
                <a:gd name="connsiteX512" fmla="*/ 644245 w 1830585"/>
                <a:gd name="connsiteY512" fmla="*/ 1821656 h 2366367"/>
                <a:gd name="connsiteX513" fmla="*/ 546018 w 1830585"/>
                <a:gd name="connsiteY513" fmla="*/ 1821656 h 2366367"/>
                <a:gd name="connsiteX514" fmla="*/ 546018 w 1830585"/>
                <a:gd name="connsiteY514" fmla="*/ 1723430 h 2366367"/>
                <a:gd name="connsiteX515" fmla="*/ 644245 w 1830585"/>
                <a:gd name="connsiteY515" fmla="*/ 1830586 h 2366367"/>
                <a:gd name="connsiteX516" fmla="*/ 644245 w 1830585"/>
                <a:gd name="connsiteY516" fmla="*/ 1928813 h 2366367"/>
                <a:gd name="connsiteX517" fmla="*/ 546018 w 1830585"/>
                <a:gd name="connsiteY517" fmla="*/ 1928813 h 2366367"/>
                <a:gd name="connsiteX518" fmla="*/ 546018 w 1830585"/>
                <a:gd name="connsiteY518" fmla="*/ 1830586 h 2366367"/>
                <a:gd name="connsiteX519" fmla="*/ 644245 w 1830585"/>
                <a:gd name="connsiteY519" fmla="*/ 1830586 h 2366367"/>
                <a:gd name="connsiteX520" fmla="*/ 653175 w 1830585"/>
                <a:gd name="connsiteY520" fmla="*/ 1830586 h 2366367"/>
                <a:gd name="connsiteX521" fmla="*/ 751401 w 1830585"/>
                <a:gd name="connsiteY521" fmla="*/ 1830586 h 2366367"/>
                <a:gd name="connsiteX522" fmla="*/ 751401 w 1830585"/>
                <a:gd name="connsiteY522" fmla="*/ 1928813 h 2366367"/>
                <a:gd name="connsiteX523" fmla="*/ 653175 w 1830585"/>
                <a:gd name="connsiteY523" fmla="*/ 1928813 h 2366367"/>
                <a:gd name="connsiteX524" fmla="*/ 653175 w 1830585"/>
                <a:gd name="connsiteY524" fmla="*/ 1830586 h 2366367"/>
                <a:gd name="connsiteX525" fmla="*/ 760331 w 1830585"/>
                <a:gd name="connsiteY525" fmla="*/ 1830586 h 2366367"/>
                <a:gd name="connsiteX526" fmla="*/ 858557 w 1830585"/>
                <a:gd name="connsiteY526" fmla="*/ 1830586 h 2366367"/>
                <a:gd name="connsiteX527" fmla="*/ 858557 w 1830585"/>
                <a:gd name="connsiteY527" fmla="*/ 1928813 h 2366367"/>
                <a:gd name="connsiteX528" fmla="*/ 760331 w 1830585"/>
                <a:gd name="connsiteY528" fmla="*/ 1928813 h 2366367"/>
                <a:gd name="connsiteX529" fmla="*/ 760331 w 1830585"/>
                <a:gd name="connsiteY529" fmla="*/ 1830586 h 2366367"/>
                <a:gd name="connsiteX530" fmla="*/ 867487 w 1830585"/>
                <a:gd name="connsiteY530" fmla="*/ 1830586 h 2366367"/>
                <a:gd name="connsiteX531" fmla="*/ 965714 w 1830585"/>
                <a:gd name="connsiteY531" fmla="*/ 1830586 h 2366367"/>
                <a:gd name="connsiteX532" fmla="*/ 965714 w 1830585"/>
                <a:gd name="connsiteY532" fmla="*/ 1928813 h 2366367"/>
                <a:gd name="connsiteX533" fmla="*/ 867487 w 1830585"/>
                <a:gd name="connsiteY533" fmla="*/ 1928813 h 2366367"/>
                <a:gd name="connsiteX534" fmla="*/ 867487 w 1830585"/>
                <a:gd name="connsiteY534" fmla="*/ 1830586 h 2366367"/>
                <a:gd name="connsiteX535" fmla="*/ 974643 w 1830585"/>
                <a:gd name="connsiteY535" fmla="*/ 1830586 h 2366367"/>
                <a:gd name="connsiteX536" fmla="*/ 1072870 w 1830585"/>
                <a:gd name="connsiteY536" fmla="*/ 1830586 h 2366367"/>
                <a:gd name="connsiteX537" fmla="*/ 1072870 w 1830585"/>
                <a:gd name="connsiteY537" fmla="*/ 1928813 h 2366367"/>
                <a:gd name="connsiteX538" fmla="*/ 974643 w 1830585"/>
                <a:gd name="connsiteY538" fmla="*/ 1928813 h 2366367"/>
                <a:gd name="connsiteX539" fmla="*/ 974643 w 1830585"/>
                <a:gd name="connsiteY539" fmla="*/ 1830586 h 2366367"/>
                <a:gd name="connsiteX540" fmla="*/ 1081800 w 1830585"/>
                <a:gd name="connsiteY540" fmla="*/ 1830586 h 2366367"/>
                <a:gd name="connsiteX541" fmla="*/ 1180026 w 1830585"/>
                <a:gd name="connsiteY541" fmla="*/ 1830586 h 2366367"/>
                <a:gd name="connsiteX542" fmla="*/ 1180026 w 1830585"/>
                <a:gd name="connsiteY542" fmla="*/ 1928813 h 2366367"/>
                <a:gd name="connsiteX543" fmla="*/ 1081800 w 1830585"/>
                <a:gd name="connsiteY543" fmla="*/ 1928813 h 2366367"/>
                <a:gd name="connsiteX544" fmla="*/ 1081800 w 1830585"/>
                <a:gd name="connsiteY544" fmla="*/ 1830586 h 2366367"/>
                <a:gd name="connsiteX545" fmla="*/ 1188956 w 1830585"/>
                <a:gd name="connsiteY545" fmla="*/ 1830586 h 2366367"/>
                <a:gd name="connsiteX546" fmla="*/ 1287182 w 1830585"/>
                <a:gd name="connsiteY546" fmla="*/ 1830586 h 2366367"/>
                <a:gd name="connsiteX547" fmla="*/ 1287182 w 1830585"/>
                <a:gd name="connsiteY547" fmla="*/ 1928813 h 2366367"/>
                <a:gd name="connsiteX548" fmla="*/ 1188956 w 1830585"/>
                <a:gd name="connsiteY548" fmla="*/ 1928813 h 2366367"/>
                <a:gd name="connsiteX549" fmla="*/ 1188956 w 1830585"/>
                <a:gd name="connsiteY549" fmla="*/ 1830586 h 2366367"/>
                <a:gd name="connsiteX550" fmla="*/ 1188956 w 1830585"/>
                <a:gd name="connsiteY550" fmla="*/ 1821656 h 2366367"/>
                <a:gd name="connsiteX551" fmla="*/ 1188956 w 1830585"/>
                <a:gd name="connsiteY551" fmla="*/ 1723430 h 2366367"/>
                <a:gd name="connsiteX552" fmla="*/ 1287182 w 1830585"/>
                <a:gd name="connsiteY552" fmla="*/ 1723430 h 2366367"/>
                <a:gd name="connsiteX553" fmla="*/ 1287182 w 1830585"/>
                <a:gd name="connsiteY553" fmla="*/ 1821656 h 2366367"/>
                <a:gd name="connsiteX554" fmla="*/ 1188956 w 1830585"/>
                <a:gd name="connsiteY554" fmla="*/ 1821656 h 2366367"/>
                <a:gd name="connsiteX555" fmla="*/ 1296112 w 1830585"/>
                <a:gd name="connsiteY555" fmla="*/ 1723430 h 2366367"/>
                <a:gd name="connsiteX556" fmla="*/ 1394339 w 1830585"/>
                <a:gd name="connsiteY556" fmla="*/ 1723430 h 2366367"/>
                <a:gd name="connsiteX557" fmla="*/ 1394339 w 1830585"/>
                <a:gd name="connsiteY557" fmla="*/ 1821656 h 2366367"/>
                <a:gd name="connsiteX558" fmla="*/ 1296112 w 1830585"/>
                <a:gd name="connsiteY558" fmla="*/ 1821656 h 2366367"/>
                <a:gd name="connsiteX559" fmla="*/ 1296112 w 1830585"/>
                <a:gd name="connsiteY559" fmla="*/ 1723430 h 2366367"/>
                <a:gd name="connsiteX560" fmla="*/ 1296112 w 1830585"/>
                <a:gd name="connsiteY560" fmla="*/ 1714500 h 2366367"/>
                <a:gd name="connsiteX561" fmla="*/ 1296112 w 1830585"/>
                <a:gd name="connsiteY561" fmla="*/ 1616274 h 2366367"/>
                <a:gd name="connsiteX562" fmla="*/ 1394339 w 1830585"/>
                <a:gd name="connsiteY562" fmla="*/ 1616274 h 2366367"/>
                <a:gd name="connsiteX563" fmla="*/ 1394339 w 1830585"/>
                <a:gd name="connsiteY563" fmla="*/ 1714500 h 2366367"/>
                <a:gd name="connsiteX564" fmla="*/ 1296112 w 1830585"/>
                <a:gd name="connsiteY564" fmla="*/ 1714500 h 2366367"/>
                <a:gd name="connsiteX565" fmla="*/ 1296112 w 1830585"/>
                <a:gd name="connsiteY565" fmla="*/ 1607344 h 2366367"/>
                <a:gd name="connsiteX566" fmla="*/ 1296112 w 1830585"/>
                <a:gd name="connsiteY566" fmla="*/ 1509117 h 2366367"/>
                <a:gd name="connsiteX567" fmla="*/ 1394339 w 1830585"/>
                <a:gd name="connsiteY567" fmla="*/ 1509117 h 2366367"/>
                <a:gd name="connsiteX568" fmla="*/ 1394339 w 1830585"/>
                <a:gd name="connsiteY568" fmla="*/ 1607344 h 2366367"/>
                <a:gd name="connsiteX569" fmla="*/ 1296112 w 1830585"/>
                <a:gd name="connsiteY569" fmla="*/ 1607344 h 2366367"/>
                <a:gd name="connsiteX570" fmla="*/ 1296112 w 1830585"/>
                <a:gd name="connsiteY570" fmla="*/ 1500188 h 2366367"/>
                <a:gd name="connsiteX571" fmla="*/ 1296112 w 1830585"/>
                <a:gd name="connsiteY571" fmla="*/ 1401961 h 2366367"/>
                <a:gd name="connsiteX572" fmla="*/ 1394339 w 1830585"/>
                <a:gd name="connsiteY572" fmla="*/ 1401961 h 2366367"/>
                <a:gd name="connsiteX573" fmla="*/ 1394339 w 1830585"/>
                <a:gd name="connsiteY573" fmla="*/ 1500188 h 2366367"/>
                <a:gd name="connsiteX574" fmla="*/ 1296112 w 1830585"/>
                <a:gd name="connsiteY574" fmla="*/ 1500188 h 2366367"/>
                <a:gd name="connsiteX575" fmla="*/ 1296112 w 1830585"/>
                <a:gd name="connsiteY575" fmla="*/ 1393031 h 2366367"/>
                <a:gd name="connsiteX576" fmla="*/ 1296112 w 1830585"/>
                <a:gd name="connsiteY576" fmla="*/ 1294805 h 2366367"/>
                <a:gd name="connsiteX577" fmla="*/ 1394339 w 1830585"/>
                <a:gd name="connsiteY577" fmla="*/ 1294805 h 2366367"/>
                <a:gd name="connsiteX578" fmla="*/ 1394339 w 1830585"/>
                <a:gd name="connsiteY578" fmla="*/ 1393031 h 2366367"/>
                <a:gd name="connsiteX579" fmla="*/ 1296112 w 1830585"/>
                <a:gd name="connsiteY579" fmla="*/ 1393031 h 2366367"/>
                <a:gd name="connsiteX580" fmla="*/ 1296112 w 1830585"/>
                <a:gd name="connsiteY580" fmla="*/ 1285875 h 2366367"/>
                <a:gd name="connsiteX581" fmla="*/ 1296112 w 1830585"/>
                <a:gd name="connsiteY581" fmla="*/ 1187649 h 2366367"/>
                <a:gd name="connsiteX582" fmla="*/ 1394339 w 1830585"/>
                <a:gd name="connsiteY582" fmla="*/ 1187649 h 2366367"/>
                <a:gd name="connsiteX583" fmla="*/ 1394339 w 1830585"/>
                <a:gd name="connsiteY583" fmla="*/ 1285875 h 2366367"/>
                <a:gd name="connsiteX584" fmla="*/ 1296112 w 1830585"/>
                <a:gd name="connsiteY584" fmla="*/ 1285875 h 2366367"/>
                <a:gd name="connsiteX585" fmla="*/ 1296112 w 1830585"/>
                <a:gd name="connsiteY585" fmla="*/ 1178719 h 2366367"/>
                <a:gd name="connsiteX586" fmla="*/ 1296112 w 1830585"/>
                <a:gd name="connsiteY586" fmla="*/ 1080492 h 2366367"/>
                <a:gd name="connsiteX587" fmla="*/ 1394339 w 1830585"/>
                <a:gd name="connsiteY587" fmla="*/ 1080492 h 2366367"/>
                <a:gd name="connsiteX588" fmla="*/ 1394339 w 1830585"/>
                <a:gd name="connsiteY588" fmla="*/ 1178719 h 2366367"/>
                <a:gd name="connsiteX589" fmla="*/ 1296112 w 1830585"/>
                <a:gd name="connsiteY589" fmla="*/ 1178719 h 2366367"/>
                <a:gd name="connsiteX590" fmla="*/ 1296112 w 1830585"/>
                <a:gd name="connsiteY590" fmla="*/ 1071563 h 2366367"/>
                <a:gd name="connsiteX591" fmla="*/ 1296112 w 1830585"/>
                <a:gd name="connsiteY591" fmla="*/ 973336 h 2366367"/>
                <a:gd name="connsiteX592" fmla="*/ 1394339 w 1830585"/>
                <a:gd name="connsiteY592" fmla="*/ 973336 h 2366367"/>
                <a:gd name="connsiteX593" fmla="*/ 1394339 w 1830585"/>
                <a:gd name="connsiteY593" fmla="*/ 1071563 h 2366367"/>
                <a:gd name="connsiteX594" fmla="*/ 1296112 w 1830585"/>
                <a:gd name="connsiteY594" fmla="*/ 1071563 h 2366367"/>
                <a:gd name="connsiteX595" fmla="*/ 1296112 w 1830585"/>
                <a:gd name="connsiteY595" fmla="*/ 964406 h 2366367"/>
                <a:gd name="connsiteX596" fmla="*/ 1296112 w 1830585"/>
                <a:gd name="connsiteY596" fmla="*/ 866180 h 2366367"/>
                <a:gd name="connsiteX597" fmla="*/ 1394339 w 1830585"/>
                <a:gd name="connsiteY597" fmla="*/ 866180 h 2366367"/>
                <a:gd name="connsiteX598" fmla="*/ 1394339 w 1830585"/>
                <a:gd name="connsiteY598" fmla="*/ 964406 h 2366367"/>
                <a:gd name="connsiteX599" fmla="*/ 1296112 w 1830585"/>
                <a:gd name="connsiteY599" fmla="*/ 964406 h 2366367"/>
                <a:gd name="connsiteX600" fmla="*/ 1296112 w 1830585"/>
                <a:gd name="connsiteY600" fmla="*/ 857250 h 2366367"/>
                <a:gd name="connsiteX601" fmla="*/ 1296112 w 1830585"/>
                <a:gd name="connsiteY601" fmla="*/ 759023 h 2366367"/>
                <a:gd name="connsiteX602" fmla="*/ 1394339 w 1830585"/>
                <a:gd name="connsiteY602" fmla="*/ 759023 h 2366367"/>
                <a:gd name="connsiteX603" fmla="*/ 1394339 w 1830585"/>
                <a:gd name="connsiteY603" fmla="*/ 857250 h 2366367"/>
                <a:gd name="connsiteX604" fmla="*/ 1296112 w 1830585"/>
                <a:gd name="connsiteY604" fmla="*/ 857250 h 2366367"/>
                <a:gd name="connsiteX605" fmla="*/ 1296112 w 1830585"/>
                <a:gd name="connsiteY605" fmla="*/ 750094 h 2366367"/>
                <a:gd name="connsiteX606" fmla="*/ 1296112 w 1830585"/>
                <a:gd name="connsiteY606" fmla="*/ 651867 h 2366367"/>
                <a:gd name="connsiteX607" fmla="*/ 1394339 w 1830585"/>
                <a:gd name="connsiteY607" fmla="*/ 651867 h 2366367"/>
                <a:gd name="connsiteX608" fmla="*/ 1394339 w 1830585"/>
                <a:gd name="connsiteY608" fmla="*/ 750094 h 2366367"/>
                <a:gd name="connsiteX609" fmla="*/ 1296112 w 1830585"/>
                <a:gd name="connsiteY609" fmla="*/ 750094 h 2366367"/>
                <a:gd name="connsiteX610" fmla="*/ 1296112 w 1830585"/>
                <a:gd name="connsiteY610" fmla="*/ 642938 h 2366367"/>
                <a:gd name="connsiteX611" fmla="*/ 1296112 w 1830585"/>
                <a:gd name="connsiteY611" fmla="*/ 544711 h 2366367"/>
                <a:gd name="connsiteX612" fmla="*/ 1394339 w 1830585"/>
                <a:gd name="connsiteY612" fmla="*/ 544711 h 2366367"/>
                <a:gd name="connsiteX613" fmla="*/ 1394339 w 1830585"/>
                <a:gd name="connsiteY613" fmla="*/ 642938 h 2366367"/>
                <a:gd name="connsiteX614" fmla="*/ 1296112 w 1830585"/>
                <a:gd name="connsiteY614" fmla="*/ 642938 h 2366367"/>
                <a:gd name="connsiteX615" fmla="*/ 1296112 w 1830585"/>
                <a:gd name="connsiteY615" fmla="*/ 535781 h 2366367"/>
                <a:gd name="connsiteX616" fmla="*/ 1296112 w 1830585"/>
                <a:gd name="connsiteY616" fmla="*/ 437555 h 2366367"/>
                <a:gd name="connsiteX617" fmla="*/ 1394339 w 1830585"/>
                <a:gd name="connsiteY617" fmla="*/ 437555 h 2366367"/>
                <a:gd name="connsiteX618" fmla="*/ 1394339 w 1830585"/>
                <a:gd name="connsiteY618" fmla="*/ 535781 h 2366367"/>
                <a:gd name="connsiteX619" fmla="*/ 1296112 w 1830585"/>
                <a:gd name="connsiteY619" fmla="*/ 535781 h 2366367"/>
                <a:gd name="connsiteX620" fmla="*/ 1296112 w 1830585"/>
                <a:gd name="connsiteY620" fmla="*/ 428625 h 2366367"/>
                <a:gd name="connsiteX621" fmla="*/ 1296112 w 1830585"/>
                <a:gd name="connsiteY621" fmla="*/ 330398 h 2366367"/>
                <a:gd name="connsiteX622" fmla="*/ 1394339 w 1830585"/>
                <a:gd name="connsiteY622" fmla="*/ 330398 h 2366367"/>
                <a:gd name="connsiteX623" fmla="*/ 1394339 w 1830585"/>
                <a:gd name="connsiteY623" fmla="*/ 428625 h 2366367"/>
                <a:gd name="connsiteX624" fmla="*/ 1296112 w 1830585"/>
                <a:gd name="connsiteY624" fmla="*/ 428625 h 2366367"/>
                <a:gd name="connsiteX625" fmla="*/ 1287182 w 1830585"/>
                <a:gd name="connsiteY625" fmla="*/ 428625 h 2366367"/>
                <a:gd name="connsiteX626" fmla="*/ 1188956 w 1830585"/>
                <a:gd name="connsiteY626" fmla="*/ 428625 h 2366367"/>
                <a:gd name="connsiteX627" fmla="*/ 1188956 w 1830585"/>
                <a:gd name="connsiteY627" fmla="*/ 330398 h 2366367"/>
                <a:gd name="connsiteX628" fmla="*/ 1287182 w 1830585"/>
                <a:gd name="connsiteY628" fmla="*/ 330398 h 2366367"/>
                <a:gd name="connsiteX629" fmla="*/ 1287182 w 1830585"/>
                <a:gd name="connsiteY629" fmla="*/ 428625 h 2366367"/>
                <a:gd name="connsiteX630" fmla="*/ 1180026 w 1830585"/>
                <a:gd name="connsiteY630" fmla="*/ 428625 h 2366367"/>
                <a:gd name="connsiteX631" fmla="*/ 1081800 w 1830585"/>
                <a:gd name="connsiteY631" fmla="*/ 428625 h 2366367"/>
                <a:gd name="connsiteX632" fmla="*/ 1081800 w 1830585"/>
                <a:gd name="connsiteY632" fmla="*/ 330398 h 2366367"/>
                <a:gd name="connsiteX633" fmla="*/ 1180026 w 1830585"/>
                <a:gd name="connsiteY633" fmla="*/ 330398 h 2366367"/>
                <a:gd name="connsiteX634" fmla="*/ 1180026 w 1830585"/>
                <a:gd name="connsiteY634" fmla="*/ 428625 h 2366367"/>
                <a:gd name="connsiteX635" fmla="*/ 1072870 w 1830585"/>
                <a:gd name="connsiteY635" fmla="*/ 428625 h 2366367"/>
                <a:gd name="connsiteX636" fmla="*/ 974643 w 1830585"/>
                <a:gd name="connsiteY636" fmla="*/ 428625 h 2366367"/>
                <a:gd name="connsiteX637" fmla="*/ 974643 w 1830585"/>
                <a:gd name="connsiteY637" fmla="*/ 330398 h 2366367"/>
                <a:gd name="connsiteX638" fmla="*/ 1072870 w 1830585"/>
                <a:gd name="connsiteY638" fmla="*/ 330398 h 2366367"/>
                <a:gd name="connsiteX639" fmla="*/ 1072870 w 1830585"/>
                <a:gd name="connsiteY639" fmla="*/ 428625 h 2366367"/>
                <a:gd name="connsiteX640" fmla="*/ 965714 w 1830585"/>
                <a:gd name="connsiteY640" fmla="*/ 428625 h 2366367"/>
                <a:gd name="connsiteX641" fmla="*/ 867487 w 1830585"/>
                <a:gd name="connsiteY641" fmla="*/ 428625 h 2366367"/>
                <a:gd name="connsiteX642" fmla="*/ 867487 w 1830585"/>
                <a:gd name="connsiteY642" fmla="*/ 330398 h 2366367"/>
                <a:gd name="connsiteX643" fmla="*/ 965714 w 1830585"/>
                <a:gd name="connsiteY643" fmla="*/ 330398 h 2366367"/>
                <a:gd name="connsiteX644" fmla="*/ 965714 w 1830585"/>
                <a:gd name="connsiteY644" fmla="*/ 428625 h 2366367"/>
                <a:gd name="connsiteX645" fmla="*/ 858557 w 1830585"/>
                <a:gd name="connsiteY645" fmla="*/ 428625 h 2366367"/>
                <a:gd name="connsiteX646" fmla="*/ 760331 w 1830585"/>
                <a:gd name="connsiteY646" fmla="*/ 428625 h 2366367"/>
                <a:gd name="connsiteX647" fmla="*/ 760331 w 1830585"/>
                <a:gd name="connsiteY647" fmla="*/ 330398 h 2366367"/>
                <a:gd name="connsiteX648" fmla="*/ 858557 w 1830585"/>
                <a:gd name="connsiteY648" fmla="*/ 330398 h 2366367"/>
                <a:gd name="connsiteX649" fmla="*/ 858557 w 1830585"/>
                <a:gd name="connsiteY649" fmla="*/ 428625 h 2366367"/>
                <a:gd name="connsiteX650" fmla="*/ 751401 w 1830585"/>
                <a:gd name="connsiteY650" fmla="*/ 428625 h 2366367"/>
                <a:gd name="connsiteX651" fmla="*/ 653175 w 1830585"/>
                <a:gd name="connsiteY651" fmla="*/ 428625 h 2366367"/>
                <a:gd name="connsiteX652" fmla="*/ 653175 w 1830585"/>
                <a:gd name="connsiteY652" fmla="*/ 330398 h 2366367"/>
                <a:gd name="connsiteX653" fmla="*/ 751401 w 1830585"/>
                <a:gd name="connsiteY653" fmla="*/ 330398 h 2366367"/>
                <a:gd name="connsiteX654" fmla="*/ 751401 w 1830585"/>
                <a:gd name="connsiteY654" fmla="*/ 428625 h 2366367"/>
                <a:gd name="connsiteX655" fmla="*/ 644245 w 1830585"/>
                <a:gd name="connsiteY655" fmla="*/ 428625 h 2366367"/>
                <a:gd name="connsiteX656" fmla="*/ 546018 w 1830585"/>
                <a:gd name="connsiteY656" fmla="*/ 428625 h 2366367"/>
                <a:gd name="connsiteX657" fmla="*/ 546018 w 1830585"/>
                <a:gd name="connsiteY657" fmla="*/ 330398 h 2366367"/>
                <a:gd name="connsiteX658" fmla="*/ 644245 w 1830585"/>
                <a:gd name="connsiteY658" fmla="*/ 330398 h 2366367"/>
                <a:gd name="connsiteX659" fmla="*/ 644245 w 1830585"/>
                <a:gd name="connsiteY659" fmla="*/ 428625 h 2366367"/>
                <a:gd name="connsiteX660" fmla="*/ 537089 w 1830585"/>
                <a:gd name="connsiteY660" fmla="*/ 428625 h 2366367"/>
                <a:gd name="connsiteX661" fmla="*/ 438862 w 1830585"/>
                <a:gd name="connsiteY661" fmla="*/ 428625 h 2366367"/>
                <a:gd name="connsiteX662" fmla="*/ 438862 w 1830585"/>
                <a:gd name="connsiteY662" fmla="*/ 330398 h 2366367"/>
                <a:gd name="connsiteX663" fmla="*/ 537089 w 1830585"/>
                <a:gd name="connsiteY663" fmla="*/ 330398 h 2366367"/>
                <a:gd name="connsiteX664" fmla="*/ 537089 w 1830585"/>
                <a:gd name="connsiteY664" fmla="*/ 428625 h 2366367"/>
                <a:gd name="connsiteX665" fmla="*/ 537089 w 1830585"/>
                <a:gd name="connsiteY665" fmla="*/ 437555 h 2366367"/>
                <a:gd name="connsiteX666" fmla="*/ 537089 w 1830585"/>
                <a:gd name="connsiteY666" fmla="*/ 535781 h 2366367"/>
                <a:gd name="connsiteX667" fmla="*/ 438862 w 1830585"/>
                <a:gd name="connsiteY667" fmla="*/ 535781 h 2366367"/>
                <a:gd name="connsiteX668" fmla="*/ 438862 w 1830585"/>
                <a:gd name="connsiteY668" fmla="*/ 437555 h 2366367"/>
                <a:gd name="connsiteX669" fmla="*/ 537089 w 1830585"/>
                <a:gd name="connsiteY669" fmla="*/ 437555 h 2366367"/>
                <a:gd name="connsiteX670" fmla="*/ 429932 w 1830585"/>
                <a:gd name="connsiteY670" fmla="*/ 535781 h 2366367"/>
                <a:gd name="connsiteX671" fmla="*/ 331706 w 1830585"/>
                <a:gd name="connsiteY671" fmla="*/ 535781 h 2366367"/>
                <a:gd name="connsiteX672" fmla="*/ 331706 w 1830585"/>
                <a:gd name="connsiteY672" fmla="*/ 437555 h 2366367"/>
                <a:gd name="connsiteX673" fmla="*/ 429932 w 1830585"/>
                <a:gd name="connsiteY673" fmla="*/ 437555 h 2366367"/>
                <a:gd name="connsiteX674" fmla="*/ 429932 w 1830585"/>
                <a:gd name="connsiteY674" fmla="*/ 535781 h 2366367"/>
                <a:gd name="connsiteX675" fmla="*/ 429932 w 1830585"/>
                <a:gd name="connsiteY675" fmla="*/ 544711 h 2366367"/>
                <a:gd name="connsiteX676" fmla="*/ 429932 w 1830585"/>
                <a:gd name="connsiteY676" fmla="*/ 642938 h 2366367"/>
                <a:gd name="connsiteX677" fmla="*/ 331706 w 1830585"/>
                <a:gd name="connsiteY677" fmla="*/ 642938 h 2366367"/>
                <a:gd name="connsiteX678" fmla="*/ 331706 w 1830585"/>
                <a:gd name="connsiteY678" fmla="*/ 544711 h 2366367"/>
                <a:gd name="connsiteX679" fmla="*/ 429932 w 1830585"/>
                <a:gd name="connsiteY679" fmla="*/ 544711 h 2366367"/>
                <a:gd name="connsiteX680" fmla="*/ 429932 w 1830585"/>
                <a:gd name="connsiteY680" fmla="*/ 651867 h 2366367"/>
                <a:gd name="connsiteX681" fmla="*/ 429932 w 1830585"/>
                <a:gd name="connsiteY681" fmla="*/ 750094 h 2366367"/>
                <a:gd name="connsiteX682" fmla="*/ 331706 w 1830585"/>
                <a:gd name="connsiteY682" fmla="*/ 750094 h 2366367"/>
                <a:gd name="connsiteX683" fmla="*/ 331706 w 1830585"/>
                <a:gd name="connsiteY683" fmla="*/ 651867 h 2366367"/>
                <a:gd name="connsiteX684" fmla="*/ 429932 w 1830585"/>
                <a:gd name="connsiteY684" fmla="*/ 651867 h 2366367"/>
                <a:gd name="connsiteX685" fmla="*/ 429932 w 1830585"/>
                <a:gd name="connsiteY685" fmla="*/ 759023 h 2366367"/>
                <a:gd name="connsiteX686" fmla="*/ 429932 w 1830585"/>
                <a:gd name="connsiteY686" fmla="*/ 857250 h 2366367"/>
                <a:gd name="connsiteX687" fmla="*/ 331706 w 1830585"/>
                <a:gd name="connsiteY687" fmla="*/ 857250 h 2366367"/>
                <a:gd name="connsiteX688" fmla="*/ 331706 w 1830585"/>
                <a:gd name="connsiteY688" fmla="*/ 759023 h 2366367"/>
                <a:gd name="connsiteX689" fmla="*/ 429932 w 1830585"/>
                <a:gd name="connsiteY689" fmla="*/ 759023 h 2366367"/>
                <a:gd name="connsiteX690" fmla="*/ 429932 w 1830585"/>
                <a:gd name="connsiteY690" fmla="*/ 866180 h 2366367"/>
                <a:gd name="connsiteX691" fmla="*/ 429932 w 1830585"/>
                <a:gd name="connsiteY691" fmla="*/ 964406 h 2366367"/>
                <a:gd name="connsiteX692" fmla="*/ 331706 w 1830585"/>
                <a:gd name="connsiteY692" fmla="*/ 964406 h 2366367"/>
                <a:gd name="connsiteX693" fmla="*/ 331706 w 1830585"/>
                <a:gd name="connsiteY693" fmla="*/ 866180 h 2366367"/>
                <a:gd name="connsiteX694" fmla="*/ 429932 w 1830585"/>
                <a:gd name="connsiteY694" fmla="*/ 866180 h 2366367"/>
                <a:gd name="connsiteX695" fmla="*/ 429932 w 1830585"/>
                <a:gd name="connsiteY695" fmla="*/ 973336 h 2366367"/>
                <a:gd name="connsiteX696" fmla="*/ 429932 w 1830585"/>
                <a:gd name="connsiteY696" fmla="*/ 1071563 h 2366367"/>
                <a:gd name="connsiteX697" fmla="*/ 331706 w 1830585"/>
                <a:gd name="connsiteY697" fmla="*/ 1071563 h 2366367"/>
                <a:gd name="connsiteX698" fmla="*/ 331706 w 1830585"/>
                <a:gd name="connsiteY698" fmla="*/ 973336 h 2366367"/>
                <a:gd name="connsiteX699" fmla="*/ 429932 w 1830585"/>
                <a:gd name="connsiteY699" fmla="*/ 973336 h 2366367"/>
                <a:gd name="connsiteX700" fmla="*/ 429932 w 1830585"/>
                <a:gd name="connsiteY700" fmla="*/ 1080492 h 2366367"/>
                <a:gd name="connsiteX701" fmla="*/ 429932 w 1830585"/>
                <a:gd name="connsiteY701" fmla="*/ 1178719 h 2366367"/>
                <a:gd name="connsiteX702" fmla="*/ 331706 w 1830585"/>
                <a:gd name="connsiteY702" fmla="*/ 1178719 h 2366367"/>
                <a:gd name="connsiteX703" fmla="*/ 331706 w 1830585"/>
                <a:gd name="connsiteY703" fmla="*/ 1080492 h 2366367"/>
                <a:gd name="connsiteX704" fmla="*/ 429932 w 1830585"/>
                <a:gd name="connsiteY704" fmla="*/ 1080492 h 2366367"/>
                <a:gd name="connsiteX705" fmla="*/ 429932 w 1830585"/>
                <a:gd name="connsiteY705" fmla="*/ 1187649 h 2366367"/>
                <a:gd name="connsiteX706" fmla="*/ 429932 w 1830585"/>
                <a:gd name="connsiteY706" fmla="*/ 1285875 h 2366367"/>
                <a:gd name="connsiteX707" fmla="*/ 331706 w 1830585"/>
                <a:gd name="connsiteY707" fmla="*/ 1285875 h 2366367"/>
                <a:gd name="connsiteX708" fmla="*/ 331706 w 1830585"/>
                <a:gd name="connsiteY708" fmla="*/ 1187649 h 2366367"/>
                <a:gd name="connsiteX709" fmla="*/ 429932 w 1830585"/>
                <a:gd name="connsiteY709" fmla="*/ 1187649 h 2366367"/>
                <a:gd name="connsiteX710" fmla="*/ 429932 w 1830585"/>
                <a:gd name="connsiteY710" fmla="*/ 1294805 h 2366367"/>
                <a:gd name="connsiteX711" fmla="*/ 429932 w 1830585"/>
                <a:gd name="connsiteY711" fmla="*/ 1393031 h 2366367"/>
                <a:gd name="connsiteX712" fmla="*/ 331706 w 1830585"/>
                <a:gd name="connsiteY712" fmla="*/ 1393031 h 2366367"/>
                <a:gd name="connsiteX713" fmla="*/ 331706 w 1830585"/>
                <a:gd name="connsiteY713" fmla="*/ 1294805 h 2366367"/>
                <a:gd name="connsiteX714" fmla="*/ 429932 w 1830585"/>
                <a:gd name="connsiteY714" fmla="*/ 1294805 h 2366367"/>
                <a:gd name="connsiteX715" fmla="*/ 429932 w 1830585"/>
                <a:gd name="connsiteY715" fmla="*/ 1401961 h 2366367"/>
                <a:gd name="connsiteX716" fmla="*/ 429932 w 1830585"/>
                <a:gd name="connsiteY716" fmla="*/ 1500188 h 2366367"/>
                <a:gd name="connsiteX717" fmla="*/ 331706 w 1830585"/>
                <a:gd name="connsiteY717" fmla="*/ 1500188 h 2366367"/>
                <a:gd name="connsiteX718" fmla="*/ 331706 w 1830585"/>
                <a:gd name="connsiteY718" fmla="*/ 1401961 h 2366367"/>
                <a:gd name="connsiteX719" fmla="*/ 429932 w 1830585"/>
                <a:gd name="connsiteY719" fmla="*/ 1401961 h 2366367"/>
                <a:gd name="connsiteX720" fmla="*/ 429932 w 1830585"/>
                <a:gd name="connsiteY720" fmla="*/ 1509117 h 2366367"/>
                <a:gd name="connsiteX721" fmla="*/ 429932 w 1830585"/>
                <a:gd name="connsiteY721" fmla="*/ 1607344 h 2366367"/>
                <a:gd name="connsiteX722" fmla="*/ 331706 w 1830585"/>
                <a:gd name="connsiteY722" fmla="*/ 1607344 h 2366367"/>
                <a:gd name="connsiteX723" fmla="*/ 331706 w 1830585"/>
                <a:gd name="connsiteY723" fmla="*/ 1509117 h 2366367"/>
                <a:gd name="connsiteX724" fmla="*/ 429932 w 1830585"/>
                <a:gd name="connsiteY724" fmla="*/ 1509117 h 2366367"/>
                <a:gd name="connsiteX725" fmla="*/ 429932 w 1830585"/>
                <a:gd name="connsiteY725" fmla="*/ 1616274 h 2366367"/>
                <a:gd name="connsiteX726" fmla="*/ 429932 w 1830585"/>
                <a:gd name="connsiteY726" fmla="*/ 1714500 h 2366367"/>
                <a:gd name="connsiteX727" fmla="*/ 331706 w 1830585"/>
                <a:gd name="connsiteY727" fmla="*/ 1714500 h 2366367"/>
                <a:gd name="connsiteX728" fmla="*/ 331706 w 1830585"/>
                <a:gd name="connsiteY728" fmla="*/ 1616274 h 2366367"/>
                <a:gd name="connsiteX729" fmla="*/ 429932 w 1830585"/>
                <a:gd name="connsiteY729" fmla="*/ 1616274 h 2366367"/>
                <a:gd name="connsiteX730" fmla="*/ 429932 w 1830585"/>
                <a:gd name="connsiteY730" fmla="*/ 1723430 h 2366367"/>
                <a:gd name="connsiteX731" fmla="*/ 429932 w 1830585"/>
                <a:gd name="connsiteY731" fmla="*/ 1821656 h 2366367"/>
                <a:gd name="connsiteX732" fmla="*/ 331706 w 1830585"/>
                <a:gd name="connsiteY732" fmla="*/ 1821656 h 2366367"/>
                <a:gd name="connsiteX733" fmla="*/ 331706 w 1830585"/>
                <a:gd name="connsiteY733" fmla="*/ 1723430 h 2366367"/>
                <a:gd name="connsiteX734" fmla="*/ 429932 w 1830585"/>
                <a:gd name="connsiteY734" fmla="*/ 1723430 h 2366367"/>
                <a:gd name="connsiteX735" fmla="*/ 429932 w 1830585"/>
                <a:gd name="connsiteY735" fmla="*/ 1830586 h 2366367"/>
                <a:gd name="connsiteX736" fmla="*/ 429932 w 1830585"/>
                <a:gd name="connsiteY736" fmla="*/ 1928813 h 2366367"/>
                <a:gd name="connsiteX737" fmla="*/ 331706 w 1830585"/>
                <a:gd name="connsiteY737" fmla="*/ 1928813 h 2366367"/>
                <a:gd name="connsiteX738" fmla="*/ 331706 w 1830585"/>
                <a:gd name="connsiteY738" fmla="*/ 1830586 h 2366367"/>
                <a:gd name="connsiteX739" fmla="*/ 429932 w 1830585"/>
                <a:gd name="connsiteY739" fmla="*/ 1830586 h 2366367"/>
                <a:gd name="connsiteX740" fmla="*/ 438862 w 1830585"/>
                <a:gd name="connsiteY740" fmla="*/ 1830586 h 2366367"/>
                <a:gd name="connsiteX741" fmla="*/ 537089 w 1830585"/>
                <a:gd name="connsiteY741" fmla="*/ 1830586 h 2366367"/>
                <a:gd name="connsiteX742" fmla="*/ 537089 w 1830585"/>
                <a:gd name="connsiteY742" fmla="*/ 1928813 h 2366367"/>
                <a:gd name="connsiteX743" fmla="*/ 438862 w 1830585"/>
                <a:gd name="connsiteY743" fmla="*/ 1928813 h 2366367"/>
                <a:gd name="connsiteX744" fmla="*/ 438862 w 1830585"/>
                <a:gd name="connsiteY744" fmla="*/ 1830586 h 2366367"/>
                <a:gd name="connsiteX745" fmla="*/ 537089 w 1830585"/>
                <a:gd name="connsiteY745" fmla="*/ 1937742 h 2366367"/>
                <a:gd name="connsiteX746" fmla="*/ 537089 w 1830585"/>
                <a:gd name="connsiteY746" fmla="*/ 2035969 h 2366367"/>
                <a:gd name="connsiteX747" fmla="*/ 438862 w 1830585"/>
                <a:gd name="connsiteY747" fmla="*/ 2035969 h 2366367"/>
                <a:gd name="connsiteX748" fmla="*/ 438862 w 1830585"/>
                <a:gd name="connsiteY748" fmla="*/ 1937742 h 2366367"/>
                <a:gd name="connsiteX749" fmla="*/ 537089 w 1830585"/>
                <a:gd name="connsiteY749" fmla="*/ 1937742 h 2366367"/>
                <a:gd name="connsiteX750" fmla="*/ 546018 w 1830585"/>
                <a:gd name="connsiteY750" fmla="*/ 1937742 h 2366367"/>
                <a:gd name="connsiteX751" fmla="*/ 644245 w 1830585"/>
                <a:gd name="connsiteY751" fmla="*/ 1937742 h 2366367"/>
                <a:gd name="connsiteX752" fmla="*/ 644245 w 1830585"/>
                <a:gd name="connsiteY752" fmla="*/ 2035969 h 2366367"/>
                <a:gd name="connsiteX753" fmla="*/ 546018 w 1830585"/>
                <a:gd name="connsiteY753" fmla="*/ 2035969 h 2366367"/>
                <a:gd name="connsiteX754" fmla="*/ 546018 w 1830585"/>
                <a:gd name="connsiteY754" fmla="*/ 1937742 h 2366367"/>
                <a:gd name="connsiteX755" fmla="*/ 653175 w 1830585"/>
                <a:gd name="connsiteY755" fmla="*/ 1937742 h 2366367"/>
                <a:gd name="connsiteX756" fmla="*/ 751401 w 1830585"/>
                <a:gd name="connsiteY756" fmla="*/ 1937742 h 2366367"/>
                <a:gd name="connsiteX757" fmla="*/ 751401 w 1830585"/>
                <a:gd name="connsiteY757" fmla="*/ 2035969 h 2366367"/>
                <a:gd name="connsiteX758" fmla="*/ 653175 w 1830585"/>
                <a:gd name="connsiteY758" fmla="*/ 2035969 h 2366367"/>
                <a:gd name="connsiteX759" fmla="*/ 653175 w 1830585"/>
                <a:gd name="connsiteY759" fmla="*/ 1937742 h 2366367"/>
                <a:gd name="connsiteX760" fmla="*/ 760331 w 1830585"/>
                <a:gd name="connsiteY760" fmla="*/ 1937742 h 2366367"/>
                <a:gd name="connsiteX761" fmla="*/ 858557 w 1830585"/>
                <a:gd name="connsiteY761" fmla="*/ 1937742 h 2366367"/>
                <a:gd name="connsiteX762" fmla="*/ 858557 w 1830585"/>
                <a:gd name="connsiteY762" fmla="*/ 2035969 h 2366367"/>
                <a:gd name="connsiteX763" fmla="*/ 760331 w 1830585"/>
                <a:gd name="connsiteY763" fmla="*/ 2035969 h 2366367"/>
                <a:gd name="connsiteX764" fmla="*/ 760331 w 1830585"/>
                <a:gd name="connsiteY764" fmla="*/ 1937742 h 2366367"/>
                <a:gd name="connsiteX765" fmla="*/ 867487 w 1830585"/>
                <a:gd name="connsiteY765" fmla="*/ 1937742 h 2366367"/>
                <a:gd name="connsiteX766" fmla="*/ 965714 w 1830585"/>
                <a:gd name="connsiteY766" fmla="*/ 1937742 h 2366367"/>
                <a:gd name="connsiteX767" fmla="*/ 965714 w 1830585"/>
                <a:gd name="connsiteY767" fmla="*/ 2035969 h 2366367"/>
                <a:gd name="connsiteX768" fmla="*/ 867487 w 1830585"/>
                <a:gd name="connsiteY768" fmla="*/ 2035969 h 2366367"/>
                <a:gd name="connsiteX769" fmla="*/ 867487 w 1830585"/>
                <a:gd name="connsiteY769" fmla="*/ 1937742 h 2366367"/>
                <a:gd name="connsiteX770" fmla="*/ 974643 w 1830585"/>
                <a:gd name="connsiteY770" fmla="*/ 1937742 h 2366367"/>
                <a:gd name="connsiteX771" fmla="*/ 1072870 w 1830585"/>
                <a:gd name="connsiteY771" fmla="*/ 1937742 h 2366367"/>
                <a:gd name="connsiteX772" fmla="*/ 1072870 w 1830585"/>
                <a:gd name="connsiteY772" fmla="*/ 2035969 h 2366367"/>
                <a:gd name="connsiteX773" fmla="*/ 974643 w 1830585"/>
                <a:gd name="connsiteY773" fmla="*/ 2035969 h 2366367"/>
                <a:gd name="connsiteX774" fmla="*/ 974643 w 1830585"/>
                <a:gd name="connsiteY774" fmla="*/ 1937742 h 2366367"/>
                <a:gd name="connsiteX775" fmla="*/ 1081800 w 1830585"/>
                <a:gd name="connsiteY775" fmla="*/ 1937742 h 2366367"/>
                <a:gd name="connsiteX776" fmla="*/ 1180026 w 1830585"/>
                <a:gd name="connsiteY776" fmla="*/ 1937742 h 2366367"/>
                <a:gd name="connsiteX777" fmla="*/ 1180026 w 1830585"/>
                <a:gd name="connsiteY777" fmla="*/ 2035969 h 2366367"/>
                <a:gd name="connsiteX778" fmla="*/ 1081800 w 1830585"/>
                <a:gd name="connsiteY778" fmla="*/ 2035969 h 2366367"/>
                <a:gd name="connsiteX779" fmla="*/ 1081800 w 1830585"/>
                <a:gd name="connsiteY779" fmla="*/ 1937742 h 2366367"/>
                <a:gd name="connsiteX780" fmla="*/ 1188956 w 1830585"/>
                <a:gd name="connsiteY780" fmla="*/ 1937742 h 2366367"/>
                <a:gd name="connsiteX781" fmla="*/ 1287182 w 1830585"/>
                <a:gd name="connsiteY781" fmla="*/ 1937742 h 2366367"/>
                <a:gd name="connsiteX782" fmla="*/ 1287182 w 1830585"/>
                <a:gd name="connsiteY782" fmla="*/ 2035969 h 2366367"/>
                <a:gd name="connsiteX783" fmla="*/ 1188956 w 1830585"/>
                <a:gd name="connsiteY783" fmla="*/ 2035969 h 2366367"/>
                <a:gd name="connsiteX784" fmla="*/ 1188956 w 1830585"/>
                <a:gd name="connsiteY784" fmla="*/ 1937742 h 2366367"/>
                <a:gd name="connsiteX785" fmla="*/ 1296112 w 1830585"/>
                <a:gd name="connsiteY785" fmla="*/ 1937742 h 2366367"/>
                <a:gd name="connsiteX786" fmla="*/ 1394339 w 1830585"/>
                <a:gd name="connsiteY786" fmla="*/ 1937742 h 2366367"/>
                <a:gd name="connsiteX787" fmla="*/ 1394339 w 1830585"/>
                <a:gd name="connsiteY787" fmla="*/ 2035969 h 2366367"/>
                <a:gd name="connsiteX788" fmla="*/ 1296112 w 1830585"/>
                <a:gd name="connsiteY788" fmla="*/ 2035969 h 2366367"/>
                <a:gd name="connsiteX789" fmla="*/ 1296112 w 1830585"/>
                <a:gd name="connsiteY789" fmla="*/ 1937742 h 2366367"/>
                <a:gd name="connsiteX790" fmla="*/ 1296112 w 1830585"/>
                <a:gd name="connsiteY790" fmla="*/ 1928813 h 2366367"/>
                <a:gd name="connsiteX791" fmla="*/ 1296112 w 1830585"/>
                <a:gd name="connsiteY791" fmla="*/ 1830586 h 2366367"/>
                <a:gd name="connsiteX792" fmla="*/ 1394339 w 1830585"/>
                <a:gd name="connsiteY792" fmla="*/ 1830586 h 2366367"/>
                <a:gd name="connsiteX793" fmla="*/ 1394339 w 1830585"/>
                <a:gd name="connsiteY793" fmla="*/ 1928813 h 2366367"/>
                <a:gd name="connsiteX794" fmla="*/ 1296112 w 1830585"/>
                <a:gd name="connsiteY794" fmla="*/ 1928813 h 2366367"/>
                <a:gd name="connsiteX795" fmla="*/ 1403268 w 1830585"/>
                <a:gd name="connsiteY795" fmla="*/ 1830586 h 2366367"/>
                <a:gd name="connsiteX796" fmla="*/ 1501495 w 1830585"/>
                <a:gd name="connsiteY796" fmla="*/ 1830586 h 2366367"/>
                <a:gd name="connsiteX797" fmla="*/ 1501495 w 1830585"/>
                <a:gd name="connsiteY797" fmla="*/ 1928813 h 2366367"/>
                <a:gd name="connsiteX798" fmla="*/ 1403268 w 1830585"/>
                <a:gd name="connsiteY798" fmla="*/ 1928813 h 2366367"/>
                <a:gd name="connsiteX799" fmla="*/ 1403268 w 1830585"/>
                <a:gd name="connsiteY799" fmla="*/ 1830586 h 2366367"/>
                <a:gd name="connsiteX800" fmla="*/ 1403268 w 1830585"/>
                <a:gd name="connsiteY800" fmla="*/ 1821656 h 2366367"/>
                <a:gd name="connsiteX801" fmla="*/ 1403268 w 1830585"/>
                <a:gd name="connsiteY801" fmla="*/ 1723430 h 2366367"/>
                <a:gd name="connsiteX802" fmla="*/ 1501495 w 1830585"/>
                <a:gd name="connsiteY802" fmla="*/ 1723430 h 2366367"/>
                <a:gd name="connsiteX803" fmla="*/ 1501495 w 1830585"/>
                <a:gd name="connsiteY803" fmla="*/ 1821656 h 2366367"/>
                <a:gd name="connsiteX804" fmla="*/ 1403268 w 1830585"/>
                <a:gd name="connsiteY804" fmla="*/ 1821656 h 2366367"/>
                <a:gd name="connsiteX805" fmla="*/ 1403268 w 1830585"/>
                <a:gd name="connsiteY805" fmla="*/ 1714500 h 2366367"/>
                <a:gd name="connsiteX806" fmla="*/ 1403268 w 1830585"/>
                <a:gd name="connsiteY806" fmla="*/ 1616274 h 2366367"/>
                <a:gd name="connsiteX807" fmla="*/ 1501495 w 1830585"/>
                <a:gd name="connsiteY807" fmla="*/ 1616274 h 2366367"/>
                <a:gd name="connsiteX808" fmla="*/ 1501495 w 1830585"/>
                <a:gd name="connsiteY808" fmla="*/ 1714500 h 2366367"/>
                <a:gd name="connsiteX809" fmla="*/ 1403268 w 1830585"/>
                <a:gd name="connsiteY809" fmla="*/ 1714500 h 2366367"/>
                <a:gd name="connsiteX810" fmla="*/ 1403268 w 1830585"/>
                <a:gd name="connsiteY810" fmla="*/ 1607344 h 2366367"/>
                <a:gd name="connsiteX811" fmla="*/ 1403268 w 1830585"/>
                <a:gd name="connsiteY811" fmla="*/ 1509117 h 2366367"/>
                <a:gd name="connsiteX812" fmla="*/ 1501495 w 1830585"/>
                <a:gd name="connsiteY812" fmla="*/ 1509117 h 2366367"/>
                <a:gd name="connsiteX813" fmla="*/ 1501495 w 1830585"/>
                <a:gd name="connsiteY813" fmla="*/ 1607344 h 2366367"/>
                <a:gd name="connsiteX814" fmla="*/ 1403268 w 1830585"/>
                <a:gd name="connsiteY814" fmla="*/ 1607344 h 2366367"/>
                <a:gd name="connsiteX815" fmla="*/ 1403268 w 1830585"/>
                <a:gd name="connsiteY815" fmla="*/ 1500188 h 2366367"/>
                <a:gd name="connsiteX816" fmla="*/ 1403268 w 1830585"/>
                <a:gd name="connsiteY816" fmla="*/ 1401961 h 2366367"/>
                <a:gd name="connsiteX817" fmla="*/ 1501495 w 1830585"/>
                <a:gd name="connsiteY817" fmla="*/ 1401961 h 2366367"/>
                <a:gd name="connsiteX818" fmla="*/ 1501495 w 1830585"/>
                <a:gd name="connsiteY818" fmla="*/ 1500188 h 2366367"/>
                <a:gd name="connsiteX819" fmla="*/ 1403268 w 1830585"/>
                <a:gd name="connsiteY819" fmla="*/ 1500188 h 2366367"/>
                <a:gd name="connsiteX820" fmla="*/ 1403268 w 1830585"/>
                <a:gd name="connsiteY820" fmla="*/ 1393031 h 2366367"/>
                <a:gd name="connsiteX821" fmla="*/ 1403268 w 1830585"/>
                <a:gd name="connsiteY821" fmla="*/ 1294805 h 2366367"/>
                <a:gd name="connsiteX822" fmla="*/ 1501495 w 1830585"/>
                <a:gd name="connsiteY822" fmla="*/ 1294805 h 2366367"/>
                <a:gd name="connsiteX823" fmla="*/ 1501495 w 1830585"/>
                <a:gd name="connsiteY823" fmla="*/ 1393031 h 2366367"/>
                <a:gd name="connsiteX824" fmla="*/ 1403268 w 1830585"/>
                <a:gd name="connsiteY824" fmla="*/ 1393031 h 2366367"/>
                <a:gd name="connsiteX825" fmla="*/ 1403268 w 1830585"/>
                <a:gd name="connsiteY825" fmla="*/ 1285875 h 2366367"/>
                <a:gd name="connsiteX826" fmla="*/ 1403268 w 1830585"/>
                <a:gd name="connsiteY826" fmla="*/ 1187649 h 2366367"/>
                <a:gd name="connsiteX827" fmla="*/ 1501495 w 1830585"/>
                <a:gd name="connsiteY827" fmla="*/ 1187649 h 2366367"/>
                <a:gd name="connsiteX828" fmla="*/ 1501495 w 1830585"/>
                <a:gd name="connsiteY828" fmla="*/ 1285875 h 2366367"/>
                <a:gd name="connsiteX829" fmla="*/ 1403268 w 1830585"/>
                <a:gd name="connsiteY829" fmla="*/ 1285875 h 2366367"/>
                <a:gd name="connsiteX830" fmla="*/ 1403268 w 1830585"/>
                <a:gd name="connsiteY830" fmla="*/ 1178719 h 2366367"/>
                <a:gd name="connsiteX831" fmla="*/ 1403268 w 1830585"/>
                <a:gd name="connsiteY831" fmla="*/ 1080492 h 2366367"/>
                <a:gd name="connsiteX832" fmla="*/ 1501495 w 1830585"/>
                <a:gd name="connsiteY832" fmla="*/ 1080492 h 2366367"/>
                <a:gd name="connsiteX833" fmla="*/ 1501495 w 1830585"/>
                <a:gd name="connsiteY833" fmla="*/ 1178719 h 2366367"/>
                <a:gd name="connsiteX834" fmla="*/ 1403268 w 1830585"/>
                <a:gd name="connsiteY834" fmla="*/ 1178719 h 2366367"/>
                <a:gd name="connsiteX835" fmla="*/ 1403268 w 1830585"/>
                <a:gd name="connsiteY835" fmla="*/ 1071563 h 2366367"/>
                <a:gd name="connsiteX836" fmla="*/ 1403268 w 1830585"/>
                <a:gd name="connsiteY836" fmla="*/ 973336 h 2366367"/>
                <a:gd name="connsiteX837" fmla="*/ 1501495 w 1830585"/>
                <a:gd name="connsiteY837" fmla="*/ 973336 h 2366367"/>
                <a:gd name="connsiteX838" fmla="*/ 1501495 w 1830585"/>
                <a:gd name="connsiteY838" fmla="*/ 1071563 h 2366367"/>
                <a:gd name="connsiteX839" fmla="*/ 1403268 w 1830585"/>
                <a:gd name="connsiteY839" fmla="*/ 1071563 h 2366367"/>
                <a:gd name="connsiteX840" fmla="*/ 1403268 w 1830585"/>
                <a:gd name="connsiteY840" fmla="*/ 964406 h 2366367"/>
                <a:gd name="connsiteX841" fmla="*/ 1403268 w 1830585"/>
                <a:gd name="connsiteY841" fmla="*/ 866180 h 2366367"/>
                <a:gd name="connsiteX842" fmla="*/ 1501495 w 1830585"/>
                <a:gd name="connsiteY842" fmla="*/ 866180 h 2366367"/>
                <a:gd name="connsiteX843" fmla="*/ 1501495 w 1830585"/>
                <a:gd name="connsiteY843" fmla="*/ 964406 h 2366367"/>
                <a:gd name="connsiteX844" fmla="*/ 1403268 w 1830585"/>
                <a:gd name="connsiteY844" fmla="*/ 964406 h 2366367"/>
                <a:gd name="connsiteX845" fmla="*/ 1403268 w 1830585"/>
                <a:gd name="connsiteY845" fmla="*/ 857250 h 2366367"/>
                <a:gd name="connsiteX846" fmla="*/ 1403268 w 1830585"/>
                <a:gd name="connsiteY846" fmla="*/ 759023 h 2366367"/>
                <a:gd name="connsiteX847" fmla="*/ 1501495 w 1830585"/>
                <a:gd name="connsiteY847" fmla="*/ 759023 h 2366367"/>
                <a:gd name="connsiteX848" fmla="*/ 1501495 w 1830585"/>
                <a:gd name="connsiteY848" fmla="*/ 857250 h 2366367"/>
                <a:gd name="connsiteX849" fmla="*/ 1403268 w 1830585"/>
                <a:gd name="connsiteY849" fmla="*/ 857250 h 2366367"/>
                <a:gd name="connsiteX850" fmla="*/ 1403268 w 1830585"/>
                <a:gd name="connsiteY850" fmla="*/ 750094 h 2366367"/>
                <a:gd name="connsiteX851" fmla="*/ 1403268 w 1830585"/>
                <a:gd name="connsiteY851" fmla="*/ 651867 h 2366367"/>
                <a:gd name="connsiteX852" fmla="*/ 1501495 w 1830585"/>
                <a:gd name="connsiteY852" fmla="*/ 651867 h 2366367"/>
                <a:gd name="connsiteX853" fmla="*/ 1501495 w 1830585"/>
                <a:gd name="connsiteY853" fmla="*/ 750094 h 2366367"/>
                <a:gd name="connsiteX854" fmla="*/ 1403268 w 1830585"/>
                <a:gd name="connsiteY854" fmla="*/ 750094 h 2366367"/>
                <a:gd name="connsiteX855" fmla="*/ 1403268 w 1830585"/>
                <a:gd name="connsiteY855" fmla="*/ 642938 h 2366367"/>
                <a:gd name="connsiteX856" fmla="*/ 1403268 w 1830585"/>
                <a:gd name="connsiteY856" fmla="*/ 544711 h 2366367"/>
                <a:gd name="connsiteX857" fmla="*/ 1501495 w 1830585"/>
                <a:gd name="connsiteY857" fmla="*/ 544711 h 2366367"/>
                <a:gd name="connsiteX858" fmla="*/ 1501495 w 1830585"/>
                <a:gd name="connsiteY858" fmla="*/ 642938 h 2366367"/>
                <a:gd name="connsiteX859" fmla="*/ 1403268 w 1830585"/>
                <a:gd name="connsiteY859" fmla="*/ 642938 h 2366367"/>
                <a:gd name="connsiteX860" fmla="*/ 1403268 w 1830585"/>
                <a:gd name="connsiteY860" fmla="*/ 535781 h 2366367"/>
                <a:gd name="connsiteX861" fmla="*/ 1403268 w 1830585"/>
                <a:gd name="connsiteY861" fmla="*/ 437555 h 2366367"/>
                <a:gd name="connsiteX862" fmla="*/ 1501495 w 1830585"/>
                <a:gd name="connsiteY862" fmla="*/ 437555 h 2366367"/>
                <a:gd name="connsiteX863" fmla="*/ 1501495 w 1830585"/>
                <a:gd name="connsiteY863" fmla="*/ 535781 h 2366367"/>
                <a:gd name="connsiteX864" fmla="*/ 1403268 w 1830585"/>
                <a:gd name="connsiteY864" fmla="*/ 535781 h 2366367"/>
                <a:gd name="connsiteX865" fmla="*/ 1403268 w 1830585"/>
                <a:gd name="connsiteY865" fmla="*/ 428625 h 2366367"/>
                <a:gd name="connsiteX866" fmla="*/ 1403268 w 1830585"/>
                <a:gd name="connsiteY866" fmla="*/ 330398 h 2366367"/>
                <a:gd name="connsiteX867" fmla="*/ 1501495 w 1830585"/>
                <a:gd name="connsiteY867" fmla="*/ 330398 h 2366367"/>
                <a:gd name="connsiteX868" fmla="*/ 1501495 w 1830585"/>
                <a:gd name="connsiteY868" fmla="*/ 428625 h 2366367"/>
                <a:gd name="connsiteX869" fmla="*/ 1403268 w 1830585"/>
                <a:gd name="connsiteY869" fmla="*/ 428625 h 2366367"/>
                <a:gd name="connsiteX870" fmla="*/ 1403268 w 1830585"/>
                <a:gd name="connsiteY870" fmla="*/ 321469 h 2366367"/>
                <a:gd name="connsiteX871" fmla="*/ 1403268 w 1830585"/>
                <a:gd name="connsiteY871" fmla="*/ 223242 h 2366367"/>
                <a:gd name="connsiteX872" fmla="*/ 1501495 w 1830585"/>
                <a:gd name="connsiteY872" fmla="*/ 223242 h 2366367"/>
                <a:gd name="connsiteX873" fmla="*/ 1501495 w 1830585"/>
                <a:gd name="connsiteY873" fmla="*/ 321469 h 2366367"/>
                <a:gd name="connsiteX874" fmla="*/ 1403268 w 1830585"/>
                <a:gd name="connsiteY874" fmla="*/ 321469 h 2366367"/>
                <a:gd name="connsiteX875" fmla="*/ 1394339 w 1830585"/>
                <a:gd name="connsiteY875" fmla="*/ 321469 h 2366367"/>
                <a:gd name="connsiteX876" fmla="*/ 1296112 w 1830585"/>
                <a:gd name="connsiteY876" fmla="*/ 321469 h 2366367"/>
                <a:gd name="connsiteX877" fmla="*/ 1296112 w 1830585"/>
                <a:gd name="connsiteY877" fmla="*/ 223242 h 2366367"/>
                <a:gd name="connsiteX878" fmla="*/ 1394339 w 1830585"/>
                <a:gd name="connsiteY878" fmla="*/ 223242 h 2366367"/>
                <a:gd name="connsiteX879" fmla="*/ 1394339 w 1830585"/>
                <a:gd name="connsiteY879" fmla="*/ 321469 h 2366367"/>
                <a:gd name="connsiteX880" fmla="*/ 1287182 w 1830585"/>
                <a:gd name="connsiteY880" fmla="*/ 321469 h 2366367"/>
                <a:gd name="connsiteX881" fmla="*/ 1188956 w 1830585"/>
                <a:gd name="connsiteY881" fmla="*/ 321469 h 2366367"/>
                <a:gd name="connsiteX882" fmla="*/ 1188956 w 1830585"/>
                <a:gd name="connsiteY882" fmla="*/ 223242 h 2366367"/>
                <a:gd name="connsiteX883" fmla="*/ 1287182 w 1830585"/>
                <a:gd name="connsiteY883" fmla="*/ 223242 h 2366367"/>
                <a:gd name="connsiteX884" fmla="*/ 1287182 w 1830585"/>
                <a:gd name="connsiteY884" fmla="*/ 321469 h 2366367"/>
                <a:gd name="connsiteX885" fmla="*/ 1180026 w 1830585"/>
                <a:gd name="connsiteY885" fmla="*/ 321469 h 2366367"/>
                <a:gd name="connsiteX886" fmla="*/ 1081800 w 1830585"/>
                <a:gd name="connsiteY886" fmla="*/ 321469 h 2366367"/>
                <a:gd name="connsiteX887" fmla="*/ 1081800 w 1830585"/>
                <a:gd name="connsiteY887" fmla="*/ 223242 h 2366367"/>
                <a:gd name="connsiteX888" fmla="*/ 1180026 w 1830585"/>
                <a:gd name="connsiteY888" fmla="*/ 223242 h 2366367"/>
                <a:gd name="connsiteX889" fmla="*/ 1180026 w 1830585"/>
                <a:gd name="connsiteY889" fmla="*/ 321469 h 2366367"/>
                <a:gd name="connsiteX890" fmla="*/ 1072870 w 1830585"/>
                <a:gd name="connsiteY890" fmla="*/ 321469 h 2366367"/>
                <a:gd name="connsiteX891" fmla="*/ 974643 w 1830585"/>
                <a:gd name="connsiteY891" fmla="*/ 321469 h 2366367"/>
                <a:gd name="connsiteX892" fmla="*/ 974643 w 1830585"/>
                <a:gd name="connsiteY892" fmla="*/ 223242 h 2366367"/>
                <a:gd name="connsiteX893" fmla="*/ 1072870 w 1830585"/>
                <a:gd name="connsiteY893" fmla="*/ 223242 h 2366367"/>
                <a:gd name="connsiteX894" fmla="*/ 1072870 w 1830585"/>
                <a:gd name="connsiteY894" fmla="*/ 321469 h 2366367"/>
                <a:gd name="connsiteX895" fmla="*/ 965714 w 1830585"/>
                <a:gd name="connsiteY895" fmla="*/ 321469 h 2366367"/>
                <a:gd name="connsiteX896" fmla="*/ 867487 w 1830585"/>
                <a:gd name="connsiteY896" fmla="*/ 321469 h 2366367"/>
                <a:gd name="connsiteX897" fmla="*/ 867487 w 1830585"/>
                <a:gd name="connsiteY897" fmla="*/ 223242 h 2366367"/>
                <a:gd name="connsiteX898" fmla="*/ 965714 w 1830585"/>
                <a:gd name="connsiteY898" fmla="*/ 223242 h 2366367"/>
                <a:gd name="connsiteX899" fmla="*/ 965714 w 1830585"/>
                <a:gd name="connsiteY899" fmla="*/ 321469 h 2366367"/>
                <a:gd name="connsiteX900" fmla="*/ 858557 w 1830585"/>
                <a:gd name="connsiteY900" fmla="*/ 321469 h 2366367"/>
                <a:gd name="connsiteX901" fmla="*/ 760331 w 1830585"/>
                <a:gd name="connsiteY901" fmla="*/ 321469 h 2366367"/>
                <a:gd name="connsiteX902" fmla="*/ 760331 w 1830585"/>
                <a:gd name="connsiteY902" fmla="*/ 223242 h 2366367"/>
                <a:gd name="connsiteX903" fmla="*/ 858557 w 1830585"/>
                <a:gd name="connsiteY903" fmla="*/ 223242 h 2366367"/>
                <a:gd name="connsiteX904" fmla="*/ 858557 w 1830585"/>
                <a:gd name="connsiteY904" fmla="*/ 321469 h 2366367"/>
                <a:gd name="connsiteX905" fmla="*/ 751401 w 1830585"/>
                <a:gd name="connsiteY905" fmla="*/ 321469 h 2366367"/>
                <a:gd name="connsiteX906" fmla="*/ 653175 w 1830585"/>
                <a:gd name="connsiteY906" fmla="*/ 321469 h 2366367"/>
                <a:gd name="connsiteX907" fmla="*/ 653175 w 1830585"/>
                <a:gd name="connsiteY907" fmla="*/ 223242 h 2366367"/>
                <a:gd name="connsiteX908" fmla="*/ 751401 w 1830585"/>
                <a:gd name="connsiteY908" fmla="*/ 223242 h 2366367"/>
                <a:gd name="connsiteX909" fmla="*/ 751401 w 1830585"/>
                <a:gd name="connsiteY909" fmla="*/ 321469 h 2366367"/>
                <a:gd name="connsiteX910" fmla="*/ 644245 w 1830585"/>
                <a:gd name="connsiteY910" fmla="*/ 321469 h 2366367"/>
                <a:gd name="connsiteX911" fmla="*/ 546018 w 1830585"/>
                <a:gd name="connsiteY911" fmla="*/ 321469 h 2366367"/>
                <a:gd name="connsiteX912" fmla="*/ 546018 w 1830585"/>
                <a:gd name="connsiteY912" fmla="*/ 223242 h 2366367"/>
                <a:gd name="connsiteX913" fmla="*/ 644245 w 1830585"/>
                <a:gd name="connsiteY913" fmla="*/ 223242 h 2366367"/>
                <a:gd name="connsiteX914" fmla="*/ 644245 w 1830585"/>
                <a:gd name="connsiteY914" fmla="*/ 321469 h 2366367"/>
                <a:gd name="connsiteX915" fmla="*/ 537089 w 1830585"/>
                <a:gd name="connsiteY915" fmla="*/ 321469 h 2366367"/>
                <a:gd name="connsiteX916" fmla="*/ 438862 w 1830585"/>
                <a:gd name="connsiteY916" fmla="*/ 321469 h 2366367"/>
                <a:gd name="connsiteX917" fmla="*/ 438862 w 1830585"/>
                <a:gd name="connsiteY917" fmla="*/ 223242 h 2366367"/>
                <a:gd name="connsiteX918" fmla="*/ 537089 w 1830585"/>
                <a:gd name="connsiteY918" fmla="*/ 223242 h 2366367"/>
                <a:gd name="connsiteX919" fmla="*/ 537089 w 1830585"/>
                <a:gd name="connsiteY919" fmla="*/ 321469 h 2366367"/>
                <a:gd name="connsiteX920" fmla="*/ 429932 w 1830585"/>
                <a:gd name="connsiteY920" fmla="*/ 321469 h 2366367"/>
                <a:gd name="connsiteX921" fmla="*/ 331706 w 1830585"/>
                <a:gd name="connsiteY921" fmla="*/ 321469 h 2366367"/>
                <a:gd name="connsiteX922" fmla="*/ 331706 w 1830585"/>
                <a:gd name="connsiteY922" fmla="*/ 223242 h 2366367"/>
                <a:gd name="connsiteX923" fmla="*/ 429932 w 1830585"/>
                <a:gd name="connsiteY923" fmla="*/ 223242 h 2366367"/>
                <a:gd name="connsiteX924" fmla="*/ 429932 w 1830585"/>
                <a:gd name="connsiteY924" fmla="*/ 321469 h 2366367"/>
                <a:gd name="connsiteX925" fmla="*/ 429932 w 1830585"/>
                <a:gd name="connsiteY925" fmla="*/ 330398 h 2366367"/>
                <a:gd name="connsiteX926" fmla="*/ 429932 w 1830585"/>
                <a:gd name="connsiteY926" fmla="*/ 428625 h 2366367"/>
                <a:gd name="connsiteX927" fmla="*/ 331706 w 1830585"/>
                <a:gd name="connsiteY927" fmla="*/ 428625 h 2366367"/>
                <a:gd name="connsiteX928" fmla="*/ 331706 w 1830585"/>
                <a:gd name="connsiteY928" fmla="*/ 330398 h 2366367"/>
                <a:gd name="connsiteX929" fmla="*/ 429932 w 1830585"/>
                <a:gd name="connsiteY929" fmla="*/ 330398 h 2366367"/>
                <a:gd name="connsiteX930" fmla="*/ 322776 w 1830585"/>
                <a:gd name="connsiteY930" fmla="*/ 428625 h 2366367"/>
                <a:gd name="connsiteX931" fmla="*/ 224549 w 1830585"/>
                <a:gd name="connsiteY931" fmla="*/ 428625 h 2366367"/>
                <a:gd name="connsiteX932" fmla="*/ 224549 w 1830585"/>
                <a:gd name="connsiteY932" fmla="*/ 330398 h 2366367"/>
                <a:gd name="connsiteX933" fmla="*/ 322776 w 1830585"/>
                <a:gd name="connsiteY933" fmla="*/ 330398 h 2366367"/>
                <a:gd name="connsiteX934" fmla="*/ 322776 w 1830585"/>
                <a:gd name="connsiteY934" fmla="*/ 428625 h 2366367"/>
                <a:gd name="connsiteX935" fmla="*/ 322776 w 1830585"/>
                <a:gd name="connsiteY935" fmla="*/ 437555 h 2366367"/>
                <a:gd name="connsiteX936" fmla="*/ 322776 w 1830585"/>
                <a:gd name="connsiteY936" fmla="*/ 535781 h 2366367"/>
                <a:gd name="connsiteX937" fmla="*/ 224549 w 1830585"/>
                <a:gd name="connsiteY937" fmla="*/ 535781 h 2366367"/>
                <a:gd name="connsiteX938" fmla="*/ 224549 w 1830585"/>
                <a:gd name="connsiteY938" fmla="*/ 437555 h 2366367"/>
                <a:gd name="connsiteX939" fmla="*/ 322776 w 1830585"/>
                <a:gd name="connsiteY939" fmla="*/ 437555 h 2366367"/>
                <a:gd name="connsiteX940" fmla="*/ 322776 w 1830585"/>
                <a:gd name="connsiteY940" fmla="*/ 544711 h 2366367"/>
                <a:gd name="connsiteX941" fmla="*/ 322776 w 1830585"/>
                <a:gd name="connsiteY941" fmla="*/ 642938 h 2366367"/>
                <a:gd name="connsiteX942" fmla="*/ 224549 w 1830585"/>
                <a:gd name="connsiteY942" fmla="*/ 642938 h 2366367"/>
                <a:gd name="connsiteX943" fmla="*/ 224549 w 1830585"/>
                <a:gd name="connsiteY943" fmla="*/ 544711 h 2366367"/>
                <a:gd name="connsiteX944" fmla="*/ 322776 w 1830585"/>
                <a:gd name="connsiteY944" fmla="*/ 544711 h 2366367"/>
                <a:gd name="connsiteX945" fmla="*/ 322776 w 1830585"/>
                <a:gd name="connsiteY945" fmla="*/ 651867 h 2366367"/>
                <a:gd name="connsiteX946" fmla="*/ 322776 w 1830585"/>
                <a:gd name="connsiteY946" fmla="*/ 750094 h 2366367"/>
                <a:gd name="connsiteX947" fmla="*/ 224549 w 1830585"/>
                <a:gd name="connsiteY947" fmla="*/ 750094 h 2366367"/>
                <a:gd name="connsiteX948" fmla="*/ 224549 w 1830585"/>
                <a:gd name="connsiteY948" fmla="*/ 651867 h 2366367"/>
                <a:gd name="connsiteX949" fmla="*/ 322776 w 1830585"/>
                <a:gd name="connsiteY949" fmla="*/ 651867 h 2366367"/>
                <a:gd name="connsiteX950" fmla="*/ 322776 w 1830585"/>
                <a:gd name="connsiteY950" fmla="*/ 759023 h 2366367"/>
                <a:gd name="connsiteX951" fmla="*/ 322776 w 1830585"/>
                <a:gd name="connsiteY951" fmla="*/ 857250 h 2366367"/>
                <a:gd name="connsiteX952" fmla="*/ 224549 w 1830585"/>
                <a:gd name="connsiteY952" fmla="*/ 857250 h 2366367"/>
                <a:gd name="connsiteX953" fmla="*/ 224549 w 1830585"/>
                <a:gd name="connsiteY953" fmla="*/ 759023 h 2366367"/>
                <a:gd name="connsiteX954" fmla="*/ 322776 w 1830585"/>
                <a:gd name="connsiteY954" fmla="*/ 759023 h 2366367"/>
                <a:gd name="connsiteX955" fmla="*/ 322776 w 1830585"/>
                <a:gd name="connsiteY955" fmla="*/ 866180 h 2366367"/>
                <a:gd name="connsiteX956" fmla="*/ 322776 w 1830585"/>
                <a:gd name="connsiteY956" fmla="*/ 964406 h 2366367"/>
                <a:gd name="connsiteX957" fmla="*/ 224549 w 1830585"/>
                <a:gd name="connsiteY957" fmla="*/ 964406 h 2366367"/>
                <a:gd name="connsiteX958" fmla="*/ 224549 w 1830585"/>
                <a:gd name="connsiteY958" fmla="*/ 866180 h 2366367"/>
                <a:gd name="connsiteX959" fmla="*/ 322776 w 1830585"/>
                <a:gd name="connsiteY959" fmla="*/ 866180 h 2366367"/>
                <a:gd name="connsiteX960" fmla="*/ 322776 w 1830585"/>
                <a:gd name="connsiteY960" fmla="*/ 973336 h 2366367"/>
                <a:gd name="connsiteX961" fmla="*/ 322776 w 1830585"/>
                <a:gd name="connsiteY961" fmla="*/ 1071563 h 2366367"/>
                <a:gd name="connsiteX962" fmla="*/ 224549 w 1830585"/>
                <a:gd name="connsiteY962" fmla="*/ 1071563 h 2366367"/>
                <a:gd name="connsiteX963" fmla="*/ 224549 w 1830585"/>
                <a:gd name="connsiteY963" fmla="*/ 973336 h 2366367"/>
                <a:gd name="connsiteX964" fmla="*/ 322776 w 1830585"/>
                <a:gd name="connsiteY964" fmla="*/ 973336 h 2366367"/>
                <a:gd name="connsiteX965" fmla="*/ 322776 w 1830585"/>
                <a:gd name="connsiteY965" fmla="*/ 1080492 h 2366367"/>
                <a:gd name="connsiteX966" fmla="*/ 322776 w 1830585"/>
                <a:gd name="connsiteY966" fmla="*/ 1178719 h 2366367"/>
                <a:gd name="connsiteX967" fmla="*/ 224549 w 1830585"/>
                <a:gd name="connsiteY967" fmla="*/ 1178719 h 2366367"/>
                <a:gd name="connsiteX968" fmla="*/ 224549 w 1830585"/>
                <a:gd name="connsiteY968" fmla="*/ 1080492 h 2366367"/>
                <a:gd name="connsiteX969" fmla="*/ 322776 w 1830585"/>
                <a:gd name="connsiteY969" fmla="*/ 1080492 h 2366367"/>
                <a:gd name="connsiteX970" fmla="*/ 322776 w 1830585"/>
                <a:gd name="connsiteY970" fmla="*/ 1187649 h 2366367"/>
                <a:gd name="connsiteX971" fmla="*/ 322776 w 1830585"/>
                <a:gd name="connsiteY971" fmla="*/ 1285875 h 2366367"/>
                <a:gd name="connsiteX972" fmla="*/ 224549 w 1830585"/>
                <a:gd name="connsiteY972" fmla="*/ 1285875 h 2366367"/>
                <a:gd name="connsiteX973" fmla="*/ 224549 w 1830585"/>
                <a:gd name="connsiteY973" fmla="*/ 1187649 h 2366367"/>
                <a:gd name="connsiteX974" fmla="*/ 322776 w 1830585"/>
                <a:gd name="connsiteY974" fmla="*/ 1187649 h 2366367"/>
                <a:gd name="connsiteX975" fmla="*/ 322776 w 1830585"/>
                <a:gd name="connsiteY975" fmla="*/ 1294805 h 2366367"/>
                <a:gd name="connsiteX976" fmla="*/ 322776 w 1830585"/>
                <a:gd name="connsiteY976" fmla="*/ 1393031 h 2366367"/>
                <a:gd name="connsiteX977" fmla="*/ 224549 w 1830585"/>
                <a:gd name="connsiteY977" fmla="*/ 1393031 h 2366367"/>
                <a:gd name="connsiteX978" fmla="*/ 224549 w 1830585"/>
                <a:gd name="connsiteY978" fmla="*/ 1294805 h 2366367"/>
                <a:gd name="connsiteX979" fmla="*/ 322776 w 1830585"/>
                <a:gd name="connsiteY979" fmla="*/ 1294805 h 2366367"/>
                <a:gd name="connsiteX980" fmla="*/ 322776 w 1830585"/>
                <a:gd name="connsiteY980" fmla="*/ 1401961 h 2366367"/>
                <a:gd name="connsiteX981" fmla="*/ 322776 w 1830585"/>
                <a:gd name="connsiteY981" fmla="*/ 1500188 h 2366367"/>
                <a:gd name="connsiteX982" fmla="*/ 224549 w 1830585"/>
                <a:gd name="connsiteY982" fmla="*/ 1500188 h 2366367"/>
                <a:gd name="connsiteX983" fmla="*/ 224549 w 1830585"/>
                <a:gd name="connsiteY983" fmla="*/ 1401961 h 2366367"/>
                <a:gd name="connsiteX984" fmla="*/ 322776 w 1830585"/>
                <a:gd name="connsiteY984" fmla="*/ 1401961 h 2366367"/>
                <a:gd name="connsiteX985" fmla="*/ 322776 w 1830585"/>
                <a:gd name="connsiteY985" fmla="*/ 1509117 h 2366367"/>
                <a:gd name="connsiteX986" fmla="*/ 322776 w 1830585"/>
                <a:gd name="connsiteY986" fmla="*/ 1607344 h 2366367"/>
                <a:gd name="connsiteX987" fmla="*/ 224549 w 1830585"/>
                <a:gd name="connsiteY987" fmla="*/ 1607344 h 2366367"/>
                <a:gd name="connsiteX988" fmla="*/ 224549 w 1830585"/>
                <a:gd name="connsiteY988" fmla="*/ 1509117 h 2366367"/>
                <a:gd name="connsiteX989" fmla="*/ 322776 w 1830585"/>
                <a:gd name="connsiteY989" fmla="*/ 1509117 h 2366367"/>
                <a:gd name="connsiteX990" fmla="*/ 322776 w 1830585"/>
                <a:gd name="connsiteY990" fmla="*/ 1616274 h 2366367"/>
                <a:gd name="connsiteX991" fmla="*/ 322776 w 1830585"/>
                <a:gd name="connsiteY991" fmla="*/ 1714500 h 2366367"/>
                <a:gd name="connsiteX992" fmla="*/ 224549 w 1830585"/>
                <a:gd name="connsiteY992" fmla="*/ 1714500 h 2366367"/>
                <a:gd name="connsiteX993" fmla="*/ 224549 w 1830585"/>
                <a:gd name="connsiteY993" fmla="*/ 1616274 h 2366367"/>
                <a:gd name="connsiteX994" fmla="*/ 322776 w 1830585"/>
                <a:gd name="connsiteY994" fmla="*/ 1616274 h 2366367"/>
                <a:gd name="connsiteX995" fmla="*/ 322776 w 1830585"/>
                <a:gd name="connsiteY995" fmla="*/ 1723430 h 2366367"/>
                <a:gd name="connsiteX996" fmla="*/ 322776 w 1830585"/>
                <a:gd name="connsiteY996" fmla="*/ 1821656 h 2366367"/>
                <a:gd name="connsiteX997" fmla="*/ 224549 w 1830585"/>
                <a:gd name="connsiteY997" fmla="*/ 1821656 h 2366367"/>
                <a:gd name="connsiteX998" fmla="*/ 224549 w 1830585"/>
                <a:gd name="connsiteY998" fmla="*/ 1723430 h 2366367"/>
                <a:gd name="connsiteX999" fmla="*/ 322776 w 1830585"/>
                <a:gd name="connsiteY999" fmla="*/ 1723430 h 2366367"/>
                <a:gd name="connsiteX1000" fmla="*/ 322776 w 1830585"/>
                <a:gd name="connsiteY1000" fmla="*/ 1830586 h 2366367"/>
                <a:gd name="connsiteX1001" fmla="*/ 322776 w 1830585"/>
                <a:gd name="connsiteY1001" fmla="*/ 1928813 h 2366367"/>
                <a:gd name="connsiteX1002" fmla="*/ 224549 w 1830585"/>
                <a:gd name="connsiteY1002" fmla="*/ 1928813 h 2366367"/>
                <a:gd name="connsiteX1003" fmla="*/ 224549 w 1830585"/>
                <a:gd name="connsiteY1003" fmla="*/ 1830586 h 2366367"/>
                <a:gd name="connsiteX1004" fmla="*/ 322776 w 1830585"/>
                <a:gd name="connsiteY1004" fmla="*/ 1830586 h 2366367"/>
                <a:gd name="connsiteX1005" fmla="*/ 322776 w 1830585"/>
                <a:gd name="connsiteY1005" fmla="*/ 1937742 h 2366367"/>
                <a:gd name="connsiteX1006" fmla="*/ 322776 w 1830585"/>
                <a:gd name="connsiteY1006" fmla="*/ 2035969 h 2366367"/>
                <a:gd name="connsiteX1007" fmla="*/ 224549 w 1830585"/>
                <a:gd name="connsiteY1007" fmla="*/ 2035969 h 2366367"/>
                <a:gd name="connsiteX1008" fmla="*/ 224549 w 1830585"/>
                <a:gd name="connsiteY1008" fmla="*/ 1937742 h 2366367"/>
                <a:gd name="connsiteX1009" fmla="*/ 322776 w 1830585"/>
                <a:gd name="connsiteY1009" fmla="*/ 1937742 h 2366367"/>
                <a:gd name="connsiteX1010" fmla="*/ 331706 w 1830585"/>
                <a:gd name="connsiteY1010" fmla="*/ 1937742 h 2366367"/>
                <a:gd name="connsiteX1011" fmla="*/ 429932 w 1830585"/>
                <a:gd name="connsiteY1011" fmla="*/ 1937742 h 2366367"/>
                <a:gd name="connsiteX1012" fmla="*/ 429932 w 1830585"/>
                <a:gd name="connsiteY1012" fmla="*/ 2035969 h 2366367"/>
                <a:gd name="connsiteX1013" fmla="*/ 331706 w 1830585"/>
                <a:gd name="connsiteY1013" fmla="*/ 2035969 h 2366367"/>
                <a:gd name="connsiteX1014" fmla="*/ 331706 w 1830585"/>
                <a:gd name="connsiteY1014" fmla="*/ 1937742 h 2366367"/>
                <a:gd name="connsiteX1015" fmla="*/ 429932 w 1830585"/>
                <a:gd name="connsiteY1015" fmla="*/ 2044899 h 2366367"/>
                <a:gd name="connsiteX1016" fmla="*/ 429932 w 1830585"/>
                <a:gd name="connsiteY1016" fmla="*/ 2143125 h 2366367"/>
                <a:gd name="connsiteX1017" fmla="*/ 331706 w 1830585"/>
                <a:gd name="connsiteY1017" fmla="*/ 2143125 h 2366367"/>
                <a:gd name="connsiteX1018" fmla="*/ 331706 w 1830585"/>
                <a:gd name="connsiteY1018" fmla="*/ 2044899 h 2366367"/>
                <a:gd name="connsiteX1019" fmla="*/ 429932 w 1830585"/>
                <a:gd name="connsiteY1019" fmla="*/ 2044899 h 2366367"/>
                <a:gd name="connsiteX1020" fmla="*/ 438862 w 1830585"/>
                <a:gd name="connsiteY1020" fmla="*/ 2044899 h 2366367"/>
                <a:gd name="connsiteX1021" fmla="*/ 537089 w 1830585"/>
                <a:gd name="connsiteY1021" fmla="*/ 2044899 h 2366367"/>
                <a:gd name="connsiteX1022" fmla="*/ 537089 w 1830585"/>
                <a:gd name="connsiteY1022" fmla="*/ 2143125 h 2366367"/>
                <a:gd name="connsiteX1023" fmla="*/ 438862 w 1830585"/>
                <a:gd name="connsiteY1023" fmla="*/ 2143125 h 2366367"/>
                <a:gd name="connsiteX1024" fmla="*/ 438862 w 1830585"/>
                <a:gd name="connsiteY1024" fmla="*/ 2044899 h 2366367"/>
                <a:gd name="connsiteX1025" fmla="*/ 546018 w 1830585"/>
                <a:gd name="connsiteY1025" fmla="*/ 2044899 h 2366367"/>
                <a:gd name="connsiteX1026" fmla="*/ 644245 w 1830585"/>
                <a:gd name="connsiteY1026" fmla="*/ 2044899 h 2366367"/>
                <a:gd name="connsiteX1027" fmla="*/ 644245 w 1830585"/>
                <a:gd name="connsiteY1027" fmla="*/ 2143125 h 2366367"/>
                <a:gd name="connsiteX1028" fmla="*/ 546018 w 1830585"/>
                <a:gd name="connsiteY1028" fmla="*/ 2143125 h 2366367"/>
                <a:gd name="connsiteX1029" fmla="*/ 546018 w 1830585"/>
                <a:gd name="connsiteY1029" fmla="*/ 2044899 h 2366367"/>
                <a:gd name="connsiteX1030" fmla="*/ 653175 w 1830585"/>
                <a:gd name="connsiteY1030" fmla="*/ 2044899 h 2366367"/>
                <a:gd name="connsiteX1031" fmla="*/ 751401 w 1830585"/>
                <a:gd name="connsiteY1031" fmla="*/ 2044899 h 2366367"/>
                <a:gd name="connsiteX1032" fmla="*/ 751401 w 1830585"/>
                <a:gd name="connsiteY1032" fmla="*/ 2143125 h 2366367"/>
                <a:gd name="connsiteX1033" fmla="*/ 653175 w 1830585"/>
                <a:gd name="connsiteY1033" fmla="*/ 2143125 h 2366367"/>
                <a:gd name="connsiteX1034" fmla="*/ 653175 w 1830585"/>
                <a:gd name="connsiteY1034" fmla="*/ 2044899 h 2366367"/>
                <a:gd name="connsiteX1035" fmla="*/ 760331 w 1830585"/>
                <a:gd name="connsiteY1035" fmla="*/ 2044899 h 2366367"/>
                <a:gd name="connsiteX1036" fmla="*/ 858557 w 1830585"/>
                <a:gd name="connsiteY1036" fmla="*/ 2044899 h 2366367"/>
                <a:gd name="connsiteX1037" fmla="*/ 858557 w 1830585"/>
                <a:gd name="connsiteY1037" fmla="*/ 2143125 h 2366367"/>
                <a:gd name="connsiteX1038" fmla="*/ 760331 w 1830585"/>
                <a:gd name="connsiteY1038" fmla="*/ 2143125 h 2366367"/>
                <a:gd name="connsiteX1039" fmla="*/ 760331 w 1830585"/>
                <a:gd name="connsiteY1039" fmla="*/ 2044899 h 2366367"/>
                <a:gd name="connsiteX1040" fmla="*/ 867487 w 1830585"/>
                <a:gd name="connsiteY1040" fmla="*/ 2044899 h 2366367"/>
                <a:gd name="connsiteX1041" fmla="*/ 965714 w 1830585"/>
                <a:gd name="connsiteY1041" fmla="*/ 2044899 h 2366367"/>
                <a:gd name="connsiteX1042" fmla="*/ 965714 w 1830585"/>
                <a:gd name="connsiteY1042" fmla="*/ 2143125 h 2366367"/>
                <a:gd name="connsiteX1043" fmla="*/ 867487 w 1830585"/>
                <a:gd name="connsiteY1043" fmla="*/ 2143125 h 2366367"/>
                <a:gd name="connsiteX1044" fmla="*/ 867487 w 1830585"/>
                <a:gd name="connsiteY1044" fmla="*/ 2044899 h 2366367"/>
                <a:gd name="connsiteX1045" fmla="*/ 974643 w 1830585"/>
                <a:gd name="connsiteY1045" fmla="*/ 2044899 h 2366367"/>
                <a:gd name="connsiteX1046" fmla="*/ 1072870 w 1830585"/>
                <a:gd name="connsiteY1046" fmla="*/ 2044899 h 2366367"/>
                <a:gd name="connsiteX1047" fmla="*/ 1072870 w 1830585"/>
                <a:gd name="connsiteY1047" fmla="*/ 2143125 h 2366367"/>
                <a:gd name="connsiteX1048" fmla="*/ 974643 w 1830585"/>
                <a:gd name="connsiteY1048" fmla="*/ 2143125 h 2366367"/>
                <a:gd name="connsiteX1049" fmla="*/ 974643 w 1830585"/>
                <a:gd name="connsiteY1049" fmla="*/ 2044899 h 2366367"/>
                <a:gd name="connsiteX1050" fmla="*/ 1081800 w 1830585"/>
                <a:gd name="connsiteY1050" fmla="*/ 2044899 h 2366367"/>
                <a:gd name="connsiteX1051" fmla="*/ 1180026 w 1830585"/>
                <a:gd name="connsiteY1051" fmla="*/ 2044899 h 2366367"/>
                <a:gd name="connsiteX1052" fmla="*/ 1180026 w 1830585"/>
                <a:gd name="connsiteY1052" fmla="*/ 2143125 h 2366367"/>
                <a:gd name="connsiteX1053" fmla="*/ 1081800 w 1830585"/>
                <a:gd name="connsiteY1053" fmla="*/ 2143125 h 2366367"/>
                <a:gd name="connsiteX1054" fmla="*/ 1081800 w 1830585"/>
                <a:gd name="connsiteY1054" fmla="*/ 2044899 h 2366367"/>
                <a:gd name="connsiteX1055" fmla="*/ 1188956 w 1830585"/>
                <a:gd name="connsiteY1055" fmla="*/ 2044899 h 2366367"/>
                <a:gd name="connsiteX1056" fmla="*/ 1287182 w 1830585"/>
                <a:gd name="connsiteY1056" fmla="*/ 2044899 h 2366367"/>
                <a:gd name="connsiteX1057" fmla="*/ 1287182 w 1830585"/>
                <a:gd name="connsiteY1057" fmla="*/ 2143125 h 2366367"/>
                <a:gd name="connsiteX1058" fmla="*/ 1188956 w 1830585"/>
                <a:gd name="connsiteY1058" fmla="*/ 2143125 h 2366367"/>
                <a:gd name="connsiteX1059" fmla="*/ 1188956 w 1830585"/>
                <a:gd name="connsiteY1059" fmla="*/ 2044899 h 2366367"/>
                <a:gd name="connsiteX1060" fmla="*/ 1296112 w 1830585"/>
                <a:gd name="connsiteY1060" fmla="*/ 2044899 h 2366367"/>
                <a:gd name="connsiteX1061" fmla="*/ 1394339 w 1830585"/>
                <a:gd name="connsiteY1061" fmla="*/ 2044899 h 2366367"/>
                <a:gd name="connsiteX1062" fmla="*/ 1394339 w 1830585"/>
                <a:gd name="connsiteY1062" fmla="*/ 2143125 h 2366367"/>
                <a:gd name="connsiteX1063" fmla="*/ 1296112 w 1830585"/>
                <a:gd name="connsiteY1063" fmla="*/ 2143125 h 2366367"/>
                <a:gd name="connsiteX1064" fmla="*/ 1296112 w 1830585"/>
                <a:gd name="connsiteY1064" fmla="*/ 2044899 h 2366367"/>
                <a:gd name="connsiteX1065" fmla="*/ 1403268 w 1830585"/>
                <a:gd name="connsiteY1065" fmla="*/ 2044899 h 2366367"/>
                <a:gd name="connsiteX1066" fmla="*/ 1501495 w 1830585"/>
                <a:gd name="connsiteY1066" fmla="*/ 2044899 h 2366367"/>
                <a:gd name="connsiteX1067" fmla="*/ 1501495 w 1830585"/>
                <a:gd name="connsiteY1067" fmla="*/ 2143125 h 2366367"/>
                <a:gd name="connsiteX1068" fmla="*/ 1403268 w 1830585"/>
                <a:gd name="connsiteY1068" fmla="*/ 2143125 h 2366367"/>
                <a:gd name="connsiteX1069" fmla="*/ 1403268 w 1830585"/>
                <a:gd name="connsiteY1069" fmla="*/ 2044899 h 2366367"/>
                <a:gd name="connsiteX1070" fmla="*/ 1403268 w 1830585"/>
                <a:gd name="connsiteY1070" fmla="*/ 2035969 h 2366367"/>
                <a:gd name="connsiteX1071" fmla="*/ 1403268 w 1830585"/>
                <a:gd name="connsiteY1071" fmla="*/ 1937742 h 2366367"/>
                <a:gd name="connsiteX1072" fmla="*/ 1501495 w 1830585"/>
                <a:gd name="connsiteY1072" fmla="*/ 1937742 h 2366367"/>
                <a:gd name="connsiteX1073" fmla="*/ 1501495 w 1830585"/>
                <a:gd name="connsiteY1073" fmla="*/ 2035969 h 2366367"/>
                <a:gd name="connsiteX1074" fmla="*/ 1403268 w 1830585"/>
                <a:gd name="connsiteY1074" fmla="*/ 2035969 h 2366367"/>
                <a:gd name="connsiteX1075" fmla="*/ 1510425 w 1830585"/>
                <a:gd name="connsiteY1075" fmla="*/ 1937742 h 2366367"/>
                <a:gd name="connsiteX1076" fmla="*/ 1608651 w 1830585"/>
                <a:gd name="connsiteY1076" fmla="*/ 1937742 h 2366367"/>
                <a:gd name="connsiteX1077" fmla="*/ 1608651 w 1830585"/>
                <a:gd name="connsiteY1077" fmla="*/ 2035969 h 2366367"/>
                <a:gd name="connsiteX1078" fmla="*/ 1510425 w 1830585"/>
                <a:gd name="connsiteY1078" fmla="*/ 2035969 h 2366367"/>
                <a:gd name="connsiteX1079" fmla="*/ 1510425 w 1830585"/>
                <a:gd name="connsiteY1079" fmla="*/ 1937742 h 2366367"/>
                <a:gd name="connsiteX1080" fmla="*/ 1510425 w 1830585"/>
                <a:gd name="connsiteY1080" fmla="*/ 1928813 h 2366367"/>
                <a:gd name="connsiteX1081" fmla="*/ 1510425 w 1830585"/>
                <a:gd name="connsiteY1081" fmla="*/ 1830586 h 2366367"/>
                <a:gd name="connsiteX1082" fmla="*/ 1608651 w 1830585"/>
                <a:gd name="connsiteY1082" fmla="*/ 1830586 h 2366367"/>
                <a:gd name="connsiteX1083" fmla="*/ 1608651 w 1830585"/>
                <a:gd name="connsiteY1083" fmla="*/ 1928813 h 2366367"/>
                <a:gd name="connsiteX1084" fmla="*/ 1510425 w 1830585"/>
                <a:gd name="connsiteY1084" fmla="*/ 1928813 h 2366367"/>
                <a:gd name="connsiteX1085" fmla="*/ 1510425 w 1830585"/>
                <a:gd name="connsiteY1085" fmla="*/ 1821656 h 2366367"/>
                <a:gd name="connsiteX1086" fmla="*/ 1510425 w 1830585"/>
                <a:gd name="connsiteY1086" fmla="*/ 1723430 h 2366367"/>
                <a:gd name="connsiteX1087" fmla="*/ 1608651 w 1830585"/>
                <a:gd name="connsiteY1087" fmla="*/ 1723430 h 2366367"/>
                <a:gd name="connsiteX1088" fmla="*/ 1608651 w 1830585"/>
                <a:gd name="connsiteY1088" fmla="*/ 1821656 h 2366367"/>
                <a:gd name="connsiteX1089" fmla="*/ 1510425 w 1830585"/>
                <a:gd name="connsiteY1089" fmla="*/ 1821656 h 2366367"/>
                <a:gd name="connsiteX1090" fmla="*/ 1510425 w 1830585"/>
                <a:gd name="connsiteY1090" fmla="*/ 1714500 h 2366367"/>
                <a:gd name="connsiteX1091" fmla="*/ 1510425 w 1830585"/>
                <a:gd name="connsiteY1091" fmla="*/ 1616274 h 2366367"/>
                <a:gd name="connsiteX1092" fmla="*/ 1608651 w 1830585"/>
                <a:gd name="connsiteY1092" fmla="*/ 1616274 h 2366367"/>
                <a:gd name="connsiteX1093" fmla="*/ 1608651 w 1830585"/>
                <a:gd name="connsiteY1093" fmla="*/ 1714500 h 2366367"/>
                <a:gd name="connsiteX1094" fmla="*/ 1510425 w 1830585"/>
                <a:gd name="connsiteY1094" fmla="*/ 1714500 h 2366367"/>
                <a:gd name="connsiteX1095" fmla="*/ 1510425 w 1830585"/>
                <a:gd name="connsiteY1095" fmla="*/ 1607344 h 2366367"/>
                <a:gd name="connsiteX1096" fmla="*/ 1510425 w 1830585"/>
                <a:gd name="connsiteY1096" fmla="*/ 1509117 h 2366367"/>
                <a:gd name="connsiteX1097" fmla="*/ 1608651 w 1830585"/>
                <a:gd name="connsiteY1097" fmla="*/ 1509117 h 2366367"/>
                <a:gd name="connsiteX1098" fmla="*/ 1608651 w 1830585"/>
                <a:gd name="connsiteY1098" fmla="*/ 1607344 h 2366367"/>
                <a:gd name="connsiteX1099" fmla="*/ 1510425 w 1830585"/>
                <a:gd name="connsiteY1099" fmla="*/ 1607344 h 2366367"/>
                <a:gd name="connsiteX1100" fmla="*/ 1510425 w 1830585"/>
                <a:gd name="connsiteY1100" fmla="*/ 1500188 h 2366367"/>
                <a:gd name="connsiteX1101" fmla="*/ 1510425 w 1830585"/>
                <a:gd name="connsiteY1101" fmla="*/ 1401961 h 2366367"/>
                <a:gd name="connsiteX1102" fmla="*/ 1608651 w 1830585"/>
                <a:gd name="connsiteY1102" fmla="*/ 1401961 h 2366367"/>
                <a:gd name="connsiteX1103" fmla="*/ 1608651 w 1830585"/>
                <a:gd name="connsiteY1103" fmla="*/ 1500188 h 2366367"/>
                <a:gd name="connsiteX1104" fmla="*/ 1510425 w 1830585"/>
                <a:gd name="connsiteY1104" fmla="*/ 1500188 h 2366367"/>
                <a:gd name="connsiteX1105" fmla="*/ 1510425 w 1830585"/>
                <a:gd name="connsiteY1105" fmla="*/ 1393031 h 2366367"/>
                <a:gd name="connsiteX1106" fmla="*/ 1510425 w 1830585"/>
                <a:gd name="connsiteY1106" fmla="*/ 1294805 h 2366367"/>
                <a:gd name="connsiteX1107" fmla="*/ 1608651 w 1830585"/>
                <a:gd name="connsiteY1107" fmla="*/ 1294805 h 2366367"/>
                <a:gd name="connsiteX1108" fmla="*/ 1608651 w 1830585"/>
                <a:gd name="connsiteY1108" fmla="*/ 1393031 h 2366367"/>
                <a:gd name="connsiteX1109" fmla="*/ 1510425 w 1830585"/>
                <a:gd name="connsiteY1109" fmla="*/ 1393031 h 2366367"/>
                <a:gd name="connsiteX1110" fmla="*/ 1510425 w 1830585"/>
                <a:gd name="connsiteY1110" fmla="*/ 1285875 h 2366367"/>
                <a:gd name="connsiteX1111" fmla="*/ 1510425 w 1830585"/>
                <a:gd name="connsiteY1111" fmla="*/ 1187649 h 2366367"/>
                <a:gd name="connsiteX1112" fmla="*/ 1608651 w 1830585"/>
                <a:gd name="connsiteY1112" fmla="*/ 1187649 h 2366367"/>
                <a:gd name="connsiteX1113" fmla="*/ 1608651 w 1830585"/>
                <a:gd name="connsiteY1113" fmla="*/ 1285875 h 2366367"/>
                <a:gd name="connsiteX1114" fmla="*/ 1510425 w 1830585"/>
                <a:gd name="connsiteY1114" fmla="*/ 1285875 h 2366367"/>
                <a:gd name="connsiteX1115" fmla="*/ 1510425 w 1830585"/>
                <a:gd name="connsiteY1115" fmla="*/ 1178719 h 2366367"/>
                <a:gd name="connsiteX1116" fmla="*/ 1510425 w 1830585"/>
                <a:gd name="connsiteY1116" fmla="*/ 1080492 h 2366367"/>
                <a:gd name="connsiteX1117" fmla="*/ 1608651 w 1830585"/>
                <a:gd name="connsiteY1117" fmla="*/ 1080492 h 2366367"/>
                <a:gd name="connsiteX1118" fmla="*/ 1608651 w 1830585"/>
                <a:gd name="connsiteY1118" fmla="*/ 1178719 h 2366367"/>
                <a:gd name="connsiteX1119" fmla="*/ 1510425 w 1830585"/>
                <a:gd name="connsiteY1119" fmla="*/ 1178719 h 2366367"/>
                <a:gd name="connsiteX1120" fmla="*/ 1510425 w 1830585"/>
                <a:gd name="connsiteY1120" fmla="*/ 1071563 h 2366367"/>
                <a:gd name="connsiteX1121" fmla="*/ 1510425 w 1830585"/>
                <a:gd name="connsiteY1121" fmla="*/ 973336 h 2366367"/>
                <a:gd name="connsiteX1122" fmla="*/ 1608651 w 1830585"/>
                <a:gd name="connsiteY1122" fmla="*/ 973336 h 2366367"/>
                <a:gd name="connsiteX1123" fmla="*/ 1608651 w 1830585"/>
                <a:gd name="connsiteY1123" fmla="*/ 1071563 h 2366367"/>
                <a:gd name="connsiteX1124" fmla="*/ 1510425 w 1830585"/>
                <a:gd name="connsiteY1124" fmla="*/ 1071563 h 2366367"/>
                <a:gd name="connsiteX1125" fmla="*/ 1510425 w 1830585"/>
                <a:gd name="connsiteY1125" fmla="*/ 964406 h 2366367"/>
                <a:gd name="connsiteX1126" fmla="*/ 1510425 w 1830585"/>
                <a:gd name="connsiteY1126" fmla="*/ 866180 h 2366367"/>
                <a:gd name="connsiteX1127" fmla="*/ 1608651 w 1830585"/>
                <a:gd name="connsiteY1127" fmla="*/ 866180 h 2366367"/>
                <a:gd name="connsiteX1128" fmla="*/ 1608651 w 1830585"/>
                <a:gd name="connsiteY1128" fmla="*/ 964406 h 2366367"/>
                <a:gd name="connsiteX1129" fmla="*/ 1510425 w 1830585"/>
                <a:gd name="connsiteY1129" fmla="*/ 964406 h 2366367"/>
                <a:gd name="connsiteX1130" fmla="*/ 1510425 w 1830585"/>
                <a:gd name="connsiteY1130" fmla="*/ 857250 h 2366367"/>
                <a:gd name="connsiteX1131" fmla="*/ 1510425 w 1830585"/>
                <a:gd name="connsiteY1131" fmla="*/ 759023 h 2366367"/>
                <a:gd name="connsiteX1132" fmla="*/ 1608651 w 1830585"/>
                <a:gd name="connsiteY1132" fmla="*/ 759023 h 2366367"/>
                <a:gd name="connsiteX1133" fmla="*/ 1608651 w 1830585"/>
                <a:gd name="connsiteY1133" fmla="*/ 857250 h 2366367"/>
                <a:gd name="connsiteX1134" fmla="*/ 1510425 w 1830585"/>
                <a:gd name="connsiteY1134" fmla="*/ 857250 h 2366367"/>
                <a:gd name="connsiteX1135" fmla="*/ 1510425 w 1830585"/>
                <a:gd name="connsiteY1135" fmla="*/ 750094 h 2366367"/>
                <a:gd name="connsiteX1136" fmla="*/ 1510425 w 1830585"/>
                <a:gd name="connsiteY1136" fmla="*/ 651867 h 2366367"/>
                <a:gd name="connsiteX1137" fmla="*/ 1608651 w 1830585"/>
                <a:gd name="connsiteY1137" fmla="*/ 651867 h 2366367"/>
                <a:gd name="connsiteX1138" fmla="*/ 1608651 w 1830585"/>
                <a:gd name="connsiteY1138" fmla="*/ 750094 h 2366367"/>
                <a:gd name="connsiteX1139" fmla="*/ 1510425 w 1830585"/>
                <a:gd name="connsiteY1139" fmla="*/ 750094 h 2366367"/>
                <a:gd name="connsiteX1140" fmla="*/ 1510425 w 1830585"/>
                <a:gd name="connsiteY1140" fmla="*/ 642938 h 2366367"/>
                <a:gd name="connsiteX1141" fmla="*/ 1510425 w 1830585"/>
                <a:gd name="connsiteY1141" fmla="*/ 544711 h 2366367"/>
                <a:gd name="connsiteX1142" fmla="*/ 1608651 w 1830585"/>
                <a:gd name="connsiteY1142" fmla="*/ 544711 h 2366367"/>
                <a:gd name="connsiteX1143" fmla="*/ 1608651 w 1830585"/>
                <a:gd name="connsiteY1143" fmla="*/ 642938 h 2366367"/>
                <a:gd name="connsiteX1144" fmla="*/ 1510425 w 1830585"/>
                <a:gd name="connsiteY1144" fmla="*/ 642938 h 2366367"/>
                <a:gd name="connsiteX1145" fmla="*/ 1510425 w 1830585"/>
                <a:gd name="connsiteY1145" fmla="*/ 535781 h 2366367"/>
                <a:gd name="connsiteX1146" fmla="*/ 1510425 w 1830585"/>
                <a:gd name="connsiteY1146" fmla="*/ 437555 h 2366367"/>
                <a:gd name="connsiteX1147" fmla="*/ 1608651 w 1830585"/>
                <a:gd name="connsiteY1147" fmla="*/ 437555 h 2366367"/>
                <a:gd name="connsiteX1148" fmla="*/ 1608651 w 1830585"/>
                <a:gd name="connsiteY1148" fmla="*/ 535781 h 2366367"/>
                <a:gd name="connsiteX1149" fmla="*/ 1510425 w 1830585"/>
                <a:gd name="connsiteY1149" fmla="*/ 535781 h 2366367"/>
                <a:gd name="connsiteX1150" fmla="*/ 1510425 w 1830585"/>
                <a:gd name="connsiteY1150" fmla="*/ 428625 h 2366367"/>
                <a:gd name="connsiteX1151" fmla="*/ 1510425 w 1830585"/>
                <a:gd name="connsiteY1151" fmla="*/ 330398 h 2366367"/>
                <a:gd name="connsiteX1152" fmla="*/ 1608651 w 1830585"/>
                <a:gd name="connsiteY1152" fmla="*/ 330398 h 2366367"/>
                <a:gd name="connsiteX1153" fmla="*/ 1608651 w 1830585"/>
                <a:gd name="connsiteY1153" fmla="*/ 428625 h 2366367"/>
                <a:gd name="connsiteX1154" fmla="*/ 1510425 w 1830585"/>
                <a:gd name="connsiteY1154" fmla="*/ 428625 h 2366367"/>
                <a:gd name="connsiteX1155" fmla="*/ 1510425 w 1830585"/>
                <a:gd name="connsiteY1155" fmla="*/ 321469 h 2366367"/>
                <a:gd name="connsiteX1156" fmla="*/ 1510425 w 1830585"/>
                <a:gd name="connsiteY1156" fmla="*/ 223242 h 2366367"/>
                <a:gd name="connsiteX1157" fmla="*/ 1608651 w 1830585"/>
                <a:gd name="connsiteY1157" fmla="*/ 223242 h 2366367"/>
                <a:gd name="connsiteX1158" fmla="*/ 1608651 w 1830585"/>
                <a:gd name="connsiteY1158" fmla="*/ 321469 h 2366367"/>
                <a:gd name="connsiteX1159" fmla="*/ 1510425 w 1830585"/>
                <a:gd name="connsiteY1159" fmla="*/ 321469 h 2366367"/>
                <a:gd name="connsiteX1160" fmla="*/ 1510425 w 1830585"/>
                <a:gd name="connsiteY1160" fmla="*/ 214313 h 2366367"/>
                <a:gd name="connsiteX1161" fmla="*/ 1510425 w 1830585"/>
                <a:gd name="connsiteY1161" fmla="*/ 116086 h 2366367"/>
                <a:gd name="connsiteX1162" fmla="*/ 1608651 w 1830585"/>
                <a:gd name="connsiteY1162" fmla="*/ 116086 h 2366367"/>
                <a:gd name="connsiteX1163" fmla="*/ 1608651 w 1830585"/>
                <a:gd name="connsiteY1163" fmla="*/ 214313 h 2366367"/>
                <a:gd name="connsiteX1164" fmla="*/ 1510425 w 1830585"/>
                <a:gd name="connsiteY1164" fmla="*/ 214313 h 2366367"/>
                <a:gd name="connsiteX1165" fmla="*/ 1501495 w 1830585"/>
                <a:gd name="connsiteY1165" fmla="*/ 214313 h 2366367"/>
                <a:gd name="connsiteX1166" fmla="*/ 1403268 w 1830585"/>
                <a:gd name="connsiteY1166" fmla="*/ 214313 h 2366367"/>
                <a:gd name="connsiteX1167" fmla="*/ 1403268 w 1830585"/>
                <a:gd name="connsiteY1167" fmla="*/ 116086 h 2366367"/>
                <a:gd name="connsiteX1168" fmla="*/ 1501495 w 1830585"/>
                <a:gd name="connsiteY1168" fmla="*/ 116086 h 2366367"/>
                <a:gd name="connsiteX1169" fmla="*/ 1501495 w 1830585"/>
                <a:gd name="connsiteY1169" fmla="*/ 214313 h 2366367"/>
                <a:gd name="connsiteX1170" fmla="*/ 1394339 w 1830585"/>
                <a:gd name="connsiteY1170" fmla="*/ 214313 h 2366367"/>
                <a:gd name="connsiteX1171" fmla="*/ 1296112 w 1830585"/>
                <a:gd name="connsiteY1171" fmla="*/ 214313 h 2366367"/>
                <a:gd name="connsiteX1172" fmla="*/ 1296112 w 1830585"/>
                <a:gd name="connsiteY1172" fmla="*/ 116086 h 2366367"/>
                <a:gd name="connsiteX1173" fmla="*/ 1394339 w 1830585"/>
                <a:gd name="connsiteY1173" fmla="*/ 116086 h 2366367"/>
                <a:gd name="connsiteX1174" fmla="*/ 1394339 w 1830585"/>
                <a:gd name="connsiteY1174" fmla="*/ 214313 h 2366367"/>
                <a:gd name="connsiteX1175" fmla="*/ 1287182 w 1830585"/>
                <a:gd name="connsiteY1175" fmla="*/ 214313 h 2366367"/>
                <a:gd name="connsiteX1176" fmla="*/ 1188956 w 1830585"/>
                <a:gd name="connsiteY1176" fmla="*/ 214313 h 2366367"/>
                <a:gd name="connsiteX1177" fmla="*/ 1188956 w 1830585"/>
                <a:gd name="connsiteY1177" fmla="*/ 116086 h 2366367"/>
                <a:gd name="connsiteX1178" fmla="*/ 1287182 w 1830585"/>
                <a:gd name="connsiteY1178" fmla="*/ 116086 h 2366367"/>
                <a:gd name="connsiteX1179" fmla="*/ 1287182 w 1830585"/>
                <a:gd name="connsiteY1179" fmla="*/ 214313 h 2366367"/>
                <a:gd name="connsiteX1180" fmla="*/ 1180026 w 1830585"/>
                <a:gd name="connsiteY1180" fmla="*/ 214313 h 2366367"/>
                <a:gd name="connsiteX1181" fmla="*/ 1081800 w 1830585"/>
                <a:gd name="connsiteY1181" fmla="*/ 214313 h 2366367"/>
                <a:gd name="connsiteX1182" fmla="*/ 1081800 w 1830585"/>
                <a:gd name="connsiteY1182" fmla="*/ 116086 h 2366367"/>
                <a:gd name="connsiteX1183" fmla="*/ 1180026 w 1830585"/>
                <a:gd name="connsiteY1183" fmla="*/ 116086 h 2366367"/>
                <a:gd name="connsiteX1184" fmla="*/ 1180026 w 1830585"/>
                <a:gd name="connsiteY1184" fmla="*/ 214313 h 2366367"/>
                <a:gd name="connsiteX1185" fmla="*/ 1072870 w 1830585"/>
                <a:gd name="connsiteY1185" fmla="*/ 214313 h 2366367"/>
                <a:gd name="connsiteX1186" fmla="*/ 974643 w 1830585"/>
                <a:gd name="connsiteY1186" fmla="*/ 214313 h 2366367"/>
                <a:gd name="connsiteX1187" fmla="*/ 974643 w 1830585"/>
                <a:gd name="connsiteY1187" fmla="*/ 116086 h 2366367"/>
                <a:gd name="connsiteX1188" fmla="*/ 1072870 w 1830585"/>
                <a:gd name="connsiteY1188" fmla="*/ 116086 h 2366367"/>
                <a:gd name="connsiteX1189" fmla="*/ 1072870 w 1830585"/>
                <a:gd name="connsiteY1189" fmla="*/ 214313 h 2366367"/>
                <a:gd name="connsiteX1190" fmla="*/ 965714 w 1830585"/>
                <a:gd name="connsiteY1190" fmla="*/ 214313 h 2366367"/>
                <a:gd name="connsiteX1191" fmla="*/ 867487 w 1830585"/>
                <a:gd name="connsiteY1191" fmla="*/ 214313 h 2366367"/>
                <a:gd name="connsiteX1192" fmla="*/ 867487 w 1830585"/>
                <a:gd name="connsiteY1192" fmla="*/ 116086 h 2366367"/>
                <a:gd name="connsiteX1193" fmla="*/ 965714 w 1830585"/>
                <a:gd name="connsiteY1193" fmla="*/ 116086 h 2366367"/>
                <a:gd name="connsiteX1194" fmla="*/ 965714 w 1830585"/>
                <a:gd name="connsiteY1194" fmla="*/ 214313 h 2366367"/>
                <a:gd name="connsiteX1195" fmla="*/ 858557 w 1830585"/>
                <a:gd name="connsiteY1195" fmla="*/ 214313 h 2366367"/>
                <a:gd name="connsiteX1196" fmla="*/ 760331 w 1830585"/>
                <a:gd name="connsiteY1196" fmla="*/ 214313 h 2366367"/>
                <a:gd name="connsiteX1197" fmla="*/ 760331 w 1830585"/>
                <a:gd name="connsiteY1197" fmla="*/ 116086 h 2366367"/>
                <a:gd name="connsiteX1198" fmla="*/ 858557 w 1830585"/>
                <a:gd name="connsiteY1198" fmla="*/ 116086 h 2366367"/>
                <a:gd name="connsiteX1199" fmla="*/ 858557 w 1830585"/>
                <a:gd name="connsiteY1199" fmla="*/ 214313 h 2366367"/>
                <a:gd name="connsiteX1200" fmla="*/ 751401 w 1830585"/>
                <a:gd name="connsiteY1200" fmla="*/ 214313 h 2366367"/>
                <a:gd name="connsiteX1201" fmla="*/ 653175 w 1830585"/>
                <a:gd name="connsiteY1201" fmla="*/ 214313 h 2366367"/>
                <a:gd name="connsiteX1202" fmla="*/ 653175 w 1830585"/>
                <a:gd name="connsiteY1202" fmla="*/ 116086 h 2366367"/>
                <a:gd name="connsiteX1203" fmla="*/ 751401 w 1830585"/>
                <a:gd name="connsiteY1203" fmla="*/ 116086 h 2366367"/>
                <a:gd name="connsiteX1204" fmla="*/ 751401 w 1830585"/>
                <a:gd name="connsiteY1204" fmla="*/ 214313 h 2366367"/>
                <a:gd name="connsiteX1205" fmla="*/ 644245 w 1830585"/>
                <a:gd name="connsiteY1205" fmla="*/ 214313 h 2366367"/>
                <a:gd name="connsiteX1206" fmla="*/ 546018 w 1830585"/>
                <a:gd name="connsiteY1206" fmla="*/ 214313 h 2366367"/>
                <a:gd name="connsiteX1207" fmla="*/ 546018 w 1830585"/>
                <a:gd name="connsiteY1207" fmla="*/ 116086 h 2366367"/>
                <a:gd name="connsiteX1208" fmla="*/ 644245 w 1830585"/>
                <a:gd name="connsiteY1208" fmla="*/ 116086 h 2366367"/>
                <a:gd name="connsiteX1209" fmla="*/ 644245 w 1830585"/>
                <a:gd name="connsiteY1209" fmla="*/ 214313 h 2366367"/>
                <a:gd name="connsiteX1210" fmla="*/ 537089 w 1830585"/>
                <a:gd name="connsiteY1210" fmla="*/ 214313 h 2366367"/>
                <a:gd name="connsiteX1211" fmla="*/ 438862 w 1830585"/>
                <a:gd name="connsiteY1211" fmla="*/ 214313 h 2366367"/>
                <a:gd name="connsiteX1212" fmla="*/ 438862 w 1830585"/>
                <a:gd name="connsiteY1212" fmla="*/ 116086 h 2366367"/>
                <a:gd name="connsiteX1213" fmla="*/ 537089 w 1830585"/>
                <a:gd name="connsiteY1213" fmla="*/ 116086 h 2366367"/>
                <a:gd name="connsiteX1214" fmla="*/ 537089 w 1830585"/>
                <a:gd name="connsiteY1214" fmla="*/ 214313 h 2366367"/>
                <a:gd name="connsiteX1215" fmla="*/ 429932 w 1830585"/>
                <a:gd name="connsiteY1215" fmla="*/ 214313 h 2366367"/>
                <a:gd name="connsiteX1216" fmla="*/ 331706 w 1830585"/>
                <a:gd name="connsiteY1216" fmla="*/ 214313 h 2366367"/>
                <a:gd name="connsiteX1217" fmla="*/ 331706 w 1830585"/>
                <a:gd name="connsiteY1217" fmla="*/ 116086 h 2366367"/>
                <a:gd name="connsiteX1218" fmla="*/ 429932 w 1830585"/>
                <a:gd name="connsiteY1218" fmla="*/ 116086 h 2366367"/>
                <a:gd name="connsiteX1219" fmla="*/ 429932 w 1830585"/>
                <a:gd name="connsiteY1219" fmla="*/ 214313 h 2366367"/>
                <a:gd name="connsiteX1220" fmla="*/ 322776 w 1830585"/>
                <a:gd name="connsiteY1220" fmla="*/ 214313 h 2366367"/>
                <a:gd name="connsiteX1221" fmla="*/ 224549 w 1830585"/>
                <a:gd name="connsiteY1221" fmla="*/ 214313 h 2366367"/>
                <a:gd name="connsiteX1222" fmla="*/ 224549 w 1830585"/>
                <a:gd name="connsiteY1222" fmla="*/ 116086 h 2366367"/>
                <a:gd name="connsiteX1223" fmla="*/ 322776 w 1830585"/>
                <a:gd name="connsiteY1223" fmla="*/ 116086 h 2366367"/>
                <a:gd name="connsiteX1224" fmla="*/ 322776 w 1830585"/>
                <a:gd name="connsiteY1224" fmla="*/ 214313 h 2366367"/>
                <a:gd name="connsiteX1225" fmla="*/ 322776 w 1830585"/>
                <a:gd name="connsiteY1225" fmla="*/ 223242 h 2366367"/>
                <a:gd name="connsiteX1226" fmla="*/ 322776 w 1830585"/>
                <a:gd name="connsiteY1226" fmla="*/ 321469 h 2366367"/>
                <a:gd name="connsiteX1227" fmla="*/ 224549 w 1830585"/>
                <a:gd name="connsiteY1227" fmla="*/ 321469 h 2366367"/>
                <a:gd name="connsiteX1228" fmla="*/ 224549 w 1830585"/>
                <a:gd name="connsiteY1228" fmla="*/ 223242 h 2366367"/>
                <a:gd name="connsiteX1229" fmla="*/ 322776 w 1830585"/>
                <a:gd name="connsiteY1229" fmla="*/ 223242 h 2366367"/>
                <a:gd name="connsiteX1230" fmla="*/ 215620 w 1830585"/>
                <a:gd name="connsiteY1230" fmla="*/ 321469 h 2366367"/>
                <a:gd name="connsiteX1231" fmla="*/ 117393 w 1830585"/>
                <a:gd name="connsiteY1231" fmla="*/ 321469 h 2366367"/>
                <a:gd name="connsiteX1232" fmla="*/ 117393 w 1830585"/>
                <a:gd name="connsiteY1232" fmla="*/ 223242 h 2366367"/>
                <a:gd name="connsiteX1233" fmla="*/ 215620 w 1830585"/>
                <a:gd name="connsiteY1233" fmla="*/ 223242 h 2366367"/>
                <a:gd name="connsiteX1234" fmla="*/ 215620 w 1830585"/>
                <a:gd name="connsiteY1234" fmla="*/ 321469 h 2366367"/>
                <a:gd name="connsiteX1235" fmla="*/ 215620 w 1830585"/>
                <a:gd name="connsiteY1235" fmla="*/ 330398 h 2366367"/>
                <a:gd name="connsiteX1236" fmla="*/ 215620 w 1830585"/>
                <a:gd name="connsiteY1236" fmla="*/ 428625 h 2366367"/>
                <a:gd name="connsiteX1237" fmla="*/ 117393 w 1830585"/>
                <a:gd name="connsiteY1237" fmla="*/ 428625 h 2366367"/>
                <a:gd name="connsiteX1238" fmla="*/ 117393 w 1830585"/>
                <a:gd name="connsiteY1238" fmla="*/ 330398 h 2366367"/>
                <a:gd name="connsiteX1239" fmla="*/ 215620 w 1830585"/>
                <a:gd name="connsiteY1239" fmla="*/ 330398 h 2366367"/>
                <a:gd name="connsiteX1240" fmla="*/ 215620 w 1830585"/>
                <a:gd name="connsiteY1240" fmla="*/ 437555 h 2366367"/>
                <a:gd name="connsiteX1241" fmla="*/ 215620 w 1830585"/>
                <a:gd name="connsiteY1241" fmla="*/ 535781 h 2366367"/>
                <a:gd name="connsiteX1242" fmla="*/ 117393 w 1830585"/>
                <a:gd name="connsiteY1242" fmla="*/ 535781 h 2366367"/>
                <a:gd name="connsiteX1243" fmla="*/ 117393 w 1830585"/>
                <a:gd name="connsiteY1243" fmla="*/ 437555 h 2366367"/>
                <a:gd name="connsiteX1244" fmla="*/ 215620 w 1830585"/>
                <a:gd name="connsiteY1244" fmla="*/ 437555 h 2366367"/>
                <a:gd name="connsiteX1245" fmla="*/ 215620 w 1830585"/>
                <a:gd name="connsiteY1245" fmla="*/ 544711 h 2366367"/>
                <a:gd name="connsiteX1246" fmla="*/ 215620 w 1830585"/>
                <a:gd name="connsiteY1246" fmla="*/ 642938 h 2366367"/>
                <a:gd name="connsiteX1247" fmla="*/ 117393 w 1830585"/>
                <a:gd name="connsiteY1247" fmla="*/ 642938 h 2366367"/>
                <a:gd name="connsiteX1248" fmla="*/ 117393 w 1830585"/>
                <a:gd name="connsiteY1248" fmla="*/ 544711 h 2366367"/>
                <a:gd name="connsiteX1249" fmla="*/ 215620 w 1830585"/>
                <a:gd name="connsiteY1249" fmla="*/ 544711 h 2366367"/>
                <a:gd name="connsiteX1250" fmla="*/ 215620 w 1830585"/>
                <a:gd name="connsiteY1250" fmla="*/ 651867 h 2366367"/>
                <a:gd name="connsiteX1251" fmla="*/ 215620 w 1830585"/>
                <a:gd name="connsiteY1251" fmla="*/ 750094 h 2366367"/>
                <a:gd name="connsiteX1252" fmla="*/ 117393 w 1830585"/>
                <a:gd name="connsiteY1252" fmla="*/ 750094 h 2366367"/>
                <a:gd name="connsiteX1253" fmla="*/ 117393 w 1830585"/>
                <a:gd name="connsiteY1253" fmla="*/ 651867 h 2366367"/>
                <a:gd name="connsiteX1254" fmla="*/ 215620 w 1830585"/>
                <a:gd name="connsiteY1254" fmla="*/ 651867 h 2366367"/>
                <a:gd name="connsiteX1255" fmla="*/ 215620 w 1830585"/>
                <a:gd name="connsiteY1255" fmla="*/ 759023 h 2366367"/>
                <a:gd name="connsiteX1256" fmla="*/ 215620 w 1830585"/>
                <a:gd name="connsiteY1256" fmla="*/ 857250 h 2366367"/>
                <a:gd name="connsiteX1257" fmla="*/ 117393 w 1830585"/>
                <a:gd name="connsiteY1257" fmla="*/ 857250 h 2366367"/>
                <a:gd name="connsiteX1258" fmla="*/ 117393 w 1830585"/>
                <a:gd name="connsiteY1258" fmla="*/ 759023 h 2366367"/>
                <a:gd name="connsiteX1259" fmla="*/ 215620 w 1830585"/>
                <a:gd name="connsiteY1259" fmla="*/ 759023 h 2366367"/>
                <a:gd name="connsiteX1260" fmla="*/ 215620 w 1830585"/>
                <a:gd name="connsiteY1260" fmla="*/ 866180 h 2366367"/>
                <a:gd name="connsiteX1261" fmla="*/ 215620 w 1830585"/>
                <a:gd name="connsiteY1261" fmla="*/ 964406 h 2366367"/>
                <a:gd name="connsiteX1262" fmla="*/ 117393 w 1830585"/>
                <a:gd name="connsiteY1262" fmla="*/ 964406 h 2366367"/>
                <a:gd name="connsiteX1263" fmla="*/ 117393 w 1830585"/>
                <a:gd name="connsiteY1263" fmla="*/ 866180 h 2366367"/>
                <a:gd name="connsiteX1264" fmla="*/ 215620 w 1830585"/>
                <a:gd name="connsiteY1264" fmla="*/ 866180 h 2366367"/>
                <a:gd name="connsiteX1265" fmla="*/ 215620 w 1830585"/>
                <a:gd name="connsiteY1265" fmla="*/ 973336 h 2366367"/>
                <a:gd name="connsiteX1266" fmla="*/ 215620 w 1830585"/>
                <a:gd name="connsiteY1266" fmla="*/ 1071563 h 2366367"/>
                <a:gd name="connsiteX1267" fmla="*/ 117393 w 1830585"/>
                <a:gd name="connsiteY1267" fmla="*/ 1071563 h 2366367"/>
                <a:gd name="connsiteX1268" fmla="*/ 117393 w 1830585"/>
                <a:gd name="connsiteY1268" fmla="*/ 973336 h 2366367"/>
                <a:gd name="connsiteX1269" fmla="*/ 215620 w 1830585"/>
                <a:gd name="connsiteY1269" fmla="*/ 973336 h 2366367"/>
                <a:gd name="connsiteX1270" fmla="*/ 215620 w 1830585"/>
                <a:gd name="connsiteY1270" fmla="*/ 1080492 h 2366367"/>
                <a:gd name="connsiteX1271" fmla="*/ 215620 w 1830585"/>
                <a:gd name="connsiteY1271" fmla="*/ 1178719 h 2366367"/>
                <a:gd name="connsiteX1272" fmla="*/ 117393 w 1830585"/>
                <a:gd name="connsiteY1272" fmla="*/ 1178719 h 2366367"/>
                <a:gd name="connsiteX1273" fmla="*/ 117393 w 1830585"/>
                <a:gd name="connsiteY1273" fmla="*/ 1080492 h 2366367"/>
                <a:gd name="connsiteX1274" fmla="*/ 215620 w 1830585"/>
                <a:gd name="connsiteY1274" fmla="*/ 1080492 h 2366367"/>
                <a:gd name="connsiteX1275" fmla="*/ 215620 w 1830585"/>
                <a:gd name="connsiteY1275" fmla="*/ 1187649 h 2366367"/>
                <a:gd name="connsiteX1276" fmla="*/ 215620 w 1830585"/>
                <a:gd name="connsiteY1276" fmla="*/ 1285875 h 2366367"/>
                <a:gd name="connsiteX1277" fmla="*/ 117393 w 1830585"/>
                <a:gd name="connsiteY1277" fmla="*/ 1285875 h 2366367"/>
                <a:gd name="connsiteX1278" fmla="*/ 117393 w 1830585"/>
                <a:gd name="connsiteY1278" fmla="*/ 1187649 h 2366367"/>
                <a:gd name="connsiteX1279" fmla="*/ 215620 w 1830585"/>
                <a:gd name="connsiteY1279" fmla="*/ 1187649 h 2366367"/>
                <a:gd name="connsiteX1280" fmla="*/ 215620 w 1830585"/>
                <a:gd name="connsiteY1280" fmla="*/ 1294805 h 2366367"/>
                <a:gd name="connsiteX1281" fmla="*/ 215620 w 1830585"/>
                <a:gd name="connsiteY1281" fmla="*/ 1393031 h 2366367"/>
                <a:gd name="connsiteX1282" fmla="*/ 117393 w 1830585"/>
                <a:gd name="connsiteY1282" fmla="*/ 1393031 h 2366367"/>
                <a:gd name="connsiteX1283" fmla="*/ 117393 w 1830585"/>
                <a:gd name="connsiteY1283" fmla="*/ 1294805 h 2366367"/>
                <a:gd name="connsiteX1284" fmla="*/ 215620 w 1830585"/>
                <a:gd name="connsiteY1284" fmla="*/ 1294805 h 2366367"/>
                <a:gd name="connsiteX1285" fmla="*/ 215620 w 1830585"/>
                <a:gd name="connsiteY1285" fmla="*/ 1401961 h 2366367"/>
                <a:gd name="connsiteX1286" fmla="*/ 215620 w 1830585"/>
                <a:gd name="connsiteY1286" fmla="*/ 1500188 h 2366367"/>
                <a:gd name="connsiteX1287" fmla="*/ 117393 w 1830585"/>
                <a:gd name="connsiteY1287" fmla="*/ 1500188 h 2366367"/>
                <a:gd name="connsiteX1288" fmla="*/ 117393 w 1830585"/>
                <a:gd name="connsiteY1288" fmla="*/ 1401961 h 2366367"/>
                <a:gd name="connsiteX1289" fmla="*/ 215620 w 1830585"/>
                <a:gd name="connsiteY1289" fmla="*/ 1401961 h 2366367"/>
                <a:gd name="connsiteX1290" fmla="*/ 215620 w 1830585"/>
                <a:gd name="connsiteY1290" fmla="*/ 1509117 h 2366367"/>
                <a:gd name="connsiteX1291" fmla="*/ 215620 w 1830585"/>
                <a:gd name="connsiteY1291" fmla="*/ 1607344 h 2366367"/>
                <a:gd name="connsiteX1292" fmla="*/ 117393 w 1830585"/>
                <a:gd name="connsiteY1292" fmla="*/ 1607344 h 2366367"/>
                <a:gd name="connsiteX1293" fmla="*/ 117393 w 1830585"/>
                <a:gd name="connsiteY1293" fmla="*/ 1509117 h 2366367"/>
                <a:gd name="connsiteX1294" fmla="*/ 215620 w 1830585"/>
                <a:gd name="connsiteY1294" fmla="*/ 1509117 h 2366367"/>
                <a:gd name="connsiteX1295" fmla="*/ 215620 w 1830585"/>
                <a:gd name="connsiteY1295" fmla="*/ 1616274 h 2366367"/>
                <a:gd name="connsiteX1296" fmla="*/ 215620 w 1830585"/>
                <a:gd name="connsiteY1296" fmla="*/ 1714500 h 2366367"/>
                <a:gd name="connsiteX1297" fmla="*/ 117393 w 1830585"/>
                <a:gd name="connsiteY1297" fmla="*/ 1714500 h 2366367"/>
                <a:gd name="connsiteX1298" fmla="*/ 117393 w 1830585"/>
                <a:gd name="connsiteY1298" fmla="*/ 1616274 h 2366367"/>
                <a:gd name="connsiteX1299" fmla="*/ 215620 w 1830585"/>
                <a:gd name="connsiteY1299" fmla="*/ 1616274 h 2366367"/>
                <a:gd name="connsiteX1300" fmla="*/ 215620 w 1830585"/>
                <a:gd name="connsiteY1300" fmla="*/ 1723430 h 2366367"/>
                <a:gd name="connsiteX1301" fmla="*/ 215620 w 1830585"/>
                <a:gd name="connsiteY1301" fmla="*/ 1821656 h 2366367"/>
                <a:gd name="connsiteX1302" fmla="*/ 117393 w 1830585"/>
                <a:gd name="connsiteY1302" fmla="*/ 1821656 h 2366367"/>
                <a:gd name="connsiteX1303" fmla="*/ 117393 w 1830585"/>
                <a:gd name="connsiteY1303" fmla="*/ 1723430 h 2366367"/>
                <a:gd name="connsiteX1304" fmla="*/ 215620 w 1830585"/>
                <a:gd name="connsiteY1304" fmla="*/ 1723430 h 2366367"/>
                <a:gd name="connsiteX1305" fmla="*/ 215620 w 1830585"/>
                <a:gd name="connsiteY1305" fmla="*/ 1830586 h 2366367"/>
                <a:gd name="connsiteX1306" fmla="*/ 215620 w 1830585"/>
                <a:gd name="connsiteY1306" fmla="*/ 1928813 h 2366367"/>
                <a:gd name="connsiteX1307" fmla="*/ 117393 w 1830585"/>
                <a:gd name="connsiteY1307" fmla="*/ 1928813 h 2366367"/>
                <a:gd name="connsiteX1308" fmla="*/ 117393 w 1830585"/>
                <a:gd name="connsiteY1308" fmla="*/ 1830586 h 2366367"/>
                <a:gd name="connsiteX1309" fmla="*/ 215620 w 1830585"/>
                <a:gd name="connsiteY1309" fmla="*/ 1830586 h 2366367"/>
                <a:gd name="connsiteX1310" fmla="*/ 215620 w 1830585"/>
                <a:gd name="connsiteY1310" fmla="*/ 1937742 h 2366367"/>
                <a:gd name="connsiteX1311" fmla="*/ 215620 w 1830585"/>
                <a:gd name="connsiteY1311" fmla="*/ 2035969 h 2366367"/>
                <a:gd name="connsiteX1312" fmla="*/ 117393 w 1830585"/>
                <a:gd name="connsiteY1312" fmla="*/ 2035969 h 2366367"/>
                <a:gd name="connsiteX1313" fmla="*/ 117393 w 1830585"/>
                <a:gd name="connsiteY1313" fmla="*/ 1937742 h 2366367"/>
                <a:gd name="connsiteX1314" fmla="*/ 215620 w 1830585"/>
                <a:gd name="connsiteY1314" fmla="*/ 1937742 h 2366367"/>
                <a:gd name="connsiteX1315" fmla="*/ 215620 w 1830585"/>
                <a:gd name="connsiteY1315" fmla="*/ 2044899 h 2366367"/>
                <a:gd name="connsiteX1316" fmla="*/ 215620 w 1830585"/>
                <a:gd name="connsiteY1316" fmla="*/ 2143125 h 2366367"/>
                <a:gd name="connsiteX1317" fmla="*/ 117393 w 1830585"/>
                <a:gd name="connsiteY1317" fmla="*/ 2143125 h 2366367"/>
                <a:gd name="connsiteX1318" fmla="*/ 117393 w 1830585"/>
                <a:gd name="connsiteY1318" fmla="*/ 2044899 h 2366367"/>
                <a:gd name="connsiteX1319" fmla="*/ 215620 w 1830585"/>
                <a:gd name="connsiteY1319" fmla="*/ 2044899 h 2366367"/>
                <a:gd name="connsiteX1320" fmla="*/ 224549 w 1830585"/>
                <a:gd name="connsiteY1320" fmla="*/ 2044899 h 2366367"/>
                <a:gd name="connsiteX1321" fmla="*/ 322776 w 1830585"/>
                <a:gd name="connsiteY1321" fmla="*/ 2044899 h 2366367"/>
                <a:gd name="connsiteX1322" fmla="*/ 322776 w 1830585"/>
                <a:gd name="connsiteY1322" fmla="*/ 2143125 h 2366367"/>
                <a:gd name="connsiteX1323" fmla="*/ 224549 w 1830585"/>
                <a:gd name="connsiteY1323" fmla="*/ 2143125 h 2366367"/>
                <a:gd name="connsiteX1324" fmla="*/ 224549 w 1830585"/>
                <a:gd name="connsiteY1324" fmla="*/ 2044899 h 2366367"/>
                <a:gd name="connsiteX1325" fmla="*/ 322776 w 1830585"/>
                <a:gd name="connsiteY1325" fmla="*/ 2152055 h 2366367"/>
                <a:gd name="connsiteX1326" fmla="*/ 322776 w 1830585"/>
                <a:gd name="connsiteY1326" fmla="*/ 2250281 h 2366367"/>
                <a:gd name="connsiteX1327" fmla="*/ 224549 w 1830585"/>
                <a:gd name="connsiteY1327" fmla="*/ 2250281 h 2366367"/>
                <a:gd name="connsiteX1328" fmla="*/ 224549 w 1830585"/>
                <a:gd name="connsiteY1328" fmla="*/ 2152055 h 2366367"/>
                <a:gd name="connsiteX1329" fmla="*/ 322776 w 1830585"/>
                <a:gd name="connsiteY1329" fmla="*/ 2152055 h 2366367"/>
                <a:gd name="connsiteX1330" fmla="*/ 331706 w 1830585"/>
                <a:gd name="connsiteY1330" fmla="*/ 2152055 h 2366367"/>
                <a:gd name="connsiteX1331" fmla="*/ 429932 w 1830585"/>
                <a:gd name="connsiteY1331" fmla="*/ 2152055 h 2366367"/>
                <a:gd name="connsiteX1332" fmla="*/ 429932 w 1830585"/>
                <a:gd name="connsiteY1332" fmla="*/ 2250281 h 2366367"/>
                <a:gd name="connsiteX1333" fmla="*/ 331706 w 1830585"/>
                <a:gd name="connsiteY1333" fmla="*/ 2250281 h 2366367"/>
                <a:gd name="connsiteX1334" fmla="*/ 331706 w 1830585"/>
                <a:gd name="connsiteY1334" fmla="*/ 2152055 h 2366367"/>
                <a:gd name="connsiteX1335" fmla="*/ 438862 w 1830585"/>
                <a:gd name="connsiteY1335" fmla="*/ 2152055 h 2366367"/>
                <a:gd name="connsiteX1336" fmla="*/ 537089 w 1830585"/>
                <a:gd name="connsiteY1336" fmla="*/ 2152055 h 2366367"/>
                <a:gd name="connsiteX1337" fmla="*/ 537089 w 1830585"/>
                <a:gd name="connsiteY1337" fmla="*/ 2250281 h 2366367"/>
                <a:gd name="connsiteX1338" fmla="*/ 438862 w 1830585"/>
                <a:gd name="connsiteY1338" fmla="*/ 2250281 h 2366367"/>
                <a:gd name="connsiteX1339" fmla="*/ 438862 w 1830585"/>
                <a:gd name="connsiteY1339" fmla="*/ 2152055 h 2366367"/>
                <a:gd name="connsiteX1340" fmla="*/ 546018 w 1830585"/>
                <a:gd name="connsiteY1340" fmla="*/ 2152055 h 2366367"/>
                <a:gd name="connsiteX1341" fmla="*/ 644245 w 1830585"/>
                <a:gd name="connsiteY1341" fmla="*/ 2152055 h 2366367"/>
                <a:gd name="connsiteX1342" fmla="*/ 644245 w 1830585"/>
                <a:gd name="connsiteY1342" fmla="*/ 2250281 h 2366367"/>
                <a:gd name="connsiteX1343" fmla="*/ 546018 w 1830585"/>
                <a:gd name="connsiteY1343" fmla="*/ 2250281 h 2366367"/>
                <a:gd name="connsiteX1344" fmla="*/ 546018 w 1830585"/>
                <a:gd name="connsiteY1344" fmla="*/ 2152055 h 2366367"/>
                <a:gd name="connsiteX1345" fmla="*/ 653175 w 1830585"/>
                <a:gd name="connsiteY1345" fmla="*/ 2152055 h 2366367"/>
                <a:gd name="connsiteX1346" fmla="*/ 751401 w 1830585"/>
                <a:gd name="connsiteY1346" fmla="*/ 2152055 h 2366367"/>
                <a:gd name="connsiteX1347" fmla="*/ 751401 w 1830585"/>
                <a:gd name="connsiteY1347" fmla="*/ 2250281 h 2366367"/>
                <a:gd name="connsiteX1348" fmla="*/ 653175 w 1830585"/>
                <a:gd name="connsiteY1348" fmla="*/ 2250281 h 2366367"/>
                <a:gd name="connsiteX1349" fmla="*/ 653175 w 1830585"/>
                <a:gd name="connsiteY1349" fmla="*/ 2152055 h 2366367"/>
                <a:gd name="connsiteX1350" fmla="*/ 760331 w 1830585"/>
                <a:gd name="connsiteY1350" fmla="*/ 2152055 h 2366367"/>
                <a:gd name="connsiteX1351" fmla="*/ 858557 w 1830585"/>
                <a:gd name="connsiteY1351" fmla="*/ 2152055 h 2366367"/>
                <a:gd name="connsiteX1352" fmla="*/ 858557 w 1830585"/>
                <a:gd name="connsiteY1352" fmla="*/ 2250281 h 2366367"/>
                <a:gd name="connsiteX1353" fmla="*/ 760331 w 1830585"/>
                <a:gd name="connsiteY1353" fmla="*/ 2250281 h 2366367"/>
                <a:gd name="connsiteX1354" fmla="*/ 760331 w 1830585"/>
                <a:gd name="connsiteY1354" fmla="*/ 2152055 h 2366367"/>
                <a:gd name="connsiteX1355" fmla="*/ 867487 w 1830585"/>
                <a:gd name="connsiteY1355" fmla="*/ 2152055 h 2366367"/>
                <a:gd name="connsiteX1356" fmla="*/ 965714 w 1830585"/>
                <a:gd name="connsiteY1356" fmla="*/ 2152055 h 2366367"/>
                <a:gd name="connsiteX1357" fmla="*/ 965714 w 1830585"/>
                <a:gd name="connsiteY1357" fmla="*/ 2250281 h 2366367"/>
                <a:gd name="connsiteX1358" fmla="*/ 867487 w 1830585"/>
                <a:gd name="connsiteY1358" fmla="*/ 2250281 h 2366367"/>
                <a:gd name="connsiteX1359" fmla="*/ 867487 w 1830585"/>
                <a:gd name="connsiteY1359" fmla="*/ 2152055 h 2366367"/>
                <a:gd name="connsiteX1360" fmla="*/ 974643 w 1830585"/>
                <a:gd name="connsiteY1360" fmla="*/ 2152055 h 2366367"/>
                <a:gd name="connsiteX1361" fmla="*/ 1072870 w 1830585"/>
                <a:gd name="connsiteY1361" fmla="*/ 2152055 h 2366367"/>
                <a:gd name="connsiteX1362" fmla="*/ 1072870 w 1830585"/>
                <a:gd name="connsiteY1362" fmla="*/ 2250281 h 2366367"/>
                <a:gd name="connsiteX1363" fmla="*/ 974643 w 1830585"/>
                <a:gd name="connsiteY1363" fmla="*/ 2250281 h 2366367"/>
                <a:gd name="connsiteX1364" fmla="*/ 974643 w 1830585"/>
                <a:gd name="connsiteY1364" fmla="*/ 2152055 h 2366367"/>
                <a:gd name="connsiteX1365" fmla="*/ 1081800 w 1830585"/>
                <a:gd name="connsiteY1365" fmla="*/ 2152055 h 2366367"/>
                <a:gd name="connsiteX1366" fmla="*/ 1180026 w 1830585"/>
                <a:gd name="connsiteY1366" fmla="*/ 2152055 h 2366367"/>
                <a:gd name="connsiteX1367" fmla="*/ 1180026 w 1830585"/>
                <a:gd name="connsiteY1367" fmla="*/ 2250281 h 2366367"/>
                <a:gd name="connsiteX1368" fmla="*/ 1081800 w 1830585"/>
                <a:gd name="connsiteY1368" fmla="*/ 2250281 h 2366367"/>
                <a:gd name="connsiteX1369" fmla="*/ 1081800 w 1830585"/>
                <a:gd name="connsiteY1369" fmla="*/ 2152055 h 2366367"/>
                <a:gd name="connsiteX1370" fmla="*/ 1188956 w 1830585"/>
                <a:gd name="connsiteY1370" fmla="*/ 2152055 h 2366367"/>
                <a:gd name="connsiteX1371" fmla="*/ 1287182 w 1830585"/>
                <a:gd name="connsiteY1371" fmla="*/ 2152055 h 2366367"/>
                <a:gd name="connsiteX1372" fmla="*/ 1287182 w 1830585"/>
                <a:gd name="connsiteY1372" fmla="*/ 2250281 h 2366367"/>
                <a:gd name="connsiteX1373" fmla="*/ 1188956 w 1830585"/>
                <a:gd name="connsiteY1373" fmla="*/ 2250281 h 2366367"/>
                <a:gd name="connsiteX1374" fmla="*/ 1188956 w 1830585"/>
                <a:gd name="connsiteY1374" fmla="*/ 2152055 h 2366367"/>
                <a:gd name="connsiteX1375" fmla="*/ 1296112 w 1830585"/>
                <a:gd name="connsiteY1375" fmla="*/ 2152055 h 2366367"/>
                <a:gd name="connsiteX1376" fmla="*/ 1394339 w 1830585"/>
                <a:gd name="connsiteY1376" fmla="*/ 2152055 h 2366367"/>
                <a:gd name="connsiteX1377" fmla="*/ 1394339 w 1830585"/>
                <a:gd name="connsiteY1377" fmla="*/ 2250281 h 2366367"/>
                <a:gd name="connsiteX1378" fmla="*/ 1296112 w 1830585"/>
                <a:gd name="connsiteY1378" fmla="*/ 2250281 h 2366367"/>
                <a:gd name="connsiteX1379" fmla="*/ 1296112 w 1830585"/>
                <a:gd name="connsiteY1379" fmla="*/ 2152055 h 2366367"/>
                <a:gd name="connsiteX1380" fmla="*/ 1403268 w 1830585"/>
                <a:gd name="connsiteY1380" fmla="*/ 2152055 h 2366367"/>
                <a:gd name="connsiteX1381" fmla="*/ 1501495 w 1830585"/>
                <a:gd name="connsiteY1381" fmla="*/ 2152055 h 2366367"/>
                <a:gd name="connsiteX1382" fmla="*/ 1501495 w 1830585"/>
                <a:gd name="connsiteY1382" fmla="*/ 2250281 h 2366367"/>
                <a:gd name="connsiteX1383" fmla="*/ 1403268 w 1830585"/>
                <a:gd name="connsiteY1383" fmla="*/ 2250281 h 2366367"/>
                <a:gd name="connsiteX1384" fmla="*/ 1403268 w 1830585"/>
                <a:gd name="connsiteY1384" fmla="*/ 2152055 h 2366367"/>
                <a:gd name="connsiteX1385" fmla="*/ 1510425 w 1830585"/>
                <a:gd name="connsiteY1385" fmla="*/ 2152055 h 2366367"/>
                <a:gd name="connsiteX1386" fmla="*/ 1608651 w 1830585"/>
                <a:gd name="connsiteY1386" fmla="*/ 2152055 h 2366367"/>
                <a:gd name="connsiteX1387" fmla="*/ 1608651 w 1830585"/>
                <a:gd name="connsiteY1387" fmla="*/ 2250281 h 2366367"/>
                <a:gd name="connsiteX1388" fmla="*/ 1510425 w 1830585"/>
                <a:gd name="connsiteY1388" fmla="*/ 2250281 h 2366367"/>
                <a:gd name="connsiteX1389" fmla="*/ 1510425 w 1830585"/>
                <a:gd name="connsiteY1389" fmla="*/ 2152055 h 2366367"/>
                <a:gd name="connsiteX1390" fmla="*/ 1510425 w 1830585"/>
                <a:gd name="connsiteY1390" fmla="*/ 2143125 h 2366367"/>
                <a:gd name="connsiteX1391" fmla="*/ 1510425 w 1830585"/>
                <a:gd name="connsiteY1391" fmla="*/ 2044899 h 2366367"/>
                <a:gd name="connsiteX1392" fmla="*/ 1608651 w 1830585"/>
                <a:gd name="connsiteY1392" fmla="*/ 2044899 h 2366367"/>
                <a:gd name="connsiteX1393" fmla="*/ 1608651 w 1830585"/>
                <a:gd name="connsiteY1393" fmla="*/ 2143125 h 2366367"/>
                <a:gd name="connsiteX1394" fmla="*/ 1510425 w 1830585"/>
                <a:gd name="connsiteY1394" fmla="*/ 2143125 h 2366367"/>
                <a:gd name="connsiteX1395" fmla="*/ 1617581 w 1830585"/>
                <a:gd name="connsiteY1395" fmla="*/ 2044899 h 2366367"/>
                <a:gd name="connsiteX1396" fmla="*/ 1715807 w 1830585"/>
                <a:gd name="connsiteY1396" fmla="*/ 2044899 h 2366367"/>
                <a:gd name="connsiteX1397" fmla="*/ 1715807 w 1830585"/>
                <a:gd name="connsiteY1397" fmla="*/ 2143125 h 2366367"/>
                <a:gd name="connsiteX1398" fmla="*/ 1617581 w 1830585"/>
                <a:gd name="connsiteY1398" fmla="*/ 2143125 h 2366367"/>
                <a:gd name="connsiteX1399" fmla="*/ 1617581 w 1830585"/>
                <a:gd name="connsiteY1399" fmla="*/ 2044899 h 2366367"/>
                <a:gd name="connsiteX1400" fmla="*/ 1617581 w 1830585"/>
                <a:gd name="connsiteY1400" fmla="*/ 2035969 h 2366367"/>
                <a:gd name="connsiteX1401" fmla="*/ 1617581 w 1830585"/>
                <a:gd name="connsiteY1401" fmla="*/ 1937742 h 2366367"/>
                <a:gd name="connsiteX1402" fmla="*/ 1715807 w 1830585"/>
                <a:gd name="connsiteY1402" fmla="*/ 1937742 h 2366367"/>
                <a:gd name="connsiteX1403" fmla="*/ 1715807 w 1830585"/>
                <a:gd name="connsiteY1403" fmla="*/ 2035969 h 2366367"/>
                <a:gd name="connsiteX1404" fmla="*/ 1617581 w 1830585"/>
                <a:gd name="connsiteY1404" fmla="*/ 2035969 h 2366367"/>
                <a:gd name="connsiteX1405" fmla="*/ 1617581 w 1830585"/>
                <a:gd name="connsiteY1405" fmla="*/ 1928813 h 2366367"/>
                <a:gd name="connsiteX1406" fmla="*/ 1617581 w 1830585"/>
                <a:gd name="connsiteY1406" fmla="*/ 1830586 h 2366367"/>
                <a:gd name="connsiteX1407" fmla="*/ 1715807 w 1830585"/>
                <a:gd name="connsiteY1407" fmla="*/ 1830586 h 2366367"/>
                <a:gd name="connsiteX1408" fmla="*/ 1715807 w 1830585"/>
                <a:gd name="connsiteY1408" fmla="*/ 1928813 h 2366367"/>
                <a:gd name="connsiteX1409" fmla="*/ 1617581 w 1830585"/>
                <a:gd name="connsiteY1409" fmla="*/ 1928813 h 2366367"/>
                <a:gd name="connsiteX1410" fmla="*/ 1617581 w 1830585"/>
                <a:gd name="connsiteY1410" fmla="*/ 1821656 h 2366367"/>
                <a:gd name="connsiteX1411" fmla="*/ 1617581 w 1830585"/>
                <a:gd name="connsiteY1411" fmla="*/ 1723430 h 2366367"/>
                <a:gd name="connsiteX1412" fmla="*/ 1715807 w 1830585"/>
                <a:gd name="connsiteY1412" fmla="*/ 1723430 h 2366367"/>
                <a:gd name="connsiteX1413" fmla="*/ 1715807 w 1830585"/>
                <a:gd name="connsiteY1413" fmla="*/ 1821656 h 2366367"/>
                <a:gd name="connsiteX1414" fmla="*/ 1617581 w 1830585"/>
                <a:gd name="connsiteY1414" fmla="*/ 1821656 h 2366367"/>
                <a:gd name="connsiteX1415" fmla="*/ 1617581 w 1830585"/>
                <a:gd name="connsiteY1415" fmla="*/ 1714500 h 2366367"/>
                <a:gd name="connsiteX1416" fmla="*/ 1617581 w 1830585"/>
                <a:gd name="connsiteY1416" fmla="*/ 1616274 h 2366367"/>
                <a:gd name="connsiteX1417" fmla="*/ 1715807 w 1830585"/>
                <a:gd name="connsiteY1417" fmla="*/ 1616274 h 2366367"/>
                <a:gd name="connsiteX1418" fmla="*/ 1715807 w 1830585"/>
                <a:gd name="connsiteY1418" fmla="*/ 1714500 h 2366367"/>
                <a:gd name="connsiteX1419" fmla="*/ 1617581 w 1830585"/>
                <a:gd name="connsiteY1419" fmla="*/ 1714500 h 2366367"/>
                <a:gd name="connsiteX1420" fmla="*/ 1617581 w 1830585"/>
                <a:gd name="connsiteY1420" fmla="*/ 1607344 h 2366367"/>
                <a:gd name="connsiteX1421" fmla="*/ 1617581 w 1830585"/>
                <a:gd name="connsiteY1421" fmla="*/ 1509117 h 2366367"/>
                <a:gd name="connsiteX1422" fmla="*/ 1715807 w 1830585"/>
                <a:gd name="connsiteY1422" fmla="*/ 1509117 h 2366367"/>
                <a:gd name="connsiteX1423" fmla="*/ 1715807 w 1830585"/>
                <a:gd name="connsiteY1423" fmla="*/ 1607344 h 2366367"/>
                <a:gd name="connsiteX1424" fmla="*/ 1617581 w 1830585"/>
                <a:gd name="connsiteY1424" fmla="*/ 1607344 h 2366367"/>
                <a:gd name="connsiteX1425" fmla="*/ 1617581 w 1830585"/>
                <a:gd name="connsiteY1425" fmla="*/ 1500188 h 2366367"/>
                <a:gd name="connsiteX1426" fmla="*/ 1617581 w 1830585"/>
                <a:gd name="connsiteY1426" fmla="*/ 1401961 h 2366367"/>
                <a:gd name="connsiteX1427" fmla="*/ 1715807 w 1830585"/>
                <a:gd name="connsiteY1427" fmla="*/ 1401961 h 2366367"/>
                <a:gd name="connsiteX1428" fmla="*/ 1715807 w 1830585"/>
                <a:gd name="connsiteY1428" fmla="*/ 1500188 h 2366367"/>
                <a:gd name="connsiteX1429" fmla="*/ 1617581 w 1830585"/>
                <a:gd name="connsiteY1429" fmla="*/ 1500188 h 2366367"/>
                <a:gd name="connsiteX1430" fmla="*/ 1617581 w 1830585"/>
                <a:gd name="connsiteY1430" fmla="*/ 1393031 h 2366367"/>
                <a:gd name="connsiteX1431" fmla="*/ 1617581 w 1830585"/>
                <a:gd name="connsiteY1431" fmla="*/ 1294805 h 2366367"/>
                <a:gd name="connsiteX1432" fmla="*/ 1715807 w 1830585"/>
                <a:gd name="connsiteY1432" fmla="*/ 1294805 h 2366367"/>
                <a:gd name="connsiteX1433" fmla="*/ 1715807 w 1830585"/>
                <a:gd name="connsiteY1433" fmla="*/ 1393031 h 2366367"/>
                <a:gd name="connsiteX1434" fmla="*/ 1617581 w 1830585"/>
                <a:gd name="connsiteY1434" fmla="*/ 1393031 h 2366367"/>
                <a:gd name="connsiteX1435" fmla="*/ 1617581 w 1830585"/>
                <a:gd name="connsiteY1435" fmla="*/ 1285875 h 2366367"/>
                <a:gd name="connsiteX1436" fmla="*/ 1617581 w 1830585"/>
                <a:gd name="connsiteY1436" fmla="*/ 1187649 h 2366367"/>
                <a:gd name="connsiteX1437" fmla="*/ 1715807 w 1830585"/>
                <a:gd name="connsiteY1437" fmla="*/ 1187649 h 2366367"/>
                <a:gd name="connsiteX1438" fmla="*/ 1715807 w 1830585"/>
                <a:gd name="connsiteY1438" fmla="*/ 1285875 h 2366367"/>
                <a:gd name="connsiteX1439" fmla="*/ 1617581 w 1830585"/>
                <a:gd name="connsiteY1439" fmla="*/ 1285875 h 2366367"/>
                <a:gd name="connsiteX1440" fmla="*/ 1617581 w 1830585"/>
                <a:gd name="connsiteY1440" fmla="*/ 1178719 h 2366367"/>
                <a:gd name="connsiteX1441" fmla="*/ 1617581 w 1830585"/>
                <a:gd name="connsiteY1441" fmla="*/ 1080492 h 2366367"/>
                <a:gd name="connsiteX1442" fmla="*/ 1715807 w 1830585"/>
                <a:gd name="connsiteY1442" fmla="*/ 1080492 h 2366367"/>
                <a:gd name="connsiteX1443" fmla="*/ 1715807 w 1830585"/>
                <a:gd name="connsiteY1443" fmla="*/ 1178719 h 2366367"/>
                <a:gd name="connsiteX1444" fmla="*/ 1617581 w 1830585"/>
                <a:gd name="connsiteY1444" fmla="*/ 1178719 h 2366367"/>
                <a:gd name="connsiteX1445" fmla="*/ 1617581 w 1830585"/>
                <a:gd name="connsiteY1445" fmla="*/ 1071563 h 2366367"/>
                <a:gd name="connsiteX1446" fmla="*/ 1617581 w 1830585"/>
                <a:gd name="connsiteY1446" fmla="*/ 973336 h 2366367"/>
                <a:gd name="connsiteX1447" fmla="*/ 1715807 w 1830585"/>
                <a:gd name="connsiteY1447" fmla="*/ 973336 h 2366367"/>
                <a:gd name="connsiteX1448" fmla="*/ 1715807 w 1830585"/>
                <a:gd name="connsiteY1448" fmla="*/ 1071563 h 2366367"/>
                <a:gd name="connsiteX1449" fmla="*/ 1617581 w 1830585"/>
                <a:gd name="connsiteY1449" fmla="*/ 1071563 h 2366367"/>
                <a:gd name="connsiteX1450" fmla="*/ 1617581 w 1830585"/>
                <a:gd name="connsiteY1450" fmla="*/ 964406 h 2366367"/>
                <a:gd name="connsiteX1451" fmla="*/ 1617581 w 1830585"/>
                <a:gd name="connsiteY1451" fmla="*/ 866180 h 2366367"/>
                <a:gd name="connsiteX1452" fmla="*/ 1715807 w 1830585"/>
                <a:gd name="connsiteY1452" fmla="*/ 866180 h 2366367"/>
                <a:gd name="connsiteX1453" fmla="*/ 1715807 w 1830585"/>
                <a:gd name="connsiteY1453" fmla="*/ 964406 h 2366367"/>
                <a:gd name="connsiteX1454" fmla="*/ 1617581 w 1830585"/>
                <a:gd name="connsiteY1454" fmla="*/ 964406 h 2366367"/>
                <a:gd name="connsiteX1455" fmla="*/ 1617581 w 1830585"/>
                <a:gd name="connsiteY1455" fmla="*/ 857250 h 2366367"/>
                <a:gd name="connsiteX1456" fmla="*/ 1617581 w 1830585"/>
                <a:gd name="connsiteY1456" fmla="*/ 759023 h 2366367"/>
                <a:gd name="connsiteX1457" fmla="*/ 1715807 w 1830585"/>
                <a:gd name="connsiteY1457" fmla="*/ 759023 h 2366367"/>
                <a:gd name="connsiteX1458" fmla="*/ 1715807 w 1830585"/>
                <a:gd name="connsiteY1458" fmla="*/ 857250 h 2366367"/>
                <a:gd name="connsiteX1459" fmla="*/ 1617581 w 1830585"/>
                <a:gd name="connsiteY1459" fmla="*/ 857250 h 2366367"/>
                <a:gd name="connsiteX1460" fmla="*/ 1617581 w 1830585"/>
                <a:gd name="connsiteY1460" fmla="*/ 750094 h 2366367"/>
                <a:gd name="connsiteX1461" fmla="*/ 1617581 w 1830585"/>
                <a:gd name="connsiteY1461" fmla="*/ 651867 h 2366367"/>
                <a:gd name="connsiteX1462" fmla="*/ 1715807 w 1830585"/>
                <a:gd name="connsiteY1462" fmla="*/ 651867 h 2366367"/>
                <a:gd name="connsiteX1463" fmla="*/ 1715807 w 1830585"/>
                <a:gd name="connsiteY1463" fmla="*/ 750094 h 2366367"/>
                <a:gd name="connsiteX1464" fmla="*/ 1617581 w 1830585"/>
                <a:gd name="connsiteY1464" fmla="*/ 750094 h 2366367"/>
                <a:gd name="connsiteX1465" fmla="*/ 1617581 w 1830585"/>
                <a:gd name="connsiteY1465" fmla="*/ 642938 h 2366367"/>
                <a:gd name="connsiteX1466" fmla="*/ 1617581 w 1830585"/>
                <a:gd name="connsiteY1466" fmla="*/ 544711 h 2366367"/>
                <a:gd name="connsiteX1467" fmla="*/ 1715807 w 1830585"/>
                <a:gd name="connsiteY1467" fmla="*/ 544711 h 2366367"/>
                <a:gd name="connsiteX1468" fmla="*/ 1715807 w 1830585"/>
                <a:gd name="connsiteY1468" fmla="*/ 642938 h 2366367"/>
                <a:gd name="connsiteX1469" fmla="*/ 1617581 w 1830585"/>
                <a:gd name="connsiteY1469" fmla="*/ 642938 h 2366367"/>
                <a:gd name="connsiteX1470" fmla="*/ 1617581 w 1830585"/>
                <a:gd name="connsiteY1470" fmla="*/ 535781 h 2366367"/>
                <a:gd name="connsiteX1471" fmla="*/ 1617581 w 1830585"/>
                <a:gd name="connsiteY1471" fmla="*/ 437555 h 2366367"/>
                <a:gd name="connsiteX1472" fmla="*/ 1715807 w 1830585"/>
                <a:gd name="connsiteY1472" fmla="*/ 437555 h 2366367"/>
                <a:gd name="connsiteX1473" fmla="*/ 1715807 w 1830585"/>
                <a:gd name="connsiteY1473" fmla="*/ 535781 h 2366367"/>
                <a:gd name="connsiteX1474" fmla="*/ 1617581 w 1830585"/>
                <a:gd name="connsiteY1474" fmla="*/ 535781 h 2366367"/>
                <a:gd name="connsiteX1475" fmla="*/ 1617581 w 1830585"/>
                <a:gd name="connsiteY1475" fmla="*/ 428625 h 2366367"/>
                <a:gd name="connsiteX1476" fmla="*/ 1617581 w 1830585"/>
                <a:gd name="connsiteY1476" fmla="*/ 330398 h 2366367"/>
                <a:gd name="connsiteX1477" fmla="*/ 1715807 w 1830585"/>
                <a:gd name="connsiteY1477" fmla="*/ 330398 h 2366367"/>
                <a:gd name="connsiteX1478" fmla="*/ 1715807 w 1830585"/>
                <a:gd name="connsiteY1478" fmla="*/ 428625 h 2366367"/>
                <a:gd name="connsiteX1479" fmla="*/ 1617581 w 1830585"/>
                <a:gd name="connsiteY1479" fmla="*/ 428625 h 2366367"/>
                <a:gd name="connsiteX1480" fmla="*/ 1617581 w 1830585"/>
                <a:gd name="connsiteY1480" fmla="*/ 321469 h 2366367"/>
                <a:gd name="connsiteX1481" fmla="*/ 1617581 w 1830585"/>
                <a:gd name="connsiteY1481" fmla="*/ 223242 h 2366367"/>
                <a:gd name="connsiteX1482" fmla="*/ 1715807 w 1830585"/>
                <a:gd name="connsiteY1482" fmla="*/ 223242 h 2366367"/>
                <a:gd name="connsiteX1483" fmla="*/ 1715807 w 1830585"/>
                <a:gd name="connsiteY1483" fmla="*/ 321469 h 2366367"/>
                <a:gd name="connsiteX1484" fmla="*/ 1617581 w 1830585"/>
                <a:gd name="connsiteY1484" fmla="*/ 321469 h 2366367"/>
                <a:gd name="connsiteX1485" fmla="*/ 1617581 w 1830585"/>
                <a:gd name="connsiteY1485" fmla="*/ 214313 h 2366367"/>
                <a:gd name="connsiteX1486" fmla="*/ 1617581 w 1830585"/>
                <a:gd name="connsiteY1486" fmla="*/ 116086 h 2366367"/>
                <a:gd name="connsiteX1487" fmla="*/ 1715807 w 1830585"/>
                <a:gd name="connsiteY1487" fmla="*/ 116086 h 2366367"/>
                <a:gd name="connsiteX1488" fmla="*/ 1715807 w 1830585"/>
                <a:gd name="connsiteY1488" fmla="*/ 214313 h 2366367"/>
                <a:gd name="connsiteX1489" fmla="*/ 1617581 w 1830585"/>
                <a:gd name="connsiteY1489" fmla="*/ 214313 h 2366367"/>
                <a:gd name="connsiteX1490" fmla="*/ 1617581 w 1830585"/>
                <a:gd name="connsiteY1490" fmla="*/ 107156 h 2366367"/>
                <a:gd name="connsiteX1491" fmla="*/ 1617581 w 1830585"/>
                <a:gd name="connsiteY1491" fmla="*/ 8930 h 2366367"/>
                <a:gd name="connsiteX1492" fmla="*/ 1715807 w 1830585"/>
                <a:gd name="connsiteY1492" fmla="*/ 8930 h 2366367"/>
                <a:gd name="connsiteX1493" fmla="*/ 1715807 w 1830585"/>
                <a:gd name="connsiteY1493" fmla="*/ 107156 h 2366367"/>
                <a:gd name="connsiteX1494" fmla="*/ 1617581 w 1830585"/>
                <a:gd name="connsiteY1494" fmla="*/ 107156 h 2366367"/>
                <a:gd name="connsiteX1495" fmla="*/ 1608651 w 1830585"/>
                <a:gd name="connsiteY1495" fmla="*/ 107156 h 2366367"/>
                <a:gd name="connsiteX1496" fmla="*/ 1510425 w 1830585"/>
                <a:gd name="connsiteY1496" fmla="*/ 107156 h 2366367"/>
                <a:gd name="connsiteX1497" fmla="*/ 1510425 w 1830585"/>
                <a:gd name="connsiteY1497" fmla="*/ 8930 h 2366367"/>
                <a:gd name="connsiteX1498" fmla="*/ 1608651 w 1830585"/>
                <a:gd name="connsiteY1498" fmla="*/ 8930 h 2366367"/>
                <a:gd name="connsiteX1499" fmla="*/ 1608651 w 1830585"/>
                <a:gd name="connsiteY1499" fmla="*/ 107156 h 2366367"/>
                <a:gd name="connsiteX1500" fmla="*/ 1501495 w 1830585"/>
                <a:gd name="connsiteY1500" fmla="*/ 107156 h 2366367"/>
                <a:gd name="connsiteX1501" fmla="*/ 1403268 w 1830585"/>
                <a:gd name="connsiteY1501" fmla="*/ 107156 h 2366367"/>
                <a:gd name="connsiteX1502" fmla="*/ 1403268 w 1830585"/>
                <a:gd name="connsiteY1502" fmla="*/ 8930 h 2366367"/>
                <a:gd name="connsiteX1503" fmla="*/ 1501495 w 1830585"/>
                <a:gd name="connsiteY1503" fmla="*/ 8930 h 2366367"/>
                <a:gd name="connsiteX1504" fmla="*/ 1501495 w 1830585"/>
                <a:gd name="connsiteY1504" fmla="*/ 107156 h 2366367"/>
                <a:gd name="connsiteX1505" fmla="*/ 1394339 w 1830585"/>
                <a:gd name="connsiteY1505" fmla="*/ 107156 h 2366367"/>
                <a:gd name="connsiteX1506" fmla="*/ 1296112 w 1830585"/>
                <a:gd name="connsiteY1506" fmla="*/ 107156 h 2366367"/>
                <a:gd name="connsiteX1507" fmla="*/ 1296112 w 1830585"/>
                <a:gd name="connsiteY1507" fmla="*/ 8930 h 2366367"/>
                <a:gd name="connsiteX1508" fmla="*/ 1394339 w 1830585"/>
                <a:gd name="connsiteY1508" fmla="*/ 8930 h 2366367"/>
                <a:gd name="connsiteX1509" fmla="*/ 1394339 w 1830585"/>
                <a:gd name="connsiteY1509" fmla="*/ 107156 h 2366367"/>
                <a:gd name="connsiteX1510" fmla="*/ 1287182 w 1830585"/>
                <a:gd name="connsiteY1510" fmla="*/ 107156 h 2366367"/>
                <a:gd name="connsiteX1511" fmla="*/ 1188956 w 1830585"/>
                <a:gd name="connsiteY1511" fmla="*/ 107156 h 2366367"/>
                <a:gd name="connsiteX1512" fmla="*/ 1188956 w 1830585"/>
                <a:gd name="connsiteY1512" fmla="*/ 8930 h 2366367"/>
                <a:gd name="connsiteX1513" fmla="*/ 1287182 w 1830585"/>
                <a:gd name="connsiteY1513" fmla="*/ 8930 h 2366367"/>
                <a:gd name="connsiteX1514" fmla="*/ 1287182 w 1830585"/>
                <a:gd name="connsiteY1514" fmla="*/ 107156 h 2366367"/>
                <a:gd name="connsiteX1515" fmla="*/ 1180026 w 1830585"/>
                <a:gd name="connsiteY1515" fmla="*/ 107156 h 2366367"/>
                <a:gd name="connsiteX1516" fmla="*/ 1081800 w 1830585"/>
                <a:gd name="connsiteY1516" fmla="*/ 107156 h 2366367"/>
                <a:gd name="connsiteX1517" fmla="*/ 1081800 w 1830585"/>
                <a:gd name="connsiteY1517" fmla="*/ 8930 h 2366367"/>
                <a:gd name="connsiteX1518" fmla="*/ 1180026 w 1830585"/>
                <a:gd name="connsiteY1518" fmla="*/ 8930 h 2366367"/>
                <a:gd name="connsiteX1519" fmla="*/ 1180026 w 1830585"/>
                <a:gd name="connsiteY1519" fmla="*/ 107156 h 2366367"/>
                <a:gd name="connsiteX1520" fmla="*/ 1072870 w 1830585"/>
                <a:gd name="connsiteY1520" fmla="*/ 107156 h 2366367"/>
                <a:gd name="connsiteX1521" fmla="*/ 974643 w 1830585"/>
                <a:gd name="connsiteY1521" fmla="*/ 107156 h 2366367"/>
                <a:gd name="connsiteX1522" fmla="*/ 974643 w 1830585"/>
                <a:gd name="connsiteY1522" fmla="*/ 8930 h 2366367"/>
                <a:gd name="connsiteX1523" fmla="*/ 1072870 w 1830585"/>
                <a:gd name="connsiteY1523" fmla="*/ 8930 h 2366367"/>
                <a:gd name="connsiteX1524" fmla="*/ 1072870 w 1830585"/>
                <a:gd name="connsiteY1524" fmla="*/ 107156 h 2366367"/>
                <a:gd name="connsiteX1525" fmla="*/ 965714 w 1830585"/>
                <a:gd name="connsiteY1525" fmla="*/ 107156 h 2366367"/>
                <a:gd name="connsiteX1526" fmla="*/ 867487 w 1830585"/>
                <a:gd name="connsiteY1526" fmla="*/ 107156 h 2366367"/>
                <a:gd name="connsiteX1527" fmla="*/ 867487 w 1830585"/>
                <a:gd name="connsiteY1527" fmla="*/ 8930 h 2366367"/>
                <a:gd name="connsiteX1528" fmla="*/ 965714 w 1830585"/>
                <a:gd name="connsiteY1528" fmla="*/ 8930 h 2366367"/>
                <a:gd name="connsiteX1529" fmla="*/ 965714 w 1830585"/>
                <a:gd name="connsiteY1529" fmla="*/ 107156 h 2366367"/>
                <a:gd name="connsiteX1530" fmla="*/ 858557 w 1830585"/>
                <a:gd name="connsiteY1530" fmla="*/ 107156 h 2366367"/>
                <a:gd name="connsiteX1531" fmla="*/ 760331 w 1830585"/>
                <a:gd name="connsiteY1531" fmla="*/ 107156 h 2366367"/>
                <a:gd name="connsiteX1532" fmla="*/ 760331 w 1830585"/>
                <a:gd name="connsiteY1532" fmla="*/ 8930 h 2366367"/>
                <a:gd name="connsiteX1533" fmla="*/ 858557 w 1830585"/>
                <a:gd name="connsiteY1533" fmla="*/ 8930 h 2366367"/>
                <a:gd name="connsiteX1534" fmla="*/ 858557 w 1830585"/>
                <a:gd name="connsiteY1534" fmla="*/ 107156 h 2366367"/>
                <a:gd name="connsiteX1535" fmla="*/ 751401 w 1830585"/>
                <a:gd name="connsiteY1535" fmla="*/ 107156 h 2366367"/>
                <a:gd name="connsiteX1536" fmla="*/ 653175 w 1830585"/>
                <a:gd name="connsiteY1536" fmla="*/ 107156 h 2366367"/>
                <a:gd name="connsiteX1537" fmla="*/ 653175 w 1830585"/>
                <a:gd name="connsiteY1537" fmla="*/ 8930 h 2366367"/>
                <a:gd name="connsiteX1538" fmla="*/ 751401 w 1830585"/>
                <a:gd name="connsiteY1538" fmla="*/ 8930 h 2366367"/>
                <a:gd name="connsiteX1539" fmla="*/ 751401 w 1830585"/>
                <a:gd name="connsiteY1539" fmla="*/ 107156 h 2366367"/>
                <a:gd name="connsiteX1540" fmla="*/ 644245 w 1830585"/>
                <a:gd name="connsiteY1540" fmla="*/ 107156 h 2366367"/>
                <a:gd name="connsiteX1541" fmla="*/ 546018 w 1830585"/>
                <a:gd name="connsiteY1541" fmla="*/ 107156 h 2366367"/>
                <a:gd name="connsiteX1542" fmla="*/ 546018 w 1830585"/>
                <a:gd name="connsiteY1542" fmla="*/ 8930 h 2366367"/>
                <a:gd name="connsiteX1543" fmla="*/ 644245 w 1830585"/>
                <a:gd name="connsiteY1543" fmla="*/ 8930 h 2366367"/>
                <a:gd name="connsiteX1544" fmla="*/ 644245 w 1830585"/>
                <a:gd name="connsiteY1544" fmla="*/ 107156 h 2366367"/>
                <a:gd name="connsiteX1545" fmla="*/ 537089 w 1830585"/>
                <a:gd name="connsiteY1545" fmla="*/ 107156 h 2366367"/>
                <a:gd name="connsiteX1546" fmla="*/ 438862 w 1830585"/>
                <a:gd name="connsiteY1546" fmla="*/ 107156 h 2366367"/>
                <a:gd name="connsiteX1547" fmla="*/ 438862 w 1830585"/>
                <a:gd name="connsiteY1547" fmla="*/ 8930 h 2366367"/>
                <a:gd name="connsiteX1548" fmla="*/ 537089 w 1830585"/>
                <a:gd name="connsiteY1548" fmla="*/ 8930 h 2366367"/>
                <a:gd name="connsiteX1549" fmla="*/ 537089 w 1830585"/>
                <a:gd name="connsiteY1549" fmla="*/ 107156 h 2366367"/>
                <a:gd name="connsiteX1550" fmla="*/ 429932 w 1830585"/>
                <a:gd name="connsiteY1550" fmla="*/ 107156 h 2366367"/>
                <a:gd name="connsiteX1551" fmla="*/ 331706 w 1830585"/>
                <a:gd name="connsiteY1551" fmla="*/ 107156 h 2366367"/>
                <a:gd name="connsiteX1552" fmla="*/ 331706 w 1830585"/>
                <a:gd name="connsiteY1552" fmla="*/ 8930 h 2366367"/>
                <a:gd name="connsiteX1553" fmla="*/ 429932 w 1830585"/>
                <a:gd name="connsiteY1553" fmla="*/ 8930 h 2366367"/>
                <a:gd name="connsiteX1554" fmla="*/ 429932 w 1830585"/>
                <a:gd name="connsiteY1554" fmla="*/ 107156 h 2366367"/>
                <a:gd name="connsiteX1555" fmla="*/ 322776 w 1830585"/>
                <a:gd name="connsiteY1555" fmla="*/ 107156 h 2366367"/>
                <a:gd name="connsiteX1556" fmla="*/ 224549 w 1830585"/>
                <a:gd name="connsiteY1556" fmla="*/ 107156 h 2366367"/>
                <a:gd name="connsiteX1557" fmla="*/ 224549 w 1830585"/>
                <a:gd name="connsiteY1557" fmla="*/ 8930 h 2366367"/>
                <a:gd name="connsiteX1558" fmla="*/ 322776 w 1830585"/>
                <a:gd name="connsiteY1558" fmla="*/ 8930 h 2366367"/>
                <a:gd name="connsiteX1559" fmla="*/ 322776 w 1830585"/>
                <a:gd name="connsiteY1559" fmla="*/ 107156 h 2366367"/>
                <a:gd name="connsiteX1560" fmla="*/ 215620 w 1830585"/>
                <a:gd name="connsiteY1560" fmla="*/ 107156 h 2366367"/>
                <a:gd name="connsiteX1561" fmla="*/ 117393 w 1830585"/>
                <a:gd name="connsiteY1561" fmla="*/ 107156 h 2366367"/>
                <a:gd name="connsiteX1562" fmla="*/ 117393 w 1830585"/>
                <a:gd name="connsiteY1562" fmla="*/ 8930 h 2366367"/>
                <a:gd name="connsiteX1563" fmla="*/ 215620 w 1830585"/>
                <a:gd name="connsiteY1563" fmla="*/ 8930 h 2366367"/>
                <a:gd name="connsiteX1564" fmla="*/ 215620 w 1830585"/>
                <a:gd name="connsiteY1564" fmla="*/ 107156 h 2366367"/>
                <a:gd name="connsiteX1565" fmla="*/ 215620 w 1830585"/>
                <a:gd name="connsiteY1565" fmla="*/ 116086 h 2366367"/>
                <a:gd name="connsiteX1566" fmla="*/ 215620 w 1830585"/>
                <a:gd name="connsiteY1566" fmla="*/ 214313 h 2366367"/>
                <a:gd name="connsiteX1567" fmla="*/ 117393 w 1830585"/>
                <a:gd name="connsiteY1567" fmla="*/ 214313 h 2366367"/>
                <a:gd name="connsiteX1568" fmla="*/ 117393 w 1830585"/>
                <a:gd name="connsiteY1568" fmla="*/ 116086 h 2366367"/>
                <a:gd name="connsiteX1569" fmla="*/ 215620 w 1830585"/>
                <a:gd name="connsiteY1569" fmla="*/ 116086 h 2366367"/>
                <a:gd name="connsiteX1570" fmla="*/ 108463 w 1830585"/>
                <a:gd name="connsiteY1570" fmla="*/ 214313 h 2366367"/>
                <a:gd name="connsiteX1571" fmla="*/ 8930 w 1830585"/>
                <a:gd name="connsiteY1571" fmla="*/ 214313 h 2366367"/>
                <a:gd name="connsiteX1572" fmla="*/ 8930 w 1830585"/>
                <a:gd name="connsiteY1572" fmla="*/ 116086 h 2366367"/>
                <a:gd name="connsiteX1573" fmla="*/ 108456 w 1830585"/>
                <a:gd name="connsiteY1573" fmla="*/ 116086 h 2366367"/>
                <a:gd name="connsiteX1574" fmla="*/ 108456 w 1830585"/>
                <a:gd name="connsiteY1574" fmla="*/ 214313 h 2366367"/>
                <a:gd name="connsiteX1575" fmla="*/ 8930 w 1830585"/>
                <a:gd name="connsiteY1575" fmla="*/ 223242 h 2366367"/>
                <a:gd name="connsiteX1576" fmla="*/ 108456 w 1830585"/>
                <a:gd name="connsiteY1576" fmla="*/ 223242 h 2366367"/>
                <a:gd name="connsiteX1577" fmla="*/ 108456 w 1830585"/>
                <a:gd name="connsiteY1577" fmla="*/ 321469 h 2366367"/>
                <a:gd name="connsiteX1578" fmla="*/ 8930 w 1830585"/>
                <a:gd name="connsiteY1578" fmla="*/ 321469 h 2366367"/>
                <a:gd name="connsiteX1579" fmla="*/ 8930 w 1830585"/>
                <a:gd name="connsiteY1579" fmla="*/ 223242 h 2366367"/>
                <a:gd name="connsiteX1580" fmla="*/ 108463 w 1830585"/>
                <a:gd name="connsiteY1580" fmla="*/ 330398 h 2366367"/>
                <a:gd name="connsiteX1581" fmla="*/ 108463 w 1830585"/>
                <a:gd name="connsiteY1581" fmla="*/ 428625 h 2366367"/>
                <a:gd name="connsiteX1582" fmla="*/ 8930 w 1830585"/>
                <a:gd name="connsiteY1582" fmla="*/ 428625 h 2366367"/>
                <a:gd name="connsiteX1583" fmla="*/ 8930 w 1830585"/>
                <a:gd name="connsiteY1583" fmla="*/ 330398 h 2366367"/>
                <a:gd name="connsiteX1584" fmla="*/ 108463 w 1830585"/>
                <a:gd name="connsiteY1584" fmla="*/ 330398 h 2366367"/>
                <a:gd name="connsiteX1585" fmla="*/ 8930 w 1830585"/>
                <a:gd name="connsiteY1585" fmla="*/ 437555 h 2366367"/>
                <a:gd name="connsiteX1586" fmla="*/ 108456 w 1830585"/>
                <a:gd name="connsiteY1586" fmla="*/ 437555 h 2366367"/>
                <a:gd name="connsiteX1587" fmla="*/ 108456 w 1830585"/>
                <a:gd name="connsiteY1587" fmla="*/ 535781 h 2366367"/>
                <a:gd name="connsiteX1588" fmla="*/ 8930 w 1830585"/>
                <a:gd name="connsiteY1588" fmla="*/ 535781 h 2366367"/>
                <a:gd name="connsiteX1589" fmla="*/ 8930 w 1830585"/>
                <a:gd name="connsiteY1589" fmla="*/ 437555 h 2366367"/>
                <a:gd name="connsiteX1590" fmla="*/ 108463 w 1830585"/>
                <a:gd name="connsiteY1590" fmla="*/ 544711 h 2366367"/>
                <a:gd name="connsiteX1591" fmla="*/ 108463 w 1830585"/>
                <a:gd name="connsiteY1591" fmla="*/ 642938 h 2366367"/>
                <a:gd name="connsiteX1592" fmla="*/ 8930 w 1830585"/>
                <a:gd name="connsiteY1592" fmla="*/ 642938 h 2366367"/>
                <a:gd name="connsiteX1593" fmla="*/ 8930 w 1830585"/>
                <a:gd name="connsiteY1593" fmla="*/ 544711 h 2366367"/>
                <a:gd name="connsiteX1594" fmla="*/ 108463 w 1830585"/>
                <a:gd name="connsiteY1594" fmla="*/ 544711 h 2366367"/>
                <a:gd name="connsiteX1595" fmla="*/ 8930 w 1830585"/>
                <a:gd name="connsiteY1595" fmla="*/ 651867 h 2366367"/>
                <a:gd name="connsiteX1596" fmla="*/ 108456 w 1830585"/>
                <a:gd name="connsiteY1596" fmla="*/ 651867 h 2366367"/>
                <a:gd name="connsiteX1597" fmla="*/ 108456 w 1830585"/>
                <a:gd name="connsiteY1597" fmla="*/ 750094 h 2366367"/>
                <a:gd name="connsiteX1598" fmla="*/ 8930 w 1830585"/>
                <a:gd name="connsiteY1598" fmla="*/ 750094 h 2366367"/>
                <a:gd name="connsiteX1599" fmla="*/ 8930 w 1830585"/>
                <a:gd name="connsiteY1599" fmla="*/ 651867 h 2366367"/>
                <a:gd name="connsiteX1600" fmla="*/ 108463 w 1830585"/>
                <a:gd name="connsiteY1600" fmla="*/ 759023 h 2366367"/>
                <a:gd name="connsiteX1601" fmla="*/ 108463 w 1830585"/>
                <a:gd name="connsiteY1601" fmla="*/ 857250 h 2366367"/>
                <a:gd name="connsiteX1602" fmla="*/ 8930 w 1830585"/>
                <a:gd name="connsiteY1602" fmla="*/ 857250 h 2366367"/>
                <a:gd name="connsiteX1603" fmla="*/ 8930 w 1830585"/>
                <a:gd name="connsiteY1603" fmla="*/ 759023 h 2366367"/>
                <a:gd name="connsiteX1604" fmla="*/ 108463 w 1830585"/>
                <a:gd name="connsiteY1604" fmla="*/ 759023 h 2366367"/>
                <a:gd name="connsiteX1605" fmla="*/ 8930 w 1830585"/>
                <a:gd name="connsiteY1605" fmla="*/ 866180 h 2366367"/>
                <a:gd name="connsiteX1606" fmla="*/ 108456 w 1830585"/>
                <a:gd name="connsiteY1606" fmla="*/ 866180 h 2366367"/>
                <a:gd name="connsiteX1607" fmla="*/ 108456 w 1830585"/>
                <a:gd name="connsiteY1607" fmla="*/ 964406 h 2366367"/>
                <a:gd name="connsiteX1608" fmla="*/ 8930 w 1830585"/>
                <a:gd name="connsiteY1608" fmla="*/ 964406 h 2366367"/>
                <a:gd name="connsiteX1609" fmla="*/ 8930 w 1830585"/>
                <a:gd name="connsiteY1609" fmla="*/ 866180 h 2366367"/>
                <a:gd name="connsiteX1610" fmla="*/ 108463 w 1830585"/>
                <a:gd name="connsiteY1610" fmla="*/ 973336 h 2366367"/>
                <a:gd name="connsiteX1611" fmla="*/ 108463 w 1830585"/>
                <a:gd name="connsiteY1611" fmla="*/ 1071563 h 2366367"/>
                <a:gd name="connsiteX1612" fmla="*/ 8930 w 1830585"/>
                <a:gd name="connsiteY1612" fmla="*/ 1071563 h 2366367"/>
                <a:gd name="connsiteX1613" fmla="*/ 8930 w 1830585"/>
                <a:gd name="connsiteY1613" fmla="*/ 973336 h 2366367"/>
                <a:gd name="connsiteX1614" fmla="*/ 108463 w 1830585"/>
                <a:gd name="connsiteY1614" fmla="*/ 973336 h 2366367"/>
                <a:gd name="connsiteX1615" fmla="*/ 8930 w 1830585"/>
                <a:gd name="connsiteY1615" fmla="*/ 1080492 h 2366367"/>
                <a:gd name="connsiteX1616" fmla="*/ 108456 w 1830585"/>
                <a:gd name="connsiteY1616" fmla="*/ 1080492 h 2366367"/>
                <a:gd name="connsiteX1617" fmla="*/ 108456 w 1830585"/>
                <a:gd name="connsiteY1617" fmla="*/ 1178719 h 2366367"/>
                <a:gd name="connsiteX1618" fmla="*/ 8930 w 1830585"/>
                <a:gd name="connsiteY1618" fmla="*/ 1178719 h 2366367"/>
                <a:gd name="connsiteX1619" fmla="*/ 8930 w 1830585"/>
                <a:gd name="connsiteY1619" fmla="*/ 1080492 h 2366367"/>
                <a:gd name="connsiteX1620" fmla="*/ 108463 w 1830585"/>
                <a:gd name="connsiteY1620" fmla="*/ 1187649 h 2366367"/>
                <a:gd name="connsiteX1621" fmla="*/ 108463 w 1830585"/>
                <a:gd name="connsiteY1621" fmla="*/ 1285875 h 2366367"/>
                <a:gd name="connsiteX1622" fmla="*/ 8930 w 1830585"/>
                <a:gd name="connsiteY1622" fmla="*/ 1285875 h 2366367"/>
                <a:gd name="connsiteX1623" fmla="*/ 8930 w 1830585"/>
                <a:gd name="connsiteY1623" fmla="*/ 1187649 h 2366367"/>
                <a:gd name="connsiteX1624" fmla="*/ 108463 w 1830585"/>
                <a:gd name="connsiteY1624" fmla="*/ 1187649 h 2366367"/>
                <a:gd name="connsiteX1625" fmla="*/ 8930 w 1830585"/>
                <a:gd name="connsiteY1625" fmla="*/ 1294805 h 2366367"/>
                <a:gd name="connsiteX1626" fmla="*/ 108456 w 1830585"/>
                <a:gd name="connsiteY1626" fmla="*/ 1294805 h 2366367"/>
                <a:gd name="connsiteX1627" fmla="*/ 108456 w 1830585"/>
                <a:gd name="connsiteY1627" fmla="*/ 1393031 h 2366367"/>
                <a:gd name="connsiteX1628" fmla="*/ 8930 w 1830585"/>
                <a:gd name="connsiteY1628" fmla="*/ 1393031 h 2366367"/>
                <a:gd name="connsiteX1629" fmla="*/ 8930 w 1830585"/>
                <a:gd name="connsiteY1629" fmla="*/ 1294805 h 2366367"/>
                <a:gd name="connsiteX1630" fmla="*/ 108463 w 1830585"/>
                <a:gd name="connsiteY1630" fmla="*/ 1401961 h 2366367"/>
                <a:gd name="connsiteX1631" fmla="*/ 108463 w 1830585"/>
                <a:gd name="connsiteY1631" fmla="*/ 1500188 h 2366367"/>
                <a:gd name="connsiteX1632" fmla="*/ 8930 w 1830585"/>
                <a:gd name="connsiteY1632" fmla="*/ 1500188 h 2366367"/>
                <a:gd name="connsiteX1633" fmla="*/ 8930 w 1830585"/>
                <a:gd name="connsiteY1633" fmla="*/ 1401961 h 2366367"/>
                <a:gd name="connsiteX1634" fmla="*/ 108463 w 1830585"/>
                <a:gd name="connsiteY1634" fmla="*/ 1401961 h 2366367"/>
                <a:gd name="connsiteX1635" fmla="*/ 8930 w 1830585"/>
                <a:gd name="connsiteY1635" fmla="*/ 1509117 h 2366367"/>
                <a:gd name="connsiteX1636" fmla="*/ 108456 w 1830585"/>
                <a:gd name="connsiteY1636" fmla="*/ 1509117 h 2366367"/>
                <a:gd name="connsiteX1637" fmla="*/ 108456 w 1830585"/>
                <a:gd name="connsiteY1637" fmla="*/ 1607344 h 2366367"/>
                <a:gd name="connsiteX1638" fmla="*/ 8930 w 1830585"/>
                <a:gd name="connsiteY1638" fmla="*/ 1607344 h 2366367"/>
                <a:gd name="connsiteX1639" fmla="*/ 8930 w 1830585"/>
                <a:gd name="connsiteY1639" fmla="*/ 1509117 h 2366367"/>
                <a:gd name="connsiteX1640" fmla="*/ 108463 w 1830585"/>
                <a:gd name="connsiteY1640" fmla="*/ 1616274 h 2366367"/>
                <a:gd name="connsiteX1641" fmla="*/ 108463 w 1830585"/>
                <a:gd name="connsiteY1641" fmla="*/ 1714500 h 2366367"/>
                <a:gd name="connsiteX1642" fmla="*/ 8930 w 1830585"/>
                <a:gd name="connsiteY1642" fmla="*/ 1714500 h 2366367"/>
                <a:gd name="connsiteX1643" fmla="*/ 8930 w 1830585"/>
                <a:gd name="connsiteY1643" fmla="*/ 1616274 h 2366367"/>
                <a:gd name="connsiteX1644" fmla="*/ 108463 w 1830585"/>
                <a:gd name="connsiteY1644" fmla="*/ 1616274 h 2366367"/>
                <a:gd name="connsiteX1645" fmla="*/ 8930 w 1830585"/>
                <a:gd name="connsiteY1645" fmla="*/ 1723430 h 2366367"/>
                <a:gd name="connsiteX1646" fmla="*/ 108456 w 1830585"/>
                <a:gd name="connsiteY1646" fmla="*/ 1723430 h 2366367"/>
                <a:gd name="connsiteX1647" fmla="*/ 108456 w 1830585"/>
                <a:gd name="connsiteY1647" fmla="*/ 1821656 h 2366367"/>
                <a:gd name="connsiteX1648" fmla="*/ 8930 w 1830585"/>
                <a:gd name="connsiteY1648" fmla="*/ 1821656 h 2366367"/>
                <a:gd name="connsiteX1649" fmla="*/ 8930 w 1830585"/>
                <a:gd name="connsiteY1649" fmla="*/ 1723430 h 2366367"/>
                <a:gd name="connsiteX1650" fmla="*/ 108463 w 1830585"/>
                <a:gd name="connsiteY1650" fmla="*/ 1830586 h 2366367"/>
                <a:gd name="connsiteX1651" fmla="*/ 108463 w 1830585"/>
                <a:gd name="connsiteY1651" fmla="*/ 1928813 h 2366367"/>
                <a:gd name="connsiteX1652" fmla="*/ 8930 w 1830585"/>
                <a:gd name="connsiteY1652" fmla="*/ 1928813 h 2366367"/>
                <a:gd name="connsiteX1653" fmla="*/ 8930 w 1830585"/>
                <a:gd name="connsiteY1653" fmla="*/ 1830586 h 2366367"/>
                <a:gd name="connsiteX1654" fmla="*/ 108463 w 1830585"/>
                <a:gd name="connsiteY1654" fmla="*/ 1830586 h 2366367"/>
                <a:gd name="connsiteX1655" fmla="*/ 8930 w 1830585"/>
                <a:gd name="connsiteY1655" fmla="*/ 1937742 h 2366367"/>
                <a:gd name="connsiteX1656" fmla="*/ 108456 w 1830585"/>
                <a:gd name="connsiteY1656" fmla="*/ 1937742 h 2366367"/>
                <a:gd name="connsiteX1657" fmla="*/ 108456 w 1830585"/>
                <a:gd name="connsiteY1657" fmla="*/ 2035969 h 2366367"/>
                <a:gd name="connsiteX1658" fmla="*/ 8930 w 1830585"/>
                <a:gd name="connsiteY1658" fmla="*/ 2035969 h 2366367"/>
                <a:gd name="connsiteX1659" fmla="*/ 8930 w 1830585"/>
                <a:gd name="connsiteY1659" fmla="*/ 1937742 h 2366367"/>
                <a:gd name="connsiteX1660" fmla="*/ 108463 w 1830585"/>
                <a:gd name="connsiteY1660" fmla="*/ 2044899 h 2366367"/>
                <a:gd name="connsiteX1661" fmla="*/ 108463 w 1830585"/>
                <a:gd name="connsiteY1661" fmla="*/ 2143125 h 2366367"/>
                <a:gd name="connsiteX1662" fmla="*/ 8930 w 1830585"/>
                <a:gd name="connsiteY1662" fmla="*/ 2143125 h 2366367"/>
                <a:gd name="connsiteX1663" fmla="*/ 8930 w 1830585"/>
                <a:gd name="connsiteY1663" fmla="*/ 2044899 h 2366367"/>
                <a:gd name="connsiteX1664" fmla="*/ 108463 w 1830585"/>
                <a:gd name="connsiteY1664" fmla="*/ 2044899 h 2366367"/>
                <a:gd name="connsiteX1665" fmla="*/ 8930 w 1830585"/>
                <a:gd name="connsiteY1665" fmla="*/ 2152055 h 2366367"/>
                <a:gd name="connsiteX1666" fmla="*/ 108456 w 1830585"/>
                <a:gd name="connsiteY1666" fmla="*/ 2152055 h 2366367"/>
                <a:gd name="connsiteX1667" fmla="*/ 108456 w 1830585"/>
                <a:gd name="connsiteY1667" fmla="*/ 2250281 h 2366367"/>
                <a:gd name="connsiteX1668" fmla="*/ 8930 w 1830585"/>
                <a:gd name="connsiteY1668" fmla="*/ 2250281 h 2366367"/>
                <a:gd name="connsiteX1669" fmla="*/ 8930 w 1830585"/>
                <a:gd name="connsiteY1669" fmla="*/ 2152055 h 2366367"/>
                <a:gd name="connsiteX1670" fmla="*/ 117393 w 1830585"/>
                <a:gd name="connsiteY1670" fmla="*/ 2152055 h 2366367"/>
                <a:gd name="connsiteX1671" fmla="*/ 215620 w 1830585"/>
                <a:gd name="connsiteY1671" fmla="*/ 2152055 h 2366367"/>
                <a:gd name="connsiteX1672" fmla="*/ 215620 w 1830585"/>
                <a:gd name="connsiteY1672" fmla="*/ 2250281 h 2366367"/>
                <a:gd name="connsiteX1673" fmla="*/ 117393 w 1830585"/>
                <a:gd name="connsiteY1673" fmla="*/ 2250281 h 2366367"/>
                <a:gd name="connsiteX1674" fmla="*/ 117393 w 1830585"/>
                <a:gd name="connsiteY1674" fmla="*/ 2152055 h 2366367"/>
                <a:gd name="connsiteX1675" fmla="*/ 215620 w 1830585"/>
                <a:gd name="connsiteY1675" fmla="*/ 2259211 h 2366367"/>
                <a:gd name="connsiteX1676" fmla="*/ 215620 w 1830585"/>
                <a:gd name="connsiteY1676" fmla="*/ 2357438 h 2366367"/>
                <a:gd name="connsiteX1677" fmla="*/ 117393 w 1830585"/>
                <a:gd name="connsiteY1677" fmla="*/ 2357438 h 2366367"/>
                <a:gd name="connsiteX1678" fmla="*/ 117393 w 1830585"/>
                <a:gd name="connsiteY1678" fmla="*/ 2259211 h 2366367"/>
                <a:gd name="connsiteX1679" fmla="*/ 215620 w 1830585"/>
                <a:gd name="connsiteY1679" fmla="*/ 2259211 h 2366367"/>
                <a:gd name="connsiteX1680" fmla="*/ 224549 w 1830585"/>
                <a:gd name="connsiteY1680" fmla="*/ 2259211 h 2366367"/>
                <a:gd name="connsiteX1681" fmla="*/ 322776 w 1830585"/>
                <a:gd name="connsiteY1681" fmla="*/ 2259211 h 2366367"/>
                <a:gd name="connsiteX1682" fmla="*/ 322776 w 1830585"/>
                <a:gd name="connsiteY1682" fmla="*/ 2357438 h 2366367"/>
                <a:gd name="connsiteX1683" fmla="*/ 224549 w 1830585"/>
                <a:gd name="connsiteY1683" fmla="*/ 2357438 h 2366367"/>
                <a:gd name="connsiteX1684" fmla="*/ 224549 w 1830585"/>
                <a:gd name="connsiteY1684" fmla="*/ 2259211 h 2366367"/>
                <a:gd name="connsiteX1685" fmla="*/ 331706 w 1830585"/>
                <a:gd name="connsiteY1685" fmla="*/ 2259211 h 2366367"/>
                <a:gd name="connsiteX1686" fmla="*/ 429932 w 1830585"/>
                <a:gd name="connsiteY1686" fmla="*/ 2259211 h 2366367"/>
                <a:gd name="connsiteX1687" fmla="*/ 429932 w 1830585"/>
                <a:gd name="connsiteY1687" fmla="*/ 2357438 h 2366367"/>
                <a:gd name="connsiteX1688" fmla="*/ 331706 w 1830585"/>
                <a:gd name="connsiteY1688" fmla="*/ 2357438 h 2366367"/>
                <a:gd name="connsiteX1689" fmla="*/ 331706 w 1830585"/>
                <a:gd name="connsiteY1689" fmla="*/ 2259211 h 2366367"/>
                <a:gd name="connsiteX1690" fmla="*/ 438862 w 1830585"/>
                <a:gd name="connsiteY1690" fmla="*/ 2259211 h 2366367"/>
                <a:gd name="connsiteX1691" fmla="*/ 537089 w 1830585"/>
                <a:gd name="connsiteY1691" fmla="*/ 2259211 h 2366367"/>
                <a:gd name="connsiteX1692" fmla="*/ 537089 w 1830585"/>
                <a:gd name="connsiteY1692" fmla="*/ 2357438 h 2366367"/>
                <a:gd name="connsiteX1693" fmla="*/ 438862 w 1830585"/>
                <a:gd name="connsiteY1693" fmla="*/ 2357438 h 2366367"/>
                <a:gd name="connsiteX1694" fmla="*/ 438862 w 1830585"/>
                <a:gd name="connsiteY1694" fmla="*/ 2259211 h 2366367"/>
                <a:gd name="connsiteX1695" fmla="*/ 546018 w 1830585"/>
                <a:gd name="connsiteY1695" fmla="*/ 2259211 h 2366367"/>
                <a:gd name="connsiteX1696" fmla="*/ 644245 w 1830585"/>
                <a:gd name="connsiteY1696" fmla="*/ 2259211 h 2366367"/>
                <a:gd name="connsiteX1697" fmla="*/ 644245 w 1830585"/>
                <a:gd name="connsiteY1697" fmla="*/ 2357438 h 2366367"/>
                <a:gd name="connsiteX1698" fmla="*/ 546018 w 1830585"/>
                <a:gd name="connsiteY1698" fmla="*/ 2357438 h 2366367"/>
                <a:gd name="connsiteX1699" fmla="*/ 546018 w 1830585"/>
                <a:gd name="connsiteY1699" fmla="*/ 2259211 h 2366367"/>
                <a:gd name="connsiteX1700" fmla="*/ 653175 w 1830585"/>
                <a:gd name="connsiteY1700" fmla="*/ 2259211 h 2366367"/>
                <a:gd name="connsiteX1701" fmla="*/ 751401 w 1830585"/>
                <a:gd name="connsiteY1701" fmla="*/ 2259211 h 2366367"/>
                <a:gd name="connsiteX1702" fmla="*/ 751401 w 1830585"/>
                <a:gd name="connsiteY1702" fmla="*/ 2357438 h 2366367"/>
                <a:gd name="connsiteX1703" fmla="*/ 653175 w 1830585"/>
                <a:gd name="connsiteY1703" fmla="*/ 2357438 h 2366367"/>
                <a:gd name="connsiteX1704" fmla="*/ 653175 w 1830585"/>
                <a:gd name="connsiteY1704" fmla="*/ 2259211 h 2366367"/>
                <a:gd name="connsiteX1705" fmla="*/ 760331 w 1830585"/>
                <a:gd name="connsiteY1705" fmla="*/ 2259211 h 2366367"/>
                <a:gd name="connsiteX1706" fmla="*/ 858557 w 1830585"/>
                <a:gd name="connsiteY1706" fmla="*/ 2259211 h 2366367"/>
                <a:gd name="connsiteX1707" fmla="*/ 858557 w 1830585"/>
                <a:gd name="connsiteY1707" fmla="*/ 2357438 h 2366367"/>
                <a:gd name="connsiteX1708" fmla="*/ 760331 w 1830585"/>
                <a:gd name="connsiteY1708" fmla="*/ 2357438 h 2366367"/>
                <a:gd name="connsiteX1709" fmla="*/ 760331 w 1830585"/>
                <a:gd name="connsiteY1709" fmla="*/ 2259211 h 2366367"/>
                <a:gd name="connsiteX1710" fmla="*/ 867487 w 1830585"/>
                <a:gd name="connsiteY1710" fmla="*/ 2259211 h 2366367"/>
                <a:gd name="connsiteX1711" fmla="*/ 965714 w 1830585"/>
                <a:gd name="connsiteY1711" fmla="*/ 2259211 h 2366367"/>
                <a:gd name="connsiteX1712" fmla="*/ 965714 w 1830585"/>
                <a:gd name="connsiteY1712" fmla="*/ 2357438 h 2366367"/>
                <a:gd name="connsiteX1713" fmla="*/ 867487 w 1830585"/>
                <a:gd name="connsiteY1713" fmla="*/ 2357438 h 2366367"/>
                <a:gd name="connsiteX1714" fmla="*/ 867487 w 1830585"/>
                <a:gd name="connsiteY1714" fmla="*/ 2259211 h 2366367"/>
                <a:gd name="connsiteX1715" fmla="*/ 974643 w 1830585"/>
                <a:gd name="connsiteY1715" fmla="*/ 2259211 h 2366367"/>
                <a:gd name="connsiteX1716" fmla="*/ 1072870 w 1830585"/>
                <a:gd name="connsiteY1716" fmla="*/ 2259211 h 2366367"/>
                <a:gd name="connsiteX1717" fmla="*/ 1072870 w 1830585"/>
                <a:gd name="connsiteY1717" fmla="*/ 2357438 h 2366367"/>
                <a:gd name="connsiteX1718" fmla="*/ 974643 w 1830585"/>
                <a:gd name="connsiteY1718" fmla="*/ 2357438 h 2366367"/>
                <a:gd name="connsiteX1719" fmla="*/ 974643 w 1830585"/>
                <a:gd name="connsiteY1719" fmla="*/ 2259211 h 2366367"/>
                <a:gd name="connsiteX1720" fmla="*/ 1081800 w 1830585"/>
                <a:gd name="connsiteY1720" fmla="*/ 2259211 h 2366367"/>
                <a:gd name="connsiteX1721" fmla="*/ 1180026 w 1830585"/>
                <a:gd name="connsiteY1721" fmla="*/ 2259211 h 2366367"/>
                <a:gd name="connsiteX1722" fmla="*/ 1180026 w 1830585"/>
                <a:gd name="connsiteY1722" fmla="*/ 2357438 h 2366367"/>
                <a:gd name="connsiteX1723" fmla="*/ 1081800 w 1830585"/>
                <a:gd name="connsiteY1723" fmla="*/ 2357438 h 2366367"/>
                <a:gd name="connsiteX1724" fmla="*/ 1081800 w 1830585"/>
                <a:gd name="connsiteY1724" fmla="*/ 2259211 h 2366367"/>
                <a:gd name="connsiteX1725" fmla="*/ 1188956 w 1830585"/>
                <a:gd name="connsiteY1725" fmla="*/ 2259211 h 2366367"/>
                <a:gd name="connsiteX1726" fmla="*/ 1287182 w 1830585"/>
                <a:gd name="connsiteY1726" fmla="*/ 2259211 h 2366367"/>
                <a:gd name="connsiteX1727" fmla="*/ 1287182 w 1830585"/>
                <a:gd name="connsiteY1727" fmla="*/ 2357438 h 2366367"/>
                <a:gd name="connsiteX1728" fmla="*/ 1188956 w 1830585"/>
                <a:gd name="connsiteY1728" fmla="*/ 2357438 h 2366367"/>
                <a:gd name="connsiteX1729" fmla="*/ 1188956 w 1830585"/>
                <a:gd name="connsiteY1729" fmla="*/ 2259211 h 2366367"/>
                <a:gd name="connsiteX1730" fmla="*/ 1296112 w 1830585"/>
                <a:gd name="connsiteY1730" fmla="*/ 2259211 h 2366367"/>
                <a:gd name="connsiteX1731" fmla="*/ 1394339 w 1830585"/>
                <a:gd name="connsiteY1731" fmla="*/ 2259211 h 2366367"/>
                <a:gd name="connsiteX1732" fmla="*/ 1394339 w 1830585"/>
                <a:gd name="connsiteY1732" fmla="*/ 2357438 h 2366367"/>
                <a:gd name="connsiteX1733" fmla="*/ 1296112 w 1830585"/>
                <a:gd name="connsiteY1733" fmla="*/ 2357438 h 2366367"/>
                <a:gd name="connsiteX1734" fmla="*/ 1296112 w 1830585"/>
                <a:gd name="connsiteY1734" fmla="*/ 2259211 h 2366367"/>
                <a:gd name="connsiteX1735" fmla="*/ 1403268 w 1830585"/>
                <a:gd name="connsiteY1735" fmla="*/ 2259211 h 2366367"/>
                <a:gd name="connsiteX1736" fmla="*/ 1501495 w 1830585"/>
                <a:gd name="connsiteY1736" fmla="*/ 2259211 h 2366367"/>
                <a:gd name="connsiteX1737" fmla="*/ 1501495 w 1830585"/>
                <a:gd name="connsiteY1737" fmla="*/ 2357438 h 2366367"/>
                <a:gd name="connsiteX1738" fmla="*/ 1403268 w 1830585"/>
                <a:gd name="connsiteY1738" fmla="*/ 2357438 h 2366367"/>
                <a:gd name="connsiteX1739" fmla="*/ 1403268 w 1830585"/>
                <a:gd name="connsiteY1739" fmla="*/ 2259211 h 2366367"/>
                <a:gd name="connsiteX1740" fmla="*/ 1510425 w 1830585"/>
                <a:gd name="connsiteY1740" fmla="*/ 2259211 h 2366367"/>
                <a:gd name="connsiteX1741" fmla="*/ 1608651 w 1830585"/>
                <a:gd name="connsiteY1741" fmla="*/ 2259211 h 2366367"/>
                <a:gd name="connsiteX1742" fmla="*/ 1608651 w 1830585"/>
                <a:gd name="connsiteY1742" fmla="*/ 2357438 h 2366367"/>
                <a:gd name="connsiteX1743" fmla="*/ 1510425 w 1830585"/>
                <a:gd name="connsiteY1743" fmla="*/ 2357438 h 2366367"/>
                <a:gd name="connsiteX1744" fmla="*/ 1510425 w 1830585"/>
                <a:gd name="connsiteY1744" fmla="*/ 2259211 h 2366367"/>
                <a:gd name="connsiteX1745" fmla="*/ 1617581 w 1830585"/>
                <a:gd name="connsiteY1745" fmla="*/ 2259211 h 2366367"/>
                <a:gd name="connsiteX1746" fmla="*/ 1715807 w 1830585"/>
                <a:gd name="connsiteY1746" fmla="*/ 2259211 h 2366367"/>
                <a:gd name="connsiteX1747" fmla="*/ 1715807 w 1830585"/>
                <a:gd name="connsiteY1747" fmla="*/ 2357438 h 2366367"/>
                <a:gd name="connsiteX1748" fmla="*/ 1617581 w 1830585"/>
                <a:gd name="connsiteY1748" fmla="*/ 2357438 h 2366367"/>
                <a:gd name="connsiteX1749" fmla="*/ 1617581 w 1830585"/>
                <a:gd name="connsiteY1749" fmla="*/ 2259211 h 2366367"/>
                <a:gd name="connsiteX1750" fmla="*/ 1617581 w 1830585"/>
                <a:gd name="connsiteY1750" fmla="*/ 2250281 h 2366367"/>
                <a:gd name="connsiteX1751" fmla="*/ 1617581 w 1830585"/>
                <a:gd name="connsiteY1751" fmla="*/ 2152055 h 2366367"/>
                <a:gd name="connsiteX1752" fmla="*/ 1715807 w 1830585"/>
                <a:gd name="connsiteY1752" fmla="*/ 2152055 h 2366367"/>
                <a:gd name="connsiteX1753" fmla="*/ 1715807 w 1830585"/>
                <a:gd name="connsiteY1753" fmla="*/ 2250281 h 2366367"/>
                <a:gd name="connsiteX1754" fmla="*/ 1617581 w 1830585"/>
                <a:gd name="connsiteY1754" fmla="*/ 2250281 h 2366367"/>
                <a:gd name="connsiteX1755" fmla="*/ 1724737 w 1830585"/>
                <a:gd name="connsiteY1755" fmla="*/ 2152055 h 2366367"/>
                <a:gd name="connsiteX1756" fmla="*/ 1821664 w 1830585"/>
                <a:gd name="connsiteY1756" fmla="*/ 2152055 h 2366367"/>
                <a:gd name="connsiteX1757" fmla="*/ 1821664 w 1830585"/>
                <a:gd name="connsiteY1757" fmla="*/ 2250281 h 2366367"/>
                <a:gd name="connsiteX1758" fmla="*/ 1724737 w 1830585"/>
                <a:gd name="connsiteY1758" fmla="*/ 2250281 h 2366367"/>
                <a:gd name="connsiteX1759" fmla="*/ 1724737 w 1830585"/>
                <a:gd name="connsiteY1759" fmla="*/ 2152055 h 2366367"/>
                <a:gd name="connsiteX1760" fmla="*/ 1724737 w 1830585"/>
                <a:gd name="connsiteY1760" fmla="*/ 2143125 h 2366367"/>
                <a:gd name="connsiteX1761" fmla="*/ 1724737 w 1830585"/>
                <a:gd name="connsiteY1761" fmla="*/ 2044899 h 2366367"/>
                <a:gd name="connsiteX1762" fmla="*/ 1821664 w 1830585"/>
                <a:gd name="connsiteY1762" fmla="*/ 2044899 h 2366367"/>
                <a:gd name="connsiteX1763" fmla="*/ 1821664 w 1830585"/>
                <a:gd name="connsiteY1763" fmla="*/ 2143125 h 2366367"/>
                <a:gd name="connsiteX1764" fmla="*/ 1724737 w 1830585"/>
                <a:gd name="connsiteY1764" fmla="*/ 2143125 h 2366367"/>
                <a:gd name="connsiteX1765" fmla="*/ 1821656 w 1830585"/>
                <a:gd name="connsiteY1765" fmla="*/ 2035969 h 2366367"/>
                <a:gd name="connsiteX1766" fmla="*/ 1724730 w 1830585"/>
                <a:gd name="connsiteY1766" fmla="*/ 2035969 h 2366367"/>
                <a:gd name="connsiteX1767" fmla="*/ 1724730 w 1830585"/>
                <a:gd name="connsiteY1767" fmla="*/ 1937742 h 2366367"/>
                <a:gd name="connsiteX1768" fmla="*/ 1821656 w 1830585"/>
                <a:gd name="connsiteY1768" fmla="*/ 1937742 h 2366367"/>
                <a:gd name="connsiteX1769" fmla="*/ 1821656 w 1830585"/>
                <a:gd name="connsiteY1769" fmla="*/ 2035969 h 2366367"/>
                <a:gd name="connsiteX1770" fmla="*/ 1724737 w 1830585"/>
                <a:gd name="connsiteY1770" fmla="*/ 1928813 h 2366367"/>
                <a:gd name="connsiteX1771" fmla="*/ 1724737 w 1830585"/>
                <a:gd name="connsiteY1771" fmla="*/ 1830586 h 2366367"/>
                <a:gd name="connsiteX1772" fmla="*/ 1821664 w 1830585"/>
                <a:gd name="connsiteY1772" fmla="*/ 1830586 h 2366367"/>
                <a:gd name="connsiteX1773" fmla="*/ 1821664 w 1830585"/>
                <a:gd name="connsiteY1773" fmla="*/ 1928813 h 2366367"/>
                <a:gd name="connsiteX1774" fmla="*/ 1724737 w 1830585"/>
                <a:gd name="connsiteY1774" fmla="*/ 1928813 h 2366367"/>
                <a:gd name="connsiteX1775" fmla="*/ 1821656 w 1830585"/>
                <a:gd name="connsiteY1775" fmla="*/ 1821656 h 2366367"/>
                <a:gd name="connsiteX1776" fmla="*/ 1724730 w 1830585"/>
                <a:gd name="connsiteY1776" fmla="*/ 1821656 h 2366367"/>
                <a:gd name="connsiteX1777" fmla="*/ 1724730 w 1830585"/>
                <a:gd name="connsiteY1777" fmla="*/ 1723430 h 2366367"/>
                <a:gd name="connsiteX1778" fmla="*/ 1821656 w 1830585"/>
                <a:gd name="connsiteY1778" fmla="*/ 1723430 h 2366367"/>
                <a:gd name="connsiteX1779" fmla="*/ 1821656 w 1830585"/>
                <a:gd name="connsiteY1779" fmla="*/ 1821656 h 2366367"/>
                <a:gd name="connsiteX1780" fmla="*/ 1724737 w 1830585"/>
                <a:gd name="connsiteY1780" fmla="*/ 1714500 h 2366367"/>
                <a:gd name="connsiteX1781" fmla="*/ 1724737 w 1830585"/>
                <a:gd name="connsiteY1781" fmla="*/ 1616274 h 2366367"/>
                <a:gd name="connsiteX1782" fmla="*/ 1821664 w 1830585"/>
                <a:gd name="connsiteY1782" fmla="*/ 1616274 h 2366367"/>
                <a:gd name="connsiteX1783" fmla="*/ 1821664 w 1830585"/>
                <a:gd name="connsiteY1783" fmla="*/ 1714500 h 2366367"/>
                <a:gd name="connsiteX1784" fmla="*/ 1724737 w 1830585"/>
                <a:gd name="connsiteY1784" fmla="*/ 1714500 h 2366367"/>
                <a:gd name="connsiteX1785" fmla="*/ 1821656 w 1830585"/>
                <a:gd name="connsiteY1785" fmla="*/ 1607344 h 2366367"/>
                <a:gd name="connsiteX1786" fmla="*/ 1724730 w 1830585"/>
                <a:gd name="connsiteY1786" fmla="*/ 1607344 h 2366367"/>
                <a:gd name="connsiteX1787" fmla="*/ 1724730 w 1830585"/>
                <a:gd name="connsiteY1787" fmla="*/ 1509117 h 2366367"/>
                <a:gd name="connsiteX1788" fmla="*/ 1821656 w 1830585"/>
                <a:gd name="connsiteY1788" fmla="*/ 1509117 h 2366367"/>
                <a:gd name="connsiteX1789" fmla="*/ 1821656 w 1830585"/>
                <a:gd name="connsiteY1789" fmla="*/ 1607344 h 2366367"/>
                <a:gd name="connsiteX1790" fmla="*/ 1724737 w 1830585"/>
                <a:gd name="connsiteY1790" fmla="*/ 1500188 h 2366367"/>
                <a:gd name="connsiteX1791" fmla="*/ 1724737 w 1830585"/>
                <a:gd name="connsiteY1791" fmla="*/ 1401961 h 2366367"/>
                <a:gd name="connsiteX1792" fmla="*/ 1821664 w 1830585"/>
                <a:gd name="connsiteY1792" fmla="*/ 1401961 h 2366367"/>
                <a:gd name="connsiteX1793" fmla="*/ 1821664 w 1830585"/>
                <a:gd name="connsiteY1793" fmla="*/ 1500188 h 2366367"/>
                <a:gd name="connsiteX1794" fmla="*/ 1724737 w 1830585"/>
                <a:gd name="connsiteY1794" fmla="*/ 1500188 h 2366367"/>
                <a:gd name="connsiteX1795" fmla="*/ 1821656 w 1830585"/>
                <a:gd name="connsiteY1795" fmla="*/ 1393031 h 2366367"/>
                <a:gd name="connsiteX1796" fmla="*/ 1724730 w 1830585"/>
                <a:gd name="connsiteY1796" fmla="*/ 1393031 h 2366367"/>
                <a:gd name="connsiteX1797" fmla="*/ 1724730 w 1830585"/>
                <a:gd name="connsiteY1797" fmla="*/ 1294805 h 2366367"/>
                <a:gd name="connsiteX1798" fmla="*/ 1821656 w 1830585"/>
                <a:gd name="connsiteY1798" fmla="*/ 1294805 h 2366367"/>
                <a:gd name="connsiteX1799" fmla="*/ 1821656 w 1830585"/>
                <a:gd name="connsiteY1799" fmla="*/ 1393031 h 2366367"/>
                <a:gd name="connsiteX1800" fmla="*/ 1724737 w 1830585"/>
                <a:gd name="connsiteY1800" fmla="*/ 1285875 h 2366367"/>
                <a:gd name="connsiteX1801" fmla="*/ 1724737 w 1830585"/>
                <a:gd name="connsiteY1801" fmla="*/ 1187649 h 2366367"/>
                <a:gd name="connsiteX1802" fmla="*/ 1821664 w 1830585"/>
                <a:gd name="connsiteY1802" fmla="*/ 1187649 h 2366367"/>
                <a:gd name="connsiteX1803" fmla="*/ 1821664 w 1830585"/>
                <a:gd name="connsiteY1803" fmla="*/ 1285875 h 2366367"/>
                <a:gd name="connsiteX1804" fmla="*/ 1724737 w 1830585"/>
                <a:gd name="connsiteY1804" fmla="*/ 1285875 h 2366367"/>
                <a:gd name="connsiteX1805" fmla="*/ 1821656 w 1830585"/>
                <a:gd name="connsiteY1805" fmla="*/ 1178719 h 2366367"/>
                <a:gd name="connsiteX1806" fmla="*/ 1724730 w 1830585"/>
                <a:gd name="connsiteY1806" fmla="*/ 1178719 h 2366367"/>
                <a:gd name="connsiteX1807" fmla="*/ 1724730 w 1830585"/>
                <a:gd name="connsiteY1807" fmla="*/ 1080492 h 2366367"/>
                <a:gd name="connsiteX1808" fmla="*/ 1821656 w 1830585"/>
                <a:gd name="connsiteY1808" fmla="*/ 1080492 h 2366367"/>
                <a:gd name="connsiteX1809" fmla="*/ 1821656 w 1830585"/>
                <a:gd name="connsiteY1809" fmla="*/ 1178719 h 2366367"/>
                <a:gd name="connsiteX1810" fmla="*/ 1724737 w 1830585"/>
                <a:gd name="connsiteY1810" fmla="*/ 1071563 h 2366367"/>
                <a:gd name="connsiteX1811" fmla="*/ 1724737 w 1830585"/>
                <a:gd name="connsiteY1811" fmla="*/ 973336 h 2366367"/>
                <a:gd name="connsiteX1812" fmla="*/ 1821664 w 1830585"/>
                <a:gd name="connsiteY1812" fmla="*/ 973336 h 2366367"/>
                <a:gd name="connsiteX1813" fmla="*/ 1821664 w 1830585"/>
                <a:gd name="connsiteY1813" fmla="*/ 1071563 h 2366367"/>
                <a:gd name="connsiteX1814" fmla="*/ 1724737 w 1830585"/>
                <a:gd name="connsiteY1814" fmla="*/ 1071563 h 2366367"/>
                <a:gd name="connsiteX1815" fmla="*/ 1821656 w 1830585"/>
                <a:gd name="connsiteY1815" fmla="*/ 964406 h 2366367"/>
                <a:gd name="connsiteX1816" fmla="*/ 1724730 w 1830585"/>
                <a:gd name="connsiteY1816" fmla="*/ 964406 h 2366367"/>
                <a:gd name="connsiteX1817" fmla="*/ 1724730 w 1830585"/>
                <a:gd name="connsiteY1817" fmla="*/ 866180 h 2366367"/>
                <a:gd name="connsiteX1818" fmla="*/ 1821656 w 1830585"/>
                <a:gd name="connsiteY1818" fmla="*/ 866180 h 2366367"/>
                <a:gd name="connsiteX1819" fmla="*/ 1821656 w 1830585"/>
                <a:gd name="connsiteY1819" fmla="*/ 964406 h 2366367"/>
                <a:gd name="connsiteX1820" fmla="*/ 1724737 w 1830585"/>
                <a:gd name="connsiteY1820" fmla="*/ 857250 h 2366367"/>
                <a:gd name="connsiteX1821" fmla="*/ 1724737 w 1830585"/>
                <a:gd name="connsiteY1821" fmla="*/ 759023 h 2366367"/>
                <a:gd name="connsiteX1822" fmla="*/ 1821664 w 1830585"/>
                <a:gd name="connsiteY1822" fmla="*/ 759023 h 2366367"/>
                <a:gd name="connsiteX1823" fmla="*/ 1821664 w 1830585"/>
                <a:gd name="connsiteY1823" fmla="*/ 857250 h 2366367"/>
                <a:gd name="connsiteX1824" fmla="*/ 1724737 w 1830585"/>
                <a:gd name="connsiteY1824" fmla="*/ 857250 h 2366367"/>
                <a:gd name="connsiteX1825" fmla="*/ 1821656 w 1830585"/>
                <a:gd name="connsiteY1825" fmla="*/ 750094 h 2366367"/>
                <a:gd name="connsiteX1826" fmla="*/ 1724730 w 1830585"/>
                <a:gd name="connsiteY1826" fmla="*/ 750094 h 2366367"/>
                <a:gd name="connsiteX1827" fmla="*/ 1724730 w 1830585"/>
                <a:gd name="connsiteY1827" fmla="*/ 651867 h 2366367"/>
                <a:gd name="connsiteX1828" fmla="*/ 1821656 w 1830585"/>
                <a:gd name="connsiteY1828" fmla="*/ 651867 h 2366367"/>
                <a:gd name="connsiteX1829" fmla="*/ 1821656 w 1830585"/>
                <a:gd name="connsiteY1829" fmla="*/ 750094 h 2366367"/>
                <a:gd name="connsiteX1830" fmla="*/ 1724737 w 1830585"/>
                <a:gd name="connsiteY1830" fmla="*/ 642938 h 2366367"/>
                <a:gd name="connsiteX1831" fmla="*/ 1724737 w 1830585"/>
                <a:gd name="connsiteY1831" fmla="*/ 544711 h 2366367"/>
                <a:gd name="connsiteX1832" fmla="*/ 1821664 w 1830585"/>
                <a:gd name="connsiteY1832" fmla="*/ 544711 h 2366367"/>
                <a:gd name="connsiteX1833" fmla="*/ 1821664 w 1830585"/>
                <a:gd name="connsiteY1833" fmla="*/ 642938 h 2366367"/>
                <a:gd name="connsiteX1834" fmla="*/ 1724737 w 1830585"/>
                <a:gd name="connsiteY1834" fmla="*/ 642938 h 2366367"/>
                <a:gd name="connsiteX1835" fmla="*/ 1821656 w 1830585"/>
                <a:gd name="connsiteY1835" fmla="*/ 535781 h 2366367"/>
                <a:gd name="connsiteX1836" fmla="*/ 1724730 w 1830585"/>
                <a:gd name="connsiteY1836" fmla="*/ 535781 h 2366367"/>
                <a:gd name="connsiteX1837" fmla="*/ 1724730 w 1830585"/>
                <a:gd name="connsiteY1837" fmla="*/ 437555 h 2366367"/>
                <a:gd name="connsiteX1838" fmla="*/ 1821656 w 1830585"/>
                <a:gd name="connsiteY1838" fmla="*/ 437555 h 2366367"/>
                <a:gd name="connsiteX1839" fmla="*/ 1821656 w 1830585"/>
                <a:gd name="connsiteY1839" fmla="*/ 535781 h 2366367"/>
                <a:gd name="connsiteX1840" fmla="*/ 1724737 w 1830585"/>
                <a:gd name="connsiteY1840" fmla="*/ 428625 h 2366367"/>
                <a:gd name="connsiteX1841" fmla="*/ 1724737 w 1830585"/>
                <a:gd name="connsiteY1841" fmla="*/ 330398 h 2366367"/>
                <a:gd name="connsiteX1842" fmla="*/ 1821664 w 1830585"/>
                <a:gd name="connsiteY1842" fmla="*/ 330398 h 2366367"/>
                <a:gd name="connsiteX1843" fmla="*/ 1821664 w 1830585"/>
                <a:gd name="connsiteY1843" fmla="*/ 428625 h 2366367"/>
                <a:gd name="connsiteX1844" fmla="*/ 1724737 w 1830585"/>
                <a:gd name="connsiteY1844" fmla="*/ 428625 h 2366367"/>
                <a:gd name="connsiteX1845" fmla="*/ 1821656 w 1830585"/>
                <a:gd name="connsiteY1845" fmla="*/ 321469 h 2366367"/>
                <a:gd name="connsiteX1846" fmla="*/ 1724730 w 1830585"/>
                <a:gd name="connsiteY1846" fmla="*/ 321469 h 2366367"/>
                <a:gd name="connsiteX1847" fmla="*/ 1724730 w 1830585"/>
                <a:gd name="connsiteY1847" fmla="*/ 223242 h 2366367"/>
                <a:gd name="connsiteX1848" fmla="*/ 1821656 w 1830585"/>
                <a:gd name="connsiteY1848" fmla="*/ 223242 h 2366367"/>
                <a:gd name="connsiteX1849" fmla="*/ 1821656 w 1830585"/>
                <a:gd name="connsiteY1849" fmla="*/ 321469 h 2366367"/>
                <a:gd name="connsiteX1850" fmla="*/ 1724737 w 1830585"/>
                <a:gd name="connsiteY1850" fmla="*/ 214313 h 2366367"/>
                <a:gd name="connsiteX1851" fmla="*/ 1724737 w 1830585"/>
                <a:gd name="connsiteY1851" fmla="*/ 116086 h 2366367"/>
                <a:gd name="connsiteX1852" fmla="*/ 1821664 w 1830585"/>
                <a:gd name="connsiteY1852" fmla="*/ 116086 h 2366367"/>
                <a:gd name="connsiteX1853" fmla="*/ 1821664 w 1830585"/>
                <a:gd name="connsiteY1853" fmla="*/ 214313 h 2366367"/>
                <a:gd name="connsiteX1854" fmla="*/ 1724737 w 1830585"/>
                <a:gd name="connsiteY1854" fmla="*/ 214313 h 2366367"/>
                <a:gd name="connsiteX1855" fmla="*/ 1821656 w 1830585"/>
                <a:gd name="connsiteY1855" fmla="*/ 107156 h 2366367"/>
                <a:gd name="connsiteX1856" fmla="*/ 1724730 w 1830585"/>
                <a:gd name="connsiteY1856" fmla="*/ 107156 h 2366367"/>
                <a:gd name="connsiteX1857" fmla="*/ 1724730 w 1830585"/>
                <a:gd name="connsiteY1857" fmla="*/ 8930 h 2366367"/>
                <a:gd name="connsiteX1858" fmla="*/ 1821656 w 1830585"/>
                <a:gd name="connsiteY1858" fmla="*/ 8930 h 2366367"/>
                <a:gd name="connsiteX1859" fmla="*/ 1821656 w 1830585"/>
                <a:gd name="connsiteY1859" fmla="*/ 107156 h 2366367"/>
                <a:gd name="connsiteX1860" fmla="*/ 108463 w 1830585"/>
                <a:gd name="connsiteY1860" fmla="*/ 8930 h 2366367"/>
                <a:gd name="connsiteX1861" fmla="*/ 108463 w 1830585"/>
                <a:gd name="connsiteY1861" fmla="*/ 107156 h 2366367"/>
                <a:gd name="connsiteX1862" fmla="*/ 8930 w 1830585"/>
                <a:gd name="connsiteY1862" fmla="*/ 107156 h 2366367"/>
                <a:gd name="connsiteX1863" fmla="*/ 8930 w 1830585"/>
                <a:gd name="connsiteY1863" fmla="*/ 8930 h 2366367"/>
                <a:gd name="connsiteX1864" fmla="*/ 108463 w 1830585"/>
                <a:gd name="connsiteY1864" fmla="*/ 8930 h 2366367"/>
                <a:gd name="connsiteX1865" fmla="*/ 8930 w 1830585"/>
                <a:gd name="connsiteY1865" fmla="*/ 2259211 h 2366367"/>
                <a:gd name="connsiteX1866" fmla="*/ 108456 w 1830585"/>
                <a:gd name="connsiteY1866" fmla="*/ 2259211 h 2366367"/>
                <a:gd name="connsiteX1867" fmla="*/ 108456 w 1830585"/>
                <a:gd name="connsiteY1867" fmla="*/ 2357438 h 2366367"/>
                <a:gd name="connsiteX1868" fmla="*/ 8930 w 1830585"/>
                <a:gd name="connsiteY1868" fmla="*/ 2357438 h 2366367"/>
                <a:gd name="connsiteX1869" fmla="*/ 8930 w 1830585"/>
                <a:gd name="connsiteY1869" fmla="*/ 2259211 h 2366367"/>
                <a:gd name="connsiteX1870" fmla="*/ 1724737 w 1830585"/>
                <a:gd name="connsiteY1870" fmla="*/ 2357438 h 2366367"/>
                <a:gd name="connsiteX1871" fmla="*/ 1724737 w 1830585"/>
                <a:gd name="connsiteY1871" fmla="*/ 2259211 h 2366367"/>
                <a:gd name="connsiteX1872" fmla="*/ 1821664 w 1830585"/>
                <a:gd name="connsiteY1872" fmla="*/ 2259211 h 2366367"/>
                <a:gd name="connsiteX1873" fmla="*/ 1821664 w 1830585"/>
                <a:gd name="connsiteY1873" fmla="*/ 2357438 h 2366367"/>
                <a:gd name="connsiteX1874" fmla="*/ 1724737 w 1830585"/>
                <a:gd name="connsiteY1874" fmla="*/ 2357438 h 236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</a:cxnLst>
              <a:rect l="l" t="t" r="r" b="b"/>
              <a:pathLst>
                <a:path w="1830585" h="2366367">
                  <a:moveTo>
                    <a:pt x="0" y="0"/>
                  </a:moveTo>
                  <a:lnTo>
                    <a:pt x="0" y="2366367"/>
                  </a:lnTo>
                  <a:lnTo>
                    <a:pt x="1830586" y="2366367"/>
                  </a:lnTo>
                  <a:lnTo>
                    <a:pt x="1830586" y="0"/>
                  </a:lnTo>
                  <a:lnTo>
                    <a:pt x="0" y="0"/>
                  </a:lnTo>
                  <a:close/>
                  <a:moveTo>
                    <a:pt x="867487" y="1500188"/>
                  </a:moveTo>
                  <a:lnTo>
                    <a:pt x="867487" y="1401961"/>
                  </a:lnTo>
                  <a:lnTo>
                    <a:pt x="965714" y="1401961"/>
                  </a:lnTo>
                  <a:lnTo>
                    <a:pt x="965714" y="1500188"/>
                  </a:lnTo>
                  <a:lnTo>
                    <a:pt x="867487" y="1500188"/>
                  </a:lnTo>
                  <a:close/>
                  <a:moveTo>
                    <a:pt x="965714" y="1509117"/>
                  </a:moveTo>
                  <a:lnTo>
                    <a:pt x="965714" y="1607344"/>
                  </a:lnTo>
                  <a:lnTo>
                    <a:pt x="867487" y="1607344"/>
                  </a:lnTo>
                  <a:lnTo>
                    <a:pt x="867487" y="1509117"/>
                  </a:lnTo>
                  <a:lnTo>
                    <a:pt x="965714" y="1509117"/>
                  </a:lnTo>
                  <a:close/>
                  <a:moveTo>
                    <a:pt x="965714" y="866180"/>
                  </a:moveTo>
                  <a:lnTo>
                    <a:pt x="965714" y="964406"/>
                  </a:lnTo>
                  <a:lnTo>
                    <a:pt x="867487" y="964406"/>
                  </a:lnTo>
                  <a:lnTo>
                    <a:pt x="867487" y="866180"/>
                  </a:lnTo>
                  <a:lnTo>
                    <a:pt x="965714" y="866180"/>
                  </a:lnTo>
                  <a:close/>
                  <a:moveTo>
                    <a:pt x="867487" y="857250"/>
                  </a:moveTo>
                  <a:lnTo>
                    <a:pt x="867487" y="759023"/>
                  </a:lnTo>
                  <a:lnTo>
                    <a:pt x="965714" y="759023"/>
                  </a:lnTo>
                  <a:lnTo>
                    <a:pt x="965714" y="857250"/>
                  </a:lnTo>
                  <a:lnTo>
                    <a:pt x="867487" y="857250"/>
                  </a:lnTo>
                  <a:close/>
                  <a:moveTo>
                    <a:pt x="867487" y="1285875"/>
                  </a:moveTo>
                  <a:lnTo>
                    <a:pt x="867487" y="1187649"/>
                  </a:lnTo>
                  <a:lnTo>
                    <a:pt x="965714" y="1187649"/>
                  </a:lnTo>
                  <a:lnTo>
                    <a:pt x="965714" y="1285875"/>
                  </a:lnTo>
                  <a:lnTo>
                    <a:pt x="867487" y="1285875"/>
                  </a:lnTo>
                  <a:close/>
                  <a:moveTo>
                    <a:pt x="965714" y="1294805"/>
                  </a:moveTo>
                  <a:lnTo>
                    <a:pt x="965714" y="1393031"/>
                  </a:lnTo>
                  <a:lnTo>
                    <a:pt x="867487" y="1393031"/>
                  </a:lnTo>
                  <a:lnTo>
                    <a:pt x="867487" y="1294805"/>
                  </a:lnTo>
                  <a:lnTo>
                    <a:pt x="965714" y="1294805"/>
                  </a:lnTo>
                  <a:close/>
                  <a:moveTo>
                    <a:pt x="867487" y="1178719"/>
                  </a:moveTo>
                  <a:lnTo>
                    <a:pt x="867487" y="1080492"/>
                  </a:lnTo>
                  <a:lnTo>
                    <a:pt x="965714" y="1080492"/>
                  </a:lnTo>
                  <a:lnTo>
                    <a:pt x="965714" y="1178719"/>
                  </a:lnTo>
                  <a:lnTo>
                    <a:pt x="867487" y="1178719"/>
                  </a:lnTo>
                  <a:close/>
                  <a:moveTo>
                    <a:pt x="867487" y="1071563"/>
                  </a:moveTo>
                  <a:lnTo>
                    <a:pt x="867487" y="973336"/>
                  </a:lnTo>
                  <a:lnTo>
                    <a:pt x="965714" y="973336"/>
                  </a:lnTo>
                  <a:lnTo>
                    <a:pt x="965714" y="1071563"/>
                  </a:lnTo>
                  <a:lnTo>
                    <a:pt x="867487" y="1071563"/>
                  </a:lnTo>
                  <a:close/>
                  <a:moveTo>
                    <a:pt x="858557" y="964406"/>
                  </a:moveTo>
                  <a:lnTo>
                    <a:pt x="760331" y="964406"/>
                  </a:lnTo>
                  <a:lnTo>
                    <a:pt x="760331" y="866180"/>
                  </a:lnTo>
                  <a:lnTo>
                    <a:pt x="858557" y="866180"/>
                  </a:lnTo>
                  <a:lnTo>
                    <a:pt x="858557" y="964406"/>
                  </a:lnTo>
                  <a:close/>
                  <a:moveTo>
                    <a:pt x="858557" y="973336"/>
                  </a:moveTo>
                  <a:lnTo>
                    <a:pt x="858557" y="1071563"/>
                  </a:lnTo>
                  <a:lnTo>
                    <a:pt x="760331" y="1071563"/>
                  </a:lnTo>
                  <a:lnTo>
                    <a:pt x="760331" y="973336"/>
                  </a:lnTo>
                  <a:lnTo>
                    <a:pt x="858557" y="973336"/>
                  </a:lnTo>
                  <a:close/>
                  <a:moveTo>
                    <a:pt x="858557" y="1080492"/>
                  </a:moveTo>
                  <a:lnTo>
                    <a:pt x="858557" y="1178719"/>
                  </a:lnTo>
                  <a:lnTo>
                    <a:pt x="760331" y="1178719"/>
                  </a:lnTo>
                  <a:lnTo>
                    <a:pt x="760331" y="1080492"/>
                  </a:lnTo>
                  <a:lnTo>
                    <a:pt x="858557" y="1080492"/>
                  </a:lnTo>
                  <a:close/>
                  <a:moveTo>
                    <a:pt x="858557" y="1187649"/>
                  </a:moveTo>
                  <a:lnTo>
                    <a:pt x="858557" y="1285875"/>
                  </a:lnTo>
                  <a:lnTo>
                    <a:pt x="760331" y="1285875"/>
                  </a:lnTo>
                  <a:lnTo>
                    <a:pt x="760331" y="1187649"/>
                  </a:lnTo>
                  <a:lnTo>
                    <a:pt x="858557" y="1187649"/>
                  </a:lnTo>
                  <a:close/>
                  <a:moveTo>
                    <a:pt x="858557" y="1294805"/>
                  </a:moveTo>
                  <a:lnTo>
                    <a:pt x="858557" y="1393031"/>
                  </a:lnTo>
                  <a:lnTo>
                    <a:pt x="760331" y="1393031"/>
                  </a:lnTo>
                  <a:lnTo>
                    <a:pt x="760331" y="1294805"/>
                  </a:lnTo>
                  <a:lnTo>
                    <a:pt x="858557" y="1294805"/>
                  </a:lnTo>
                  <a:close/>
                  <a:moveTo>
                    <a:pt x="858557" y="1401961"/>
                  </a:moveTo>
                  <a:lnTo>
                    <a:pt x="858557" y="1500188"/>
                  </a:lnTo>
                  <a:lnTo>
                    <a:pt x="760331" y="1500188"/>
                  </a:lnTo>
                  <a:lnTo>
                    <a:pt x="760331" y="1401961"/>
                  </a:lnTo>
                  <a:lnTo>
                    <a:pt x="858557" y="1401961"/>
                  </a:lnTo>
                  <a:close/>
                  <a:moveTo>
                    <a:pt x="974643" y="1401961"/>
                  </a:moveTo>
                  <a:lnTo>
                    <a:pt x="1072870" y="1401961"/>
                  </a:lnTo>
                  <a:lnTo>
                    <a:pt x="1072870" y="1500188"/>
                  </a:lnTo>
                  <a:lnTo>
                    <a:pt x="974643" y="1500188"/>
                  </a:lnTo>
                  <a:lnTo>
                    <a:pt x="974643" y="1401961"/>
                  </a:lnTo>
                  <a:close/>
                  <a:moveTo>
                    <a:pt x="974643" y="1393031"/>
                  </a:moveTo>
                  <a:lnTo>
                    <a:pt x="974643" y="1294805"/>
                  </a:lnTo>
                  <a:lnTo>
                    <a:pt x="1072870" y="1294805"/>
                  </a:lnTo>
                  <a:lnTo>
                    <a:pt x="1072870" y="1393031"/>
                  </a:lnTo>
                  <a:lnTo>
                    <a:pt x="974643" y="1393031"/>
                  </a:lnTo>
                  <a:close/>
                  <a:moveTo>
                    <a:pt x="974643" y="1285875"/>
                  </a:moveTo>
                  <a:lnTo>
                    <a:pt x="974643" y="1187649"/>
                  </a:lnTo>
                  <a:lnTo>
                    <a:pt x="1072870" y="1187649"/>
                  </a:lnTo>
                  <a:lnTo>
                    <a:pt x="1072870" y="1285875"/>
                  </a:lnTo>
                  <a:lnTo>
                    <a:pt x="974643" y="1285875"/>
                  </a:lnTo>
                  <a:close/>
                  <a:moveTo>
                    <a:pt x="974643" y="1178719"/>
                  </a:moveTo>
                  <a:lnTo>
                    <a:pt x="974643" y="1080492"/>
                  </a:lnTo>
                  <a:lnTo>
                    <a:pt x="1072870" y="1080492"/>
                  </a:lnTo>
                  <a:lnTo>
                    <a:pt x="1072870" y="1178719"/>
                  </a:lnTo>
                  <a:lnTo>
                    <a:pt x="974643" y="1178719"/>
                  </a:lnTo>
                  <a:close/>
                  <a:moveTo>
                    <a:pt x="974643" y="1071563"/>
                  </a:moveTo>
                  <a:lnTo>
                    <a:pt x="974643" y="973336"/>
                  </a:lnTo>
                  <a:lnTo>
                    <a:pt x="1072870" y="973336"/>
                  </a:lnTo>
                  <a:lnTo>
                    <a:pt x="1072870" y="1071563"/>
                  </a:lnTo>
                  <a:lnTo>
                    <a:pt x="974643" y="1071563"/>
                  </a:lnTo>
                  <a:close/>
                  <a:moveTo>
                    <a:pt x="974643" y="964406"/>
                  </a:moveTo>
                  <a:lnTo>
                    <a:pt x="974643" y="866180"/>
                  </a:lnTo>
                  <a:lnTo>
                    <a:pt x="1072870" y="866180"/>
                  </a:lnTo>
                  <a:lnTo>
                    <a:pt x="1072870" y="964406"/>
                  </a:lnTo>
                  <a:lnTo>
                    <a:pt x="974643" y="964406"/>
                  </a:lnTo>
                  <a:close/>
                  <a:moveTo>
                    <a:pt x="974643" y="857250"/>
                  </a:moveTo>
                  <a:lnTo>
                    <a:pt x="974643" y="759023"/>
                  </a:lnTo>
                  <a:lnTo>
                    <a:pt x="1072870" y="759023"/>
                  </a:lnTo>
                  <a:lnTo>
                    <a:pt x="1072870" y="857250"/>
                  </a:lnTo>
                  <a:lnTo>
                    <a:pt x="974643" y="857250"/>
                  </a:lnTo>
                  <a:close/>
                  <a:moveTo>
                    <a:pt x="974643" y="750094"/>
                  </a:moveTo>
                  <a:lnTo>
                    <a:pt x="974643" y="651867"/>
                  </a:lnTo>
                  <a:lnTo>
                    <a:pt x="1072870" y="651867"/>
                  </a:lnTo>
                  <a:lnTo>
                    <a:pt x="1072870" y="750094"/>
                  </a:lnTo>
                  <a:lnTo>
                    <a:pt x="974643" y="750094"/>
                  </a:lnTo>
                  <a:close/>
                  <a:moveTo>
                    <a:pt x="965714" y="750094"/>
                  </a:moveTo>
                  <a:lnTo>
                    <a:pt x="867487" y="750094"/>
                  </a:lnTo>
                  <a:lnTo>
                    <a:pt x="867487" y="651867"/>
                  </a:lnTo>
                  <a:lnTo>
                    <a:pt x="965714" y="651867"/>
                  </a:lnTo>
                  <a:lnTo>
                    <a:pt x="965714" y="750094"/>
                  </a:lnTo>
                  <a:close/>
                  <a:moveTo>
                    <a:pt x="858557" y="750094"/>
                  </a:moveTo>
                  <a:lnTo>
                    <a:pt x="760331" y="750094"/>
                  </a:lnTo>
                  <a:lnTo>
                    <a:pt x="760331" y="651867"/>
                  </a:lnTo>
                  <a:lnTo>
                    <a:pt x="858557" y="651867"/>
                  </a:lnTo>
                  <a:lnTo>
                    <a:pt x="858557" y="750094"/>
                  </a:lnTo>
                  <a:close/>
                  <a:moveTo>
                    <a:pt x="858557" y="759023"/>
                  </a:moveTo>
                  <a:lnTo>
                    <a:pt x="858557" y="857250"/>
                  </a:lnTo>
                  <a:lnTo>
                    <a:pt x="760331" y="857250"/>
                  </a:lnTo>
                  <a:lnTo>
                    <a:pt x="760331" y="759023"/>
                  </a:lnTo>
                  <a:lnTo>
                    <a:pt x="858557" y="759023"/>
                  </a:lnTo>
                  <a:close/>
                  <a:moveTo>
                    <a:pt x="751401" y="857250"/>
                  </a:moveTo>
                  <a:lnTo>
                    <a:pt x="653175" y="857250"/>
                  </a:lnTo>
                  <a:lnTo>
                    <a:pt x="653175" y="759023"/>
                  </a:lnTo>
                  <a:lnTo>
                    <a:pt x="751401" y="759023"/>
                  </a:lnTo>
                  <a:lnTo>
                    <a:pt x="751401" y="857250"/>
                  </a:lnTo>
                  <a:close/>
                  <a:moveTo>
                    <a:pt x="751401" y="866180"/>
                  </a:moveTo>
                  <a:lnTo>
                    <a:pt x="751401" y="964406"/>
                  </a:lnTo>
                  <a:lnTo>
                    <a:pt x="653175" y="964406"/>
                  </a:lnTo>
                  <a:lnTo>
                    <a:pt x="653175" y="866180"/>
                  </a:lnTo>
                  <a:lnTo>
                    <a:pt x="751401" y="866180"/>
                  </a:lnTo>
                  <a:close/>
                  <a:moveTo>
                    <a:pt x="751401" y="973336"/>
                  </a:moveTo>
                  <a:lnTo>
                    <a:pt x="751401" y="1071563"/>
                  </a:lnTo>
                  <a:lnTo>
                    <a:pt x="653175" y="1071563"/>
                  </a:lnTo>
                  <a:lnTo>
                    <a:pt x="653175" y="973336"/>
                  </a:lnTo>
                  <a:lnTo>
                    <a:pt x="751401" y="973336"/>
                  </a:lnTo>
                  <a:close/>
                  <a:moveTo>
                    <a:pt x="751401" y="1080492"/>
                  </a:moveTo>
                  <a:lnTo>
                    <a:pt x="751401" y="1178719"/>
                  </a:lnTo>
                  <a:lnTo>
                    <a:pt x="653175" y="1178719"/>
                  </a:lnTo>
                  <a:lnTo>
                    <a:pt x="653175" y="1080492"/>
                  </a:lnTo>
                  <a:lnTo>
                    <a:pt x="751401" y="1080492"/>
                  </a:lnTo>
                  <a:close/>
                  <a:moveTo>
                    <a:pt x="751401" y="1187649"/>
                  </a:moveTo>
                  <a:lnTo>
                    <a:pt x="751401" y="1285875"/>
                  </a:lnTo>
                  <a:lnTo>
                    <a:pt x="653175" y="1285875"/>
                  </a:lnTo>
                  <a:lnTo>
                    <a:pt x="653175" y="1187649"/>
                  </a:lnTo>
                  <a:lnTo>
                    <a:pt x="751401" y="1187649"/>
                  </a:lnTo>
                  <a:close/>
                  <a:moveTo>
                    <a:pt x="751401" y="1294805"/>
                  </a:moveTo>
                  <a:lnTo>
                    <a:pt x="751401" y="1393031"/>
                  </a:lnTo>
                  <a:lnTo>
                    <a:pt x="653175" y="1393031"/>
                  </a:lnTo>
                  <a:lnTo>
                    <a:pt x="653175" y="1294805"/>
                  </a:lnTo>
                  <a:lnTo>
                    <a:pt x="751401" y="1294805"/>
                  </a:lnTo>
                  <a:close/>
                  <a:moveTo>
                    <a:pt x="751401" y="1401961"/>
                  </a:moveTo>
                  <a:lnTo>
                    <a:pt x="751401" y="1500188"/>
                  </a:lnTo>
                  <a:lnTo>
                    <a:pt x="653175" y="1500188"/>
                  </a:lnTo>
                  <a:lnTo>
                    <a:pt x="653175" y="1401961"/>
                  </a:lnTo>
                  <a:lnTo>
                    <a:pt x="751401" y="1401961"/>
                  </a:lnTo>
                  <a:close/>
                  <a:moveTo>
                    <a:pt x="751401" y="1509117"/>
                  </a:moveTo>
                  <a:lnTo>
                    <a:pt x="751401" y="1607344"/>
                  </a:lnTo>
                  <a:lnTo>
                    <a:pt x="653175" y="1607344"/>
                  </a:lnTo>
                  <a:lnTo>
                    <a:pt x="653175" y="1509117"/>
                  </a:lnTo>
                  <a:lnTo>
                    <a:pt x="751401" y="1509117"/>
                  </a:lnTo>
                  <a:close/>
                  <a:moveTo>
                    <a:pt x="760331" y="1509117"/>
                  </a:moveTo>
                  <a:lnTo>
                    <a:pt x="858557" y="1509117"/>
                  </a:lnTo>
                  <a:lnTo>
                    <a:pt x="858557" y="1607344"/>
                  </a:lnTo>
                  <a:lnTo>
                    <a:pt x="760331" y="1607344"/>
                  </a:lnTo>
                  <a:lnTo>
                    <a:pt x="760331" y="1509117"/>
                  </a:lnTo>
                  <a:close/>
                  <a:moveTo>
                    <a:pt x="858557" y="1616274"/>
                  </a:moveTo>
                  <a:lnTo>
                    <a:pt x="858557" y="1714500"/>
                  </a:lnTo>
                  <a:lnTo>
                    <a:pt x="760331" y="1714500"/>
                  </a:lnTo>
                  <a:lnTo>
                    <a:pt x="760331" y="1616274"/>
                  </a:lnTo>
                  <a:lnTo>
                    <a:pt x="858557" y="1616274"/>
                  </a:lnTo>
                  <a:close/>
                  <a:moveTo>
                    <a:pt x="867487" y="1616274"/>
                  </a:moveTo>
                  <a:lnTo>
                    <a:pt x="965714" y="1616274"/>
                  </a:lnTo>
                  <a:lnTo>
                    <a:pt x="965714" y="1714500"/>
                  </a:lnTo>
                  <a:lnTo>
                    <a:pt x="867487" y="1714500"/>
                  </a:lnTo>
                  <a:lnTo>
                    <a:pt x="867487" y="1616274"/>
                  </a:lnTo>
                  <a:close/>
                  <a:moveTo>
                    <a:pt x="974643" y="1616274"/>
                  </a:moveTo>
                  <a:lnTo>
                    <a:pt x="1072870" y="1616274"/>
                  </a:lnTo>
                  <a:lnTo>
                    <a:pt x="1072870" y="1714500"/>
                  </a:lnTo>
                  <a:lnTo>
                    <a:pt x="974643" y="1714500"/>
                  </a:lnTo>
                  <a:lnTo>
                    <a:pt x="974643" y="1616274"/>
                  </a:lnTo>
                  <a:close/>
                  <a:moveTo>
                    <a:pt x="974643" y="1607344"/>
                  </a:moveTo>
                  <a:lnTo>
                    <a:pt x="974643" y="1509117"/>
                  </a:lnTo>
                  <a:lnTo>
                    <a:pt x="1072870" y="1509117"/>
                  </a:lnTo>
                  <a:lnTo>
                    <a:pt x="1072870" y="1607344"/>
                  </a:lnTo>
                  <a:lnTo>
                    <a:pt x="974643" y="1607344"/>
                  </a:lnTo>
                  <a:close/>
                  <a:moveTo>
                    <a:pt x="1081800" y="1509117"/>
                  </a:moveTo>
                  <a:lnTo>
                    <a:pt x="1180026" y="1509117"/>
                  </a:lnTo>
                  <a:lnTo>
                    <a:pt x="1180026" y="1607344"/>
                  </a:lnTo>
                  <a:lnTo>
                    <a:pt x="1081800" y="1607344"/>
                  </a:lnTo>
                  <a:lnTo>
                    <a:pt x="1081800" y="1509117"/>
                  </a:lnTo>
                  <a:close/>
                  <a:moveTo>
                    <a:pt x="1081800" y="1500188"/>
                  </a:moveTo>
                  <a:lnTo>
                    <a:pt x="1081800" y="1401961"/>
                  </a:lnTo>
                  <a:lnTo>
                    <a:pt x="1180026" y="1401961"/>
                  </a:lnTo>
                  <a:lnTo>
                    <a:pt x="1180026" y="1500188"/>
                  </a:lnTo>
                  <a:lnTo>
                    <a:pt x="1081800" y="1500188"/>
                  </a:lnTo>
                  <a:close/>
                  <a:moveTo>
                    <a:pt x="1081800" y="1393031"/>
                  </a:moveTo>
                  <a:lnTo>
                    <a:pt x="1081800" y="1294805"/>
                  </a:lnTo>
                  <a:lnTo>
                    <a:pt x="1180026" y="1294805"/>
                  </a:lnTo>
                  <a:lnTo>
                    <a:pt x="1180026" y="1393031"/>
                  </a:lnTo>
                  <a:lnTo>
                    <a:pt x="1081800" y="1393031"/>
                  </a:lnTo>
                  <a:close/>
                  <a:moveTo>
                    <a:pt x="1081800" y="1285875"/>
                  </a:moveTo>
                  <a:lnTo>
                    <a:pt x="1081800" y="1187649"/>
                  </a:lnTo>
                  <a:lnTo>
                    <a:pt x="1180026" y="1187649"/>
                  </a:lnTo>
                  <a:lnTo>
                    <a:pt x="1180026" y="1285875"/>
                  </a:lnTo>
                  <a:lnTo>
                    <a:pt x="1081800" y="1285875"/>
                  </a:lnTo>
                  <a:close/>
                  <a:moveTo>
                    <a:pt x="1081800" y="1178719"/>
                  </a:moveTo>
                  <a:lnTo>
                    <a:pt x="1081800" y="1080492"/>
                  </a:lnTo>
                  <a:lnTo>
                    <a:pt x="1180026" y="1080492"/>
                  </a:lnTo>
                  <a:lnTo>
                    <a:pt x="1180026" y="1178719"/>
                  </a:lnTo>
                  <a:lnTo>
                    <a:pt x="1081800" y="1178719"/>
                  </a:lnTo>
                  <a:close/>
                  <a:moveTo>
                    <a:pt x="1081800" y="1071563"/>
                  </a:moveTo>
                  <a:lnTo>
                    <a:pt x="1081800" y="973336"/>
                  </a:lnTo>
                  <a:lnTo>
                    <a:pt x="1180026" y="973336"/>
                  </a:lnTo>
                  <a:lnTo>
                    <a:pt x="1180026" y="1071563"/>
                  </a:lnTo>
                  <a:lnTo>
                    <a:pt x="1081800" y="1071563"/>
                  </a:lnTo>
                  <a:close/>
                  <a:moveTo>
                    <a:pt x="1081800" y="964406"/>
                  </a:moveTo>
                  <a:lnTo>
                    <a:pt x="1081800" y="866180"/>
                  </a:lnTo>
                  <a:lnTo>
                    <a:pt x="1180026" y="866180"/>
                  </a:lnTo>
                  <a:lnTo>
                    <a:pt x="1180026" y="964406"/>
                  </a:lnTo>
                  <a:lnTo>
                    <a:pt x="1081800" y="964406"/>
                  </a:lnTo>
                  <a:close/>
                  <a:moveTo>
                    <a:pt x="1081800" y="857250"/>
                  </a:moveTo>
                  <a:lnTo>
                    <a:pt x="1081800" y="759023"/>
                  </a:lnTo>
                  <a:lnTo>
                    <a:pt x="1180026" y="759023"/>
                  </a:lnTo>
                  <a:lnTo>
                    <a:pt x="1180026" y="857250"/>
                  </a:lnTo>
                  <a:lnTo>
                    <a:pt x="1081800" y="857250"/>
                  </a:lnTo>
                  <a:close/>
                  <a:moveTo>
                    <a:pt x="1081800" y="750094"/>
                  </a:moveTo>
                  <a:lnTo>
                    <a:pt x="1081800" y="651867"/>
                  </a:lnTo>
                  <a:lnTo>
                    <a:pt x="1180026" y="651867"/>
                  </a:lnTo>
                  <a:lnTo>
                    <a:pt x="1180026" y="750094"/>
                  </a:lnTo>
                  <a:lnTo>
                    <a:pt x="1081800" y="750094"/>
                  </a:lnTo>
                  <a:close/>
                  <a:moveTo>
                    <a:pt x="1081800" y="642938"/>
                  </a:moveTo>
                  <a:lnTo>
                    <a:pt x="1081800" y="544711"/>
                  </a:lnTo>
                  <a:lnTo>
                    <a:pt x="1180026" y="544711"/>
                  </a:lnTo>
                  <a:lnTo>
                    <a:pt x="1180026" y="642938"/>
                  </a:lnTo>
                  <a:lnTo>
                    <a:pt x="1081800" y="642938"/>
                  </a:lnTo>
                  <a:close/>
                  <a:moveTo>
                    <a:pt x="1072870" y="642938"/>
                  </a:moveTo>
                  <a:lnTo>
                    <a:pt x="974643" y="642938"/>
                  </a:lnTo>
                  <a:lnTo>
                    <a:pt x="974643" y="544711"/>
                  </a:lnTo>
                  <a:lnTo>
                    <a:pt x="1072870" y="544711"/>
                  </a:lnTo>
                  <a:lnTo>
                    <a:pt x="1072870" y="642938"/>
                  </a:lnTo>
                  <a:close/>
                  <a:moveTo>
                    <a:pt x="965714" y="642938"/>
                  </a:moveTo>
                  <a:lnTo>
                    <a:pt x="867487" y="642938"/>
                  </a:lnTo>
                  <a:lnTo>
                    <a:pt x="867487" y="544711"/>
                  </a:lnTo>
                  <a:lnTo>
                    <a:pt x="965714" y="544711"/>
                  </a:lnTo>
                  <a:lnTo>
                    <a:pt x="965714" y="642938"/>
                  </a:lnTo>
                  <a:close/>
                  <a:moveTo>
                    <a:pt x="858557" y="642938"/>
                  </a:moveTo>
                  <a:lnTo>
                    <a:pt x="760331" y="642938"/>
                  </a:lnTo>
                  <a:lnTo>
                    <a:pt x="760331" y="544711"/>
                  </a:lnTo>
                  <a:lnTo>
                    <a:pt x="858557" y="544711"/>
                  </a:lnTo>
                  <a:lnTo>
                    <a:pt x="858557" y="642938"/>
                  </a:lnTo>
                  <a:close/>
                  <a:moveTo>
                    <a:pt x="751401" y="642938"/>
                  </a:moveTo>
                  <a:lnTo>
                    <a:pt x="653175" y="642938"/>
                  </a:lnTo>
                  <a:lnTo>
                    <a:pt x="653175" y="544711"/>
                  </a:lnTo>
                  <a:lnTo>
                    <a:pt x="751401" y="544711"/>
                  </a:lnTo>
                  <a:lnTo>
                    <a:pt x="751401" y="642938"/>
                  </a:lnTo>
                  <a:close/>
                  <a:moveTo>
                    <a:pt x="751401" y="651867"/>
                  </a:moveTo>
                  <a:lnTo>
                    <a:pt x="751401" y="750094"/>
                  </a:lnTo>
                  <a:lnTo>
                    <a:pt x="653175" y="750094"/>
                  </a:lnTo>
                  <a:lnTo>
                    <a:pt x="653175" y="651867"/>
                  </a:lnTo>
                  <a:lnTo>
                    <a:pt x="751401" y="651867"/>
                  </a:lnTo>
                  <a:close/>
                  <a:moveTo>
                    <a:pt x="644245" y="750094"/>
                  </a:moveTo>
                  <a:lnTo>
                    <a:pt x="546018" y="750094"/>
                  </a:lnTo>
                  <a:lnTo>
                    <a:pt x="546018" y="651867"/>
                  </a:lnTo>
                  <a:lnTo>
                    <a:pt x="644245" y="651867"/>
                  </a:lnTo>
                  <a:lnTo>
                    <a:pt x="644245" y="750094"/>
                  </a:lnTo>
                  <a:close/>
                  <a:moveTo>
                    <a:pt x="644245" y="759023"/>
                  </a:moveTo>
                  <a:lnTo>
                    <a:pt x="644245" y="857250"/>
                  </a:lnTo>
                  <a:lnTo>
                    <a:pt x="546018" y="857250"/>
                  </a:lnTo>
                  <a:lnTo>
                    <a:pt x="546018" y="759023"/>
                  </a:lnTo>
                  <a:lnTo>
                    <a:pt x="644245" y="759023"/>
                  </a:lnTo>
                  <a:close/>
                  <a:moveTo>
                    <a:pt x="644245" y="866180"/>
                  </a:moveTo>
                  <a:lnTo>
                    <a:pt x="644245" y="964406"/>
                  </a:lnTo>
                  <a:lnTo>
                    <a:pt x="546018" y="964406"/>
                  </a:lnTo>
                  <a:lnTo>
                    <a:pt x="546018" y="866180"/>
                  </a:lnTo>
                  <a:lnTo>
                    <a:pt x="644245" y="866180"/>
                  </a:lnTo>
                  <a:close/>
                  <a:moveTo>
                    <a:pt x="644245" y="973336"/>
                  </a:moveTo>
                  <a:lnTo>
                    <a:pt x="644245" y="1071563"/>
                  </a:lnTo>
                  <a:lnTo>
                    <a:pt x="546018" y="1071563"/>
                  </a:lnTo>
                  <a:lnTo>
                    <a:pt x="546018" y="973336"/>
                  </a:lnTo>
                  <a:lnTo>
                    <a:pt x="644245" y="973336"/>
                  </a:lnTo>
                  <a:close/>
                  <a:moveTo>
                    <a:pt x="644245" y="1080492"/>
                  </a:moveTo>
                  <a:lnTo>
                    <a:pt x="644245" y="1178719"/>
                  </a:lnTo>
                  <a:lnTo>
                    <a:pt x="546018" y="1178719"/>
                  </a:lnTo>
                  <a:lnTo>
                    <a:pt x="546018" y="1080492"/>
                  </a:lnTo>
                  <a:lnTo>
                    <a:pt x="644245" y="1080492"/>
                  </a:lnTo>
                  <a:close/>
                  <a:moveTo>
                    <a:pt x="644245" y="1187649"/>
                  </a:moveTo>
                  <a:lnTo>
                    <a:pt x="644245" y="1285875"/>
                  </a:lnTo>
                  <a:lnTo>
                    <a:pt x="546018" y="1285875"/>
                  </a:lnTo>
                  <a:lnTo>
                    <a:pt x="546018" y="1187649"/>
                  </a:lnTo>
                  <a:lnTo>
                    <a:pt x="644245" y="1187649"/>
                  </a:lnTo>
                  <a:close/>
                  <a:moveTo>
                    <a:pt x="644245" y="1294805"/>
                  </a:moveTo>
                  <a:lnTo>
                    <a:pt x="644245" y="1393031"/>
                  </a:lnTo>
                  <a:lnTo>
                    <a:pt x="546018" y="1393031"/>
                  </a:lnTo>
                  <a:lnTo>
                    <a:pt x="546018" y="1294805"/>
                  </a:lnTo>
                  <a:lnTo>
                    <a:pt x="644245" y="1294805"/>
                  </a:lnTo>
                  <a:close/>
                  <a:moveTo>
                    <a:pt x="644245" y="1401961"/>
                  </a:moveTo>
                  <a:lnTo>
                    <a:pt x="644245" y="1500188"/>
                  </a:lnTo>
                  <a:lnTo>
                    <a:pt x="546018" y="1500188"/>
                  </a:lnTo>
                  <a:lnTo>
                    <a:pt x="546018" y="1401961"/>
                  </a:lnTo>
                  <a:lnTo>
                    <a:pt x="644245" y="1401961"/>
                  </a:lnTo>
                  <a:close/>
                  <a:moveTo>
                    <a:pt x="644245" y="1509117"/>
                  </a:moveTo>
                  <a:lnTo>
                    <a:pt x="644245" y="1607344"/>
                  </a:lnTo>
                  <a:lnTo>
                    <a:pt x="546018" y="1607344"/>
                  </a:lnTo>
                  <a:lnTo>
                    <a:pt x="546018" y="1509117"/>
                  </a:lnTo>
                  <a:lnTo>
                    <a:pt x="644245" y="1509117"/>
                  </a:lnTo>
                  <a:close/>
                  <a:moveTo>
                    <a:pt x="644245" y="1616274"/>
                  </a:moveTo>
                  <a:lnTo>
                    <a:pt x="644245" y="1714500"/>
                  </a:lnTo>
                  <a:lnTo>
                    <a:pt x="546018" y="1714500"/>
                  </a:lnTo>
                  <a:lnTo>
                    <a:pt x="546018" y="1616274"/>
                  </a:lnTo>
                  <a:lnTo>
                    <a:pt x="644245" y="1616274"/>
                  </a:lnTo>
                  <a:close/>
                  <a:moveTo>
                    <a:pt x="653175" y="1616274"/>
                  </a:moveTo>
                  <a:lnTo>
                    <a:pt x="751401" y="1616274"/>
                  </a:lnTo>
                  <a:lnTo>
                    <a:pt x="751401" y="1714500"/>
                  </a:lnTo>
                  <a:lnTo>
                    <a:pt x="653175" y="1714500"/>
                  </a:lnTo>
                  <a:lnTo>
                    <a:pt x="653175" y="1616274"/>
                  </a:lnTo>
                  <a:close/>
                  <a:moveTo>
                    <a:pt x="751401" y="1723430"/>
                  </a:moveTo>
                  <a:lnTo>
                    <a:pt x="751401" y="1821656"/>
                  </a:lnTo>
                  <a:lnTo>
                    <a:pt x="653175" y="1821656"/>
                  </a:lnTo>
                  <a:lnTo>
                    <a:pt x="653175" y="1723430"/>
                  </a:lnTo>
                  <a:lnTo>
                    <a:pt x="751401" y="1723430"/>
                  </a:lnTo>
                  <a:close/>
                  <a:moveTo>
                    <a:pt x="760331" y="1723430"/>
                  </a:moveTo>
                  <a:lnTo>
                    <a:pt x="858557" y="1723430"/>
                  </a:lnTo>
                  <a:lnTo>
                    <a:pt x="858557" y="1821656"/>
                  </a:lnTo>
                  <a:lnTo>
                    <a:pt x="760331" y="1821656"/>
                  </a:lnTo>
                  <a:lnTo>
                    <a:pt x="760331" y="1723430"/>
                  </a:lnTo>
                  <a:close/>
                  <a:moveTo>
                    <a:pt x="867487" y="1723430"/>
                  </a:moveTo>
                  <a:lnTo>
                    <a:pt x="965714" y="1723430"/>
                  </a:lnTo>
                  <a:lnTo>
                    <a:pt x="965714" y="1821656"/>
                  </a:lnTo>
                  <a:lnTo>
                    <a:pt x="867487" y="1821656"/>
                  </a:lnTo>
                  <a:lnTo>
                    <a:pt x="867487" y="1723430"/>
                  </a:lnTo>
                  <a:close/>
                  <a:moveTo>
                    <a:pt x="974643" y="1723430"/>
                  </a:moveTo>
                  <a:lnTo>
                    <a:pt x="1072870" y="1723430"/>
                  </a:lnTo>
                  <a:lnTo>
                    <a:pt x="1072870" y="1821656"/>
                  </a:lnTo>
                  <a:lnTo>
                    <a:pt x="974643" y="1821656"/>
                  </a:lnTo>
                  <a:lnTo>
                    <a:pt x="974643" y="1723430"/>
                  </a:lnTo>
                  <a:close/>
                  <a:moveTo>
                    <a:pt x="1081800" y="1723430"/>
                  </a:moveTo>
                  <a:lnTo>
                    <a:pt x="1180026" y="1723430"/>
                  </a:lnTo>
                  <a:lnTo>
                    <a:pt x="1180026" y="1821656"/>
                  </a:lnTo>
                  <a:lnTo>
                    <a:pt x="1081800" y="1821656"/>
                  </a:lnTo>
                  <a:lnTo>
                    <a:pt x="1081800" y="1723430"/>
                  </a:lnTo>
                  <a:close/>
                  <a:moveTo>
                    <a:pt x="1081800" y="1714500"/>
                  </a:moveTo>
                  <a:lnTo>
                    <a:pt x="1081800" y="1616274"/>
                  </a:lnTo>
                  <a:lnTo>
                    <a:pt x="1180026" y="1616274"/>
                  </a:lnTo>
                  <a:lnTo>
                    <a:pt x="1180026" y="1714500"/>
                  </a:lnTo>
                  <a:lnTo>
                    <a:pt x="1081800" y="1714500"/>
                  </a:lnTo>
                  <a:close/>
                  <a:moveTo>
                    <a:pt x="1188956" y="1616274"/>
                  </a:moveTo>
                  <a:lnTo>
                    <a:pt x="1287182" y="1616274"/>
                  </a:lnTo>
                  <a:lnTo>
                    <a:pt x="1287182" y="1714500"/>
                  </a:lnTo>
                  <a:lnTo>
                    <a:pt x="1188956" y="1714500"/>
                  </a:lnTo>
                  <a:lnTo>
                    <a:pt x="1188956" y="1616274"/>
                  </a:lnTo>
                  <a:close/>
                  <a:moveTo>
                    <a:pt x="1188956" y="1607344"/>
                  </a:moveTo>
                  <a:lnTo>
                    <a:pt x="1188956" y="1509117"/>
                  </a:lnTo>
                  <a:lnTo>
                    <a:pt x="1287182" y="1509117"/>
                  </a:lnTo>
                  <a:lnTo>
                    <a:pt x="1287182" y="1607344"/>
                  </a:lnTo>
                  <a:lnTo>
                    <a:pt x="1188956" y="1607344"/>
                  </a:lnTo>
                  <a:close/>
                  <a:moveTo>
                    <a:pt x="1188956" y="1500188"/>
                  </a:moveTo>
                  <a:lnTo>
                    <a:pt x="1188956" y="1401961"/>
                  </a:lnTo>
                  <a:lnTo>
                    <a:pt x="1287182" y="1401961"/>
                  </a:lnTo>
                  <a:lnTo>
                    <a:pt x="1287182" y="1500188"/>
                  </a:lnTo>
                  <a:lnTo>
                    <a:pt x="1188956" y="1500188"/>
                  </a:lnTo>
                  <a:close/>
                  <a:moveTo>
                    <a:pt x="1188956" y="1393031"/>
                  </a:moveTo>
                  <a:lnTo>
                    <a:pt x="1188956" y="1294805"/>
                  </a:lnTo>
                  <a:lnTo>
                    <a:pt x="1287182" y="1294805"/>
                  </a:lnTo>
                  <a:lnTo>
                    <a:pt x="1287182" y="1393031"/>
                  </a:lnTo>
                  <a:lnTo>
                    <a:pt x="1188956" y="1393031"/>
                  </a:lnTo>
                  <a:close/>
                  <a:moveTo>
                    <a:pt x="1188956" y="1285875"/>
                  </a:moveTo>
                  <a:lnTo>
                    <a:pt x="1188956" y="1187649"/>
                  </a:lnTo>
                  <a:lnTo>
                    <a:pt x="1287182" y="1187649"/>
                  </a:lnTo>
                  <a:lnTo>
                    <a:pt x="1287182" y="1285875"/>
                  </a:lnTo>
                  <a:lnTo>
                    <a:pt x="1188956" y="1285875"/>
                  </a:lnTo>
                  <a:close/>
                  <a:moveTo>
                    <a:pt x="1188956" y="1178719"/>
                  </a:moveTo>
                  <a:lnTo>
                    <a:pt x="1188956" y="1080492"/>
                  </a:lnTo>
                  <a:lnTo>
                    <a:pt x="1287182" y="1080492"/>
                  </a:lnTo>
                  <a:lnTo>
                    <a:pt x="1287182" y="1178719"/>
                  </a:lnTo>
                  <a:lnTo>
                    <a:pt x="1188956" y="1178719"/>
                  </a:lnTo>
                  <a:close/>
                  <a:moveTo>
                    <a:pt x="1188956" y="1071563"/>
                  </a:moveTo>
                  <a:lnTo>
                    <a:pt x="1188956" y="973336"/>
                  </a:lnTo>
                  <a:lnTo>
                    <a:pt x="1287182" y="973336"/>
                  </a:lnTo>
                  <a:lnTo>
                    <a:pt x="1287182" y="1071563"/>
                  </a:lnTo>
                  <a:lnTo>
                    <a:pt x="1188956" y="1071563"/>
                  </a:lnTo>
                  <a:close/>
                  <a:moveTo>
                    <a:pt x="1188956" y="964406"/>
                  </a:moveTo>
                  <a:lnTo>
                    <a:pt x="1188956" y="866180"/>
                  </a:lnTo>
                  <a:lnTo>
                    <a:pt x="1287182" y="866180"/>
                  </a:lnTo>
                  <a:lnTo>
                    <a:pt x="1287182" y="964406"/>
                  </a:lnTo>
                  <a:lnTo>
                    <a:pt x="1188956" y="964406"/>
                  </a:lnTo>
                  <a:close/>
                  <a:moveTo>
                    <a:pt x="1188956" y="857250"/>
                  </a:moveTo>
                  <a:lnTo>
                    <a:pt x="1188956" y="759023"/>
                  </a:lnTo>
                  <a:lnTo>
                    <a:pt x="1287182" y="759023"/>
                  </a:lnTo>
                  <a:lnTo>
                    <a:pt x="1287182" y="857250"/>
                  </a:lnTo>
                  <a:lnTo>
                    <a:pt x="1188956" y="857250"/>
                  </a:lnTo>
                  <a:close/>
                  <a:moveTo>
                    <a:pt x="1188956" y="750094"/>
                  </a:moveTo>
                  <a:lnTo>
                    <a:pt x="1188956" y="651867"/>
                  </a:lnTo>
                  <a:lnTo>
                    <a:pt x="1287182" y="651867"/>
                  </a:lnTo>
                  <a:lnTo>
                    <a:pt x="1287182" y="750094"/>
                  </a:lnTo>
                  <a:lnTo>
                    <a:pt x="1188956" y="750094"/>
                  </a:lnTo>
                  <a:close/>
                  <a:moveTo>
                    <a:pt x="1188956" y="642938"/>
                  </a:moveTo>
                  <a:lnTo>
                    <a:pt x="1188956" y="544711"/>
                  </a:lnTo>
                  <a:lnTo>
                    <a:pt x="1287182" y="544711"/>
                  </a:lnTo>
                  <a:lnTo>
                    <a:pt x="1287182" y="642938"/>
                  </a:lnTo>
                  <a:lnTo>
                    <a:pt x="1188956" y="642938"/>
                  </a:lnTo>
                  <a:close/>
                  <a:moveTo>
                    <a:pt x="1188956" y="535781"/>
                  </a:moveTo>
                  <a:lnTo>
                    <a:pt x="1188956" y="437555"/>
                  </a:lnTo>
                  <a:lnTo>
                    <a:pt x="1287182" y="437555"/>
                  </a:lnTo>
                  <a:lnTo>
                    <a:pt x="1287182" y="535781"/>
                  </a:lnTo>
                  <a:lnTo>
                    <a:pt x="1188956" y="535781"/>
                  </a:lnTo>
                  <a:close/>
                  <a:moveTo>
                    <a:pt x="1180026" y="535781"/>
                  </a:moveTo>
                  <a:lnTo>
                    <a:pt x="1081800" y="535781"/>
                  </a:lnTo>
                  <a:lnTo>
                    <a:pt x="1081800" y="437555"/>
                  </a:lnTo>
                  <a:lnTo>
                    <a:pt x="1180026" y="437555"/>
                  </a:lnTo>
                  <a:lnTo>
                    <a:pt x="1180026" y="535781"/>
                  </a:lnTo>
                  <a:close/>
                  <a:moveTo>
                    <a:pt x="1072870" y="535781"/>
                  </a:moveTo>
                  <a:lnTo>
                    <a:pt x="974643" y="535781"/>
                  </a:lnTo>
                  <a:lnTo>
                    <a:pt x="974643" y="437555"/>
                  </a:lnTo>
                  <a:lnTo>
                    <a:pt x="1072870" y="437555"/>
                  </a:lnTo>
                  <a:lnTo>
                    <a:pt x="1072870" y="535781"/>
                  </a:lnTo>
                  <a:close/>
                  <a:moveTo>
                    <a:pt x="965714" y="535781"/>
                  </a:moveTo>
                  <a:lnTo>
                    <a:pt x="867487" y="535781"/>
                  </a:lnTo>
                  <a:lnTo>
                    <a:pt x="867487" y="437555"/>
                  </a:lnTo>
                  <a:lnTo>
                    <a:pt x="965714" y="437555"/>
                  </a:lnTo>
                  <a:lnTo>
                    <a:pt x="965714" y="535781"/>
                  </a:lnTo>
                  <a:close/>
                  <a:moveTo>
                    <a:pt x="858557" y="535781"/>
                  </a:moveTo>
                  <a:lnTo>
                    <a:pt x="760331" y="535781"/>
                  </a:lnTo>
                  <a:lnTo>
                    <a:pt x="760331" y="437555"/>
                  </a:lnTo>
                  <a:lnTo>
                    <a:pt x="858557" y="437555"/>
                  </a:lnTo>
                  <a:lnTo>
                    <a:pt x="858557" y="535781"/>
                  </a:lnTo>
                  <a:close/>
                  <a:moveTo>
                    <a:pt x="751401" y="535781"/>
                  </a:moveTo>
                  <a:lnTo>
                    <a:pt x="653175" y="535781"/>
                  </a:lnTo>
                  <a:lnTo>
                    <a:pt x="653175" y="437555"/>
                  </a:lnTo>
                  <a:lnTo>
                    <a:pt x="751401" y="437555"/>
                  </a:lnTo>
                  <a:lnTo>
                    <a:pt x="751401" y="535781"/>
                  </a:lnTo>
                  <a:close/>
                  <a:moveTo>
                    <a:pt x="644245" y="535781"/>
                  </a:moveTo>
                  <a:lnTo>
                    <a:pt x="546018" y="535781"/>
                  </a:lnTo>
                  <a:lnTo>
                    <a:pt x="546018" y="437555"/>
                  </a:lnTo>
                  <a:lnTo>
                    <a:pt x="644245" y="437555"/>
                  </a:lnTo>
                  <a:lnTo>
                    <a:pt x="644245" y="535781"/>
                  </a:lnTo>
                  <a:close/>
                  <a:moveTo>
                    <a:pt x="644245" y="544711"/>
                  </a:moveTo>
                  <a:lnTo>
                    <a:pt x="644245" y="642938"/>
                  </a:lnTo>
                  <a:lnTo>
                    <a:pt x="546018" y="642938"/>
                  </a:lnTo>
                  <a:lnTo>
                    <a:pt x="546018" y="544711"/>
                  </a:lnTo>
                  <a:lnTo>
                    <a:pt x="644245" y="544711"/>
                  </a:lnTo>
                  <a:close/>
                  <a:moveTo>
                    <a:pt x="537089" y="642938"/>
                  </a:moveTo>
                  <a:lnTo>
                    <a:pt x="438862" y="642938"/>
                  </a:lnTo>
                  <a:lnTo>
                    <a:pt x="438862" y="544711"/>
                  </a:lnTo>
                  <a:lnTo>
                    <a:pt x="537089" y="544711"/>
                  </a:lnTo>
                  <a:lnTo>
                    <a:pt x="537089" y="642938"/>
                  </a:lnTo>
                  <a:close/>
                  <a:moveTo>
                    <a:pt x="537089" y="651867"/>
                  </a:moveTo>
                  <a:lnTo>
                    <a:pt x="537089" y="750094"/>
                  </a:lnTo>
                  <a:lnTo>
                    <a:pt x="438862" y="750094"/>
                  </a:lnTo>
                  <a:lnTo>
                    <a:pt x="438862" y="651867"/>
                  </a:lnTo>
                  <a:lnTo>
                    <a:pt x="537089" y="651867"/>
                  </a:lnTo>
                  <a:close/>
                  <a:moveTo>
                    <a:pt x="537089" y="759023"/>
                  </a:moveTo>
                  <a:lnTo>
                    <a:pt x="537089" y="857250"/>
                  </a:lnTo>
                  <a:lnTo>
                    <a:pt x="438862" y="857250"/>
                  </a:lnTo>
                  <a:lnTo>
                    <a:pt x="438862" y="759023"/>
                  </a:lnTo>
                  <a:lnTo>
                    <a:pt x="537089" y="759023"/>
                  </a:lnTo>
                  <a:close/>
                  <a:moveTo>
                    <a:pt x="537089" y="866180"/>
                  </a:moveTo>
                  <a:lnTo>
                    <a:pt x="537089" y="964406"/>
                  </a:lnTo>
                  <a:lnTo>
                    <a:pt x="438862" y="964406"/>
                  </a:lnTo>
                  <a:lnTo>
                    <a:pt x="438862" y="866180"/>
                  </a:lnTo>
                  <a:lnTo>
                    <a:pt x="537089" y="866180"/>
                  </a:lnTo>
                  <a:close/>
                  <a:moveTo>
                    <a:pt x="537089" y="973336"/>
                  </a:moveTo>
                  <a:lnTo>
                    <a:pt x="537089" y="1071563"/>
                  </a:lnTo>
                  <a:lnTo>
                    <a:pt x="438862" y="1071563"/>
                  </a:lnTo>
                  <a:lnTo>
                    <a:pt x="438862" y="973336"/>
                  </a:lnTo>
                  <a:lnTo>
                    <a:pt x="537089" y="973336"/>
                  </a:lnTo>
                  <a:close/>
                  <a:moveTo>
                    <a:pt x="537089" y="1080492"/>
                  </a:moveTo>
                  <a:lnTo>
                    <a:pt x="537089" y="1178719"/>
                  </a:lnTo>
                  <a:lnTo>
                    <a:pt x="438862" y="1178719"/>
                  </a:lnTo>
                  <a:lnTo>
                    <a:pt x="438862" y="1080492"/>
                  </a:lnTo>
                  <a:lnTo>
                    <a:pt x="537089" y="1080492"/>
                  </a:lnTo>
                  <a:close/>
                  <a:moveTo>
                    <a:pt x="537089" y="1187649"/>
                  </a:moveTo>
                  <a:lnTo>
                    <a:pt x="537089" y="1285875"/>
                  </a:lnTo>
                  <a:lnTo>
                    <a:pt x="438862" y="1285875"/>
                  </a:lnTo>
                  <a:lnTo>
                    <a:pt x="438862" y="1187649"/>
                  </a:lnTo>
                  <a:lnTo>
                    <a:pt x="537089" y="1187649"/>
                  </a:lnTo>
                  <a:close/>
                  <a:moveTo>
                    <a:pt x="537089" y="1294805"/>
                  </a:moveTo>
                  <a:lnTo>
                    <a:pt x="537089" y="1393031"/>
                  </a:lnTo>
                  <a:lnTo>
                    <a:pt x="438862" y="1393031"/>
                  </a:lnTo>
                  <a:lnTo>
                    <a:pt x="438862" y="1294805"/>
                  </a:lnTo>
                  <a:lnTo>
                    <a:pt x="537089" y="1294805"/>
                  </a:lnTo>
                  <a:close/>
                  <a:moveTo>
                    <a:pt x="537089" y="1401961"/>
                  </a:moveTo>
                  <a:lnTo>
                    <a:pt x="537089" y="1500188"/>
                  </a:lnTo>
                  <a:lnTo>
                    <a:pt x="438862" y="1500188"/>
                  </a:lnTo>
                  <a:lnTo>
                    <a:pt x="438862" y="1401961"/>
                  </a:lnTo>
                  <a:lnTo>
                    <a:pt x="537089" y="1401961"/>
                  </a:lnTo>
                  <a:close/>
                  <a:moveTo>
                    <a:pt x="537089" y="1509117"/>
                  </a:moveTo>
                  <a:lnTo>
                    <a:pt x="537089" y="1607344"/>
                  </a:lnTo>
                  <a:lnTo>
                    <a:pt x="438862" y="1607344"/>
                  </a:lnTo>
                  <a:lnTo>
                    <a:pt x="438862" y="1509117"/>
                  </a:lnTo>
                  <a:lnTo>
                    <a:pt x="537089" y="1509117"/>
                  </a:lnTo>
                  <a:close/>
                  <a:moveTo>
                    <a:pt x="537089" y="1616274"/>
                  </a:moveTo>
                  <a:lnTo>
                    <a:pt x="537089" y="1714500"/>
                  </a:lnTo>
                  <a:lnTo>
                    <a:pt x="438862" y="1714500"/>
                  </a:lnTo>
                  <a:lnTo>
                    <a:pt x="438862" y="1616274"/>
                  </a:lnTo>
                  <a:lnTo>
                    <a:pt x="537089" y="1616274"/>
                  </a:lnTo>
                  <a:close/>
                  <a:moveTo>
                    <a:pt x="537089" y="1723430"/>
                  </a:moveTo>
                  <a:lnTo>
                    <a:pt x="537089" y="1821656"/>
                  </a:lnTo>
                  <a:lnTo>
                    <a:pt x="438862" y="1821656"/>
                  </a:lnTo>
                  <a:lnTo>
                    <a:pt x="438862" y="1723430"/>
                  </a:lnTo>
                  <a:lnTo>
                    <a:pt x="537089" y="1723430"/>
                  </a:lnTo>
                  <a:close/>
                  <a:moveTo>
                    <a:pt x="546018" y="1723430"/>
                  </a:moveTo>
                  <a:lnTo>
                    <a:pt x="644245" y="1723430"/>
                  </a:lnTo>
                  <a:lnTo>
                    <a:pt x="644245" y="1821656"/>
                  </a:lnTo>
                  <a:lnTo>
                    <a:pt x="546018" y="1821656"/>
                  </a:lnTo>
                  <a:lnTo>
                    <a:pt x="546018" y="1723430"/>
                  </a:lnTo>
                  <a:close/>
                  <a:moveTo>
                    <a:pt x="644245" y="1830586"/>
                  </a:moveTo>
                  <a:lnTo>
                    <a:pt x="644245" y="1928813"/>
                  </a:lnTo>
                  <a:lnTo>
                    <a:pt x="546018" y="1928813"/>
                  </a:lnTo>
                  <a:lnTo>
                    <a:pt x="546018" y="1830586"/>
                  </a:lnTo>
                  <a:lnTo>
                    <a:pt x="644245" y="1830586"/>
                  </a:lnTo>
                  <a:close/>
                  <a:moveTo>
                    <a:pt x="653175" y="1830586"/>
                  </a:moveTo>
                  <a:lnTo>
                    <a:pt x="751401" y="1830586"/>
                  </a:lnTo>
                  <a:lnTo>
                    <a:pt x="751401" y="1928813"/>
                  </a:lnTo>
                  <a:lnTo>
                    <a:pt x="653175" y="1928813"/>
                  </a:lnTo>
                  <a:lnTo>
                    <a:pt x="653175" y="1830586"/>
                  </a:lnTo>
                  <a:close/>
                  <a:moveTo>
                    <a:pt x="760331" y="1830586"/>
                  </a:moveTo>
                  <a:lnTo>
                    <a:pt x="858557" y="1830586"/>
                  </a:lnTo>
                  <a:lnTo>
                    <a:pt x="858557" y="1928813"/>
                  </a:lnTo>
                  <a:lnTo>
                    <a:pt x="760331" y="1928813"/>
                  </a:lnTo>
                  <a:lnTo>
                    <a:pt x="760331" y="1830586"/>
                  </a:lnTo>
                  <a:close/>
                  <a:moveTo>
                    <a:pt x="867487" y="1830586"/>
                  </a:moveTo>
                  <a:lnTo>
                    <a:pt x="965714" y="1830586"/>
                  </a:lnTo>
                  <a:lnTo>
                    <a:pt x="965714" y="1928813"/>
                  </a:lnTo>
                  <a:lnTo>
                    <a:pt x="867487" y="1928813"/>
                  </a:lnTo>
                  <a:lnTo>
                    <a:pt x="867487" y="1830586"/>
                  </a:lnTo>
                  <a:close/>
                  <a:moveTo>
                    <a:pt x="974643" y="1830586"/>
                  </a:moveTo>
                  <a:lnTo>
                    <a:pt x="1072870" y="1830586"/>
                  </a:lnTo>
                  <a:lnTo>
                    <a:pt x="1072870" y="1928813"/>
                  </a:lnTo>
                  <a:lnTo>
                    <a:pt x="974643" y="1928813"/>
                  </a:lnTo>
                  <a:lnTo>
                    <a:pt x="974643" y="1830586"/>
                  </a:lnTo>
                  <a:close/>
                  <a:moveTo>
                    <a:pt x="1081800" y="1830586"/>
                  </a:moveTo>
                  <a:lnTo>
                    <a:pt x="1180026" y="1830586"/>
                  </a:lnTo>
                  <a:lnTo>
                    <a:pt x="1180026" y="1928813"/>
                  </a:lnTo>
                  <a:lnTo>
                    <a:pt x="1081800" y="1928813"/>
                  </a:lnTo>
                  <a:lnTo>
                    <a:pt x="1081800" y="1830586"/>
                  </a:lnTo>
                  <a:close/>
                  <a:moveTo>
                    <a:pt x="1188956" y="1830586"/>
                  </a:moveTo>
                  <a:lnTo>
                    <a:pt x="1287182" y="1830586"/>
                  </a:lnTo>
                  <a:lnTo>
                    <a:pt x="1287182" y="1928813"/>
                  </a:lnTo>
                  <a:lnTo>
                    <a:pt x="1188956" y="1928813"/>
                  </a:lnTo>
                  <a:lnTo>
                    <a:pt x="1188956" y="1830586"/>
                  </a:lnTo>
                  <a:close/>
                  <a:moveTo>
                    <a:pt x="1188956" y="1821656"/>
                  </a:moveTo>
                  <a:lnTo>
                    <a:pt x="1188956" y="1723430"/>
                  </a:lnTo>
                  <a:lnTo>
                    <a:pt x="1287182" y="1723430"/>
                  </a:lnTo>
                  <a:lnTo>
                    <a:pt x="1287182" y="1821656"/>
                  </a:lnTo>
                  <a:lnTo>
                    <a:pt x="1188956" y="1821656"/>
                  </a:lnTo>
                  <a:close/>
                  <a:moveTo>
                    <a:pt x="1296112" y="1723430"/>
                  </a:moveTo>
                  <a:lnTo>
                    <a:pt x="1394339" y="1723430"/>
                  </a:lnTo>
                  <a:lnTo>
                    <a:pt x="1394339" y="1821656"/>
                  </a:lnTo>
                  <a:lnTo>
                    <a:pt x="1296112" y="1821656"/>
                  </a:lnTo>
                  <a:lnTo>
                    <a:pt x="1296112" y="1723430"/>
                  </a:lnTo>
                  <a:close/>
                  <a:moveTo>
                    <a:pt x="1296112" y="1714500"/>
                  </a:moveTo>
                  <a:lnTo>
                    <a:pt x="1296112" y="1616274"/>
                  </a:lnTo>
                  <a:lnTo>
                    <a:pt x="1394339" y="1616274"/>
                  </a:lnTo>
                  <a:lnTo>
                    <a:pt x="1394339" y="1714500"/>
                  </a:lnTo>
                  <a:lnTo>
                    <a:pt x="1296112" y="1714500"/>
                  </a:lnTo>
                  <a:close/>
                  <a:moveTo>
                    <a:pt x="1296112" y="1607344"/>
                  </a:moveTo>
                  <a:lnTo>
                    <a:pt x="1296112" y="1509117"/>
                  </a:lnTo>
                  <a:lnTo>
                    <a:pt x="1394339" y="1509117"/>
                  </a:lnTo>
                  <a:lnTo>
                    <a:pt x="1394339" y="1607344"/>
                  </a:lnTo>
                  <a:lnTo>
                    <a:pt x="1296112" y="1607344"/>
                  </a:lnTo>
                  <a:close/>
                  <a:moveTo>
                    <a:pt x="1296112" y="1500188"/>
                  </a:moveTo>
                  <a:lnTo>
                    <a:pt x="1296112" y="1401961"/>
                  </a:lnTo>
                  <a:lnTo>
                    <a:pt x="1394339" y="1401961"/>
                  </a:lnTo>
                  <a:lnTo>
                    <a:pt x="1394339" y="1500188"/>
                  </a:lnTo>
                  <a:lnTo>
                    <a:pt x="1296112" y="1500188"/>
                  </a:lnTo>
                  <a:close/>
                  <a:moveTo>
                    <a:pt x="1296112" y="1393031"/>
                  </a:moveTo>
                  <a:lnTo>
                    <a:pt x="1296112" y="1294805"/>
                  </a:lnTo>
                  <a:lnTo>
                    <a:pt x="1394339" y="1294805"/>
                  </a:lnTo>
                  <a:lnTo>
                    <a:pt x="1394339" y="1393031"/>
                  </a:lnTo>
                  <a:lnTo>
                    <a:pt x="1296112" y="1393031"/>
                  </a:lnTo>
                  <a:close/>
                  <a:moveTo>
                    <a:pt x="1296112" y="1285875"/>
                  </a:moveTo>
                  <a:lnTo>
                    <a:pt x="1296112" y="1187649"/>
                  </a:lnTo>
                  <a:lnTo>
                    <a:pt x="1394339" y="1187649"/>
                  </a:lnTo>
                  <a:lnTo>
                    <a:pt x="1394339" y="1285875"/>
                  </a:lnTo>
                  <a:lnTo>
                    <a:pt x="1296112" y="1285875"/>
                  </a:lnTo>
                  <a:close/>
                  <a:moveTo>
                    <a:pt x="1296112" y="1178719"/>
                  </a:moveTo>
                  <a:lnTo>
                    <a:pt x="1296112" y="1080492"/>
                  </a:lnTo>
                  <a:lnTo>
                    <a:pt x="1394339" y="1080492"/>
                  </a:lnTo>
                  <a:lnTo>
                    <a:pt x="1394339" y="1178719"/>
                  </a:lnTo>
                  <a:lnTo>
                    <a:pt x="1296112" y="1178719"/>
                  </a:lnTo>
                  <a:close/>
                  <a:moveTo>
                    <a:pt x="1296112" y="1071563"/>
                  </a:moveTo>
                  <a:lnTo>
                    <a:pt x="1296112" y="973336"/>
                  </a:lnTo>
                  <a:lnTo>
                    <a:pt x="1394339" y="973336"/>
                  </a:lnTo>
                  <a:lnTo>
                    <a:pt x="1394339" y="1071563"/>
                  </a:lnTo>
                  <a:lnTo>
                    <a:pt x="1296112" y="1071563"/>
                  </a:lnTo>
                  <a:close/>
                  <a:moveTo>
                    <a:pt x="1296112" y="964406"/>
                  </a:moveTo>
                  <a:lnTo>
                    <a:pt x="1296112" y="866180"/>
                  </a:lnTo>
                  <a:lnTo>
                    <a:pt x="1394339" y="866180"/>
                  </a:lnTo>
                  <a:lnTo>
                    <a:pt x="1394339" y="964406"/>
                  </a:lnTo>
                  <a:lnTo>
                    <a:pt x="1296112" y="964406"/>
                  </a:lnTo>
                  <a:close/>
                  <a:moveTo>
                    <a:pt x="1296112" y="857250"/>
                  </a:moveTo>
                  <a:lnTo>
                    <a:pt x="1296112" y="759023"/>
                  </a:lnTo>
                  <a:lnTo>
                    <a:pt x="1394339" y="759023"/>
                  </a:lnTo>
                  <a:lnTo>
                    <a:pt x="1394339" y="857250"/>
                  </a:lnTo>
                  <a:lnTo>
                    <a:pt x="1296112" y="857250"/>
                  </a:lnTo>
                  <a:close/>
                  <a:moveTo>
                    <a:pt x="1296112" y="750094"/>
                  </a:moveTo>
                  <a:lnTo>
                    <a:pt x="1296112" y="651867"/>
                  </a:lnTo>
                  <a:lnTo>
                    <a:pt x="1394339" y="651867"/>
                  </a:lnTo>
                  <a:lnTo>
                    <a:pt x="1394339" y="750094"/>
                  </a:lnTo>
                  <a:lnTo>
                    <a:pt x="1296112" y="750094"/>
                  </a:lnTo>
                  <a:close/>
                  <a:moveTo>
                    <a:pt x="1296112" y="642938"/>
                  </a:moveTo>
                  <a:lnTo>
                    <a:pt x="1296112" y="544711"/>
                  </a:lnTo>
                  <a:lnTo>
                    <a:pt x="1394339" y="544711"/>
                  </a:lnTo>
                  <a:lnTo>
                    <a:pt x="1394339" y="642938"/>
                  </a:lnTo>
                  <a:lnTo>
                    <a:pt x="1296112" y="642938"/>
                  </a:lnTo>
                  <a:close/>
                  <a:moveTo>
                    <a:pt x="1296112" y="535781"/>
                  </a:moveTo>
                  <a:lnTo>
                    <a:pt x="1296112" y="437555"/>
                  </a:lnTo>
                  <a:lnTo>
                    <a:pt x="1394339" y="437555"/>
                  </a:lnTo>
                  <a:lnTo>
                    <a:pt x="1394339" y="535781"/>
                  </a:lnTo>
                  <a:lnTo>
                    <a:pt x="1296112" y="535781"/>
                  </a:lnTo>
                  <a:close/>
                  <a:moveTo>
                    <a:pt x="1296112" y="428625"/>
                  </a:moveTo>
                  <a:lnTo>
                    <a:pt x="1296112" y="330398"/>
                  </a:lnTo>
                  <a:lnTo>
                    <a:pt x="1394339" y="330398"/>
                  </a:lnTo>
                  <a:lnTo>
                    <a:pt x="1394339" y="428625"/>
                  </a:lnTo>
                  <a:lnTo>
                    <a:pt x="1296112" y="428625"/>
                  </a:lnTo>
                  <a:close/>
                  <a:moveTo>
                    <a:pt x="1287182" y="428625"/>
                  </a:moveTo>
                  <a:lnTo>
                    <a:pt x="1188956" y="428625"/>
                  </a:lnTo>
                  <a:lnTo>
                    <a:pt x="1188956" y="330398"/>
                  </a:lnTo>
                  <a:lnTo>
                    <a:pt x="1287182" y="330398"/>
                  </a:lnTo>
                  <a:lnTo>
                    <a:pt x="1287182" y="428625"/>
                  </a:lnTo>
                  <a:close/>
                  <a:moveTo>
                    <a:pt x="1180026" y="428625"/>
                  </a:moveTo>
                  <a:lnTo>
                    <a:pt x="1081800" y="428625"/>
                  </a:lnTo>
                  <a:lnTo>
                    <a:pt x="1081800" y="330398"/>
                  </a:lnTo>
                  <a:lnTo>
                    <a:pt x="1180026" y="330398"/>
                  </a:lnTo>
                  <a:lnTo>
                    <a:pt x="1180026" y="428625"/>
                  </a:lnTo>
                  <a:close/>
                  <a:moveTo>
                    <a:pt x="1072870" y="428625"/>
                  </a:moveTo>
                  <a:lnTo>
                    <a:pt x="974643" y="428625"/>
                  </a:lnTo>
                  <a:lnTo>
                    <a:pt x="974643" y="330398"/>
                  </a:lnTo>
                  <a:lnTo>
                    <a:pt x="1072870" y="330398"/>
                  </a:lnTo>
                  <a:lnTo>
                    <a:pt x="1072870" y="428625"/>
                  </a:lnTo>
                  <a:close/>
                  <a:moveTo>
                    <a:pt x="965714" y="428625"/>
                  </a:moveTo>
                  <a:lnTo>
                    <a:pt x="867487" y="428625"/>
                  </a:lnTo>
                  <a:lnTo>
                    <a:pt x="867487" y="330398"/>
                  </a:lnTo>
                  <a:lnTo>
                    <a:pt x="965714" y="330398"/>
                  </a:lnTo>
                  <a:lnTo>
                    <a:pt x="965714" y="428625"/>
                  </a:lnTo>
                  <a:close/>
                  <a:moveTo>
                    <a:pt x="858557" y="428625"/>
                  </a:moveTo>
                  <a:lnTo>
                    <a:pt x="760331" y="428625"/>
                  </a:lnTo>
                  <a:lnTo>
                    <a:pt x="760331" y="330398"/>
                  </a:lnTo>
                  <a:lnTo>
                    <a:pt x="858557" y="330398"/>
                  </a:lnTo>
                  <a:lnTo>
                    <a:pt x="858557" y="428625"/>
                  </a:lnTo>
                  <a:close/>
                  <a:moveTo>
                    <a:pt x="751401" y="428625"/>
                  </a:moveTo>
                  <a:lnTo>
                    <a:pt x="653175" y="428625"/>
                  </a:lnTo>
                  <a:lnTo>
                    <a:pt x="653175" y="330398"/>
                  </a:lnTo>
                  <a:lnTo>
                    <a:pt x="751401" y="330398"/>
                  </a:lnTo>
                  <a:lnTo>
                    <a:pt x="751401" y="428625"/>
                  </a:lnTo>
                  <a:close/>
                  <a:moveTo>
                    <a:pt x="644245" y="428625"/>
                  </a:moveTo>
                  <a:lnTo>
                    <a:pt x="546018" y="428625"/>
                  </a:lnTo>
                  <a:lnTo>
                    <a:pt x="546018" y="330398"/>
                  </a:lnTo>
                  <a:lnTo>
                    <a:pt x="644245" y="330398"/>
                  </a:lnTo>
                  <a:lnTo>
                    <a:pt x="644245" y="428625"/>
                  </a:lnTo>
                  <a:close/>
                  <a:moveTo>
                    <a:pt x="537089" y="428625"/>
                  </a:moveTo>
                  <a:lnTo>
                    <a:pt x="438862" y="428625"/>
                  </a:lnTo>
                  <a:lnTo>
                    <a:pt x="438862" y="330398"/>
                  </a:lnTo>
                  <a:lnTo>
                    <a:pt x="537089" y="330398"/>
                  </a:lnTo>
                  <a:lnTo>
                    <a:pt x="537089" y="428625"/>
                  </a:lnTo>
                  <a:close/>
                  <a:moveTo>
                    <a:pt x="537089" y="437555"/>
                  </a:moveTo>
                  <a:lnTo>
                    <a:pt x="537089" y="535781"/>
                  </a:lnTo>
                  <a:lnTo>
                    <a:pt x="438862" y="535781"/>
                  </a:lnTo>
                  <a:lnTo>
                    <a:pt x="438862" y="437555"/>
                  </a:lnTo>
                  <a:lnTo>
                    <a:pt x="537089" y="437555"/>
                  </a:lnTo>
                  <a:close/>
                  <a:moveTo>
                    <a:pt x="429932" y="535781"/>
                  </a:moveTo>
                  <a:lnTo>
                    <a:pt x="331706" y="535781"/>
                  </a:lnTo>
                  <a:lnTo>
                    <a:pt x="331706" y="437555"/>
                  </a:lnTo>
                  <a:lnTo>
                    <a:pt x="429932" y="437555"/>
                  </a:lnTo>
                  <a:lnTo>
                    <a:pt x="429932" y="535781"/>
                  </a:lnTo>
                  <a:close/>
                  <a:moveTo>
                    <a:pt x="429932" y="544711"/>
                  </a:moveTo>
                  <a:lnTo>
                    <a:pt x="429932" y="642938"/>
                  </a:lnTo>
                  <a:lnTo>
                    <a:pt x="331706" y="642938"/>
                  </a:lnTo>
                  <a:lnTo>
                    <a:pt x="331706" y="544711"/>
                  </a:lnTo>
                  <a:lnTo>
                    <a:pt x="429932" y="544711"/>
                  </a:lnTo>
                  <a:close/>
                  <a:moveTo>
                    <a:pt x="429932" y="651867"/>
                  </a:moveTo>
                  <a:lnTo>
                    <a:pt x="429932" y="750094"/>
                  </a:lnTo>
                  <a:lnTo>
                    <a:pt x="331706" y="750094"/>
                  </a:lnTo>
                  <a:lnTo>
                    <a:pt x="331706" y="651867"/>
                  </a:lnTo>
                  <a:lnTo>
                    <a:pt x="429932" y="651867"/>
                  </a:lnTo>
                  <a:close/>
                  <a:moveTo>
                    <a:pt x="429932" y="759023"/>
                  </a:moveTo>
                  <a:lnTo>
                    <a:pt x="429932" y="857250"/>
                  </a:lnTo>
                  <a:lnTo>
                    <a:pt x="331706" y="857250"/>
                  </a:lnTo>
                  <a:lnTo>
                    <a:pt x="331706" y="759023"/>
                  </a:lnTo>
                  <a:lnTo>
                    <a:pt x="429932" y="759023"/>
                  </a:lnTo>
                  <a:close/>
                  <a:moveTo>
                    <a:pt x="429932" y="866180"/>
                  </a:moveTo>
                  <a:lnTo>
                    <a:pt x="429932" y="964406"/>
                  </a:lnTo>
                  <a:lnTo>
                    <a:pt x="331706" y="964406"/>
                  </a:lnTo>
                  <a:lnTo>
                    <a:pt x="331706" y="866180"/>
                  </a:lnTo>
                  <a:lnTo>
                    <a:pt x="429932" y="866180"/>
                  </a:lnTo>
                  <a:close/>
                  <a:moveTo>
                    <a:pt x="429932" y="973336"/>
                  </a:moveTo>
                  <a:lnTo>
                    <a:pt x="429932" y="1071563"/>
                  </a:lnTo>
                  <a:lnTo>
                    <a:pt x="331706" y="1071563"/>
                  </a:lnTo>
                  <a:lnTo>
                    <a:pt x="331706" y="973336"/>
                  </a:lnTo>
                  <a:lnTo>
                    <a:pt x="429932" y="973336"/>
                  </a:lnTo>
                  <a:close/>
                  <a:moveTo>
                    <a:pt x="429932" y="1080492"/>
                  </a:moveTo>
                  <a:lnTo>
                    <a:pt x="429932" y="1178719"/>
                  </a:lnTo>
                  <a:lnTo>
                    <a:pt x="331706" y="1178719"/>
                  </a:lnTo>
                  <a:lnTo>
                    <a:pt x="331706" y="1080492"/>
                  </a:lnTo>
                  <a:lnTo>
                    <a:pt x="429932" y="1080492"/>
                  </a:lnTo>
                  <a:close/>
                  <a:moveTo>
                    <a:pt x="429932" y="1187649"/>
                  </a:moveTo>
                  <a:lnTo>
                    <a:pt x="429932" y="1285875"/>
                  </a:lnTo>
                  <a:lnTo>
                    <a:pt x="331706" y="1285875"/>
                  </a:lnTo>
                  <a:lnTo>
                    <a:pt x="331706" y="1187649"/>
                  </a:lnTo>
                  <a:lnTo>
                    <a:pt x="429932" y="1187649"/>
                  </a:lnTo>
                  <a:close/>
                  <a:moveTo>
                    <a:pt x="429932" y="1294805"/>
                  </a:moveTo>
                  <a:lnTo>
                    <a:pt x="429932" y="1393031"/>
                  </a:lnTo>
                  <a:lnTo>
                    <a:pt x="331706" y="1393031"/>
                  </a:lnTo>
                  <a:lnTo>
                    <a:pt x="331706" y="1294805"/>
                  </a:lnTo>
                  <a:lnTo>
                    <a:pt x="429932" y="1294805"/>
                  </a:lnTo>
                  <a:close/>
                  <a:moveTo>
                    <a:pt x="429932" y="1401961"/>
                  </a:moveTo>
                  <a:lnTo>
                    <a:pt x="429932" y="1500188"/>
                  </a:lnTo>
                  <a:lnTo>
                    <a:pt x="331706" y="1500188"/>
                  </a:lnTo>
                  <a:lnTo>
                    <a:pt x="331706" y="1401961"/>
                  </a:lnTo>
                  <a:lnTo>
                    <a:pt x="429932" y="1401961"/>
                  </a:lnTo>
                  <a:close/>
                  <a:moveTo>
                    <a:pt x="429932" y="1509117"/>
                  </a:moveTo>
                  <a:lnTo>
                    <a:pt x="429932" y="1607344"/>
                  </a:lnTo>
                  <a:lnTo>
                    <a:pt x="331706" y="1607344"/>
                  </a:lnTo>
                  <a:lnTo>
                    <a:pt x="331706" y="1509117"/>
                  </a:lnTo>
                  <a:lnTo>
                    <a:pt x="429932" y="1509117"/>
                  </a:lnTo>
                  <a:close/>
                  <a:moveTo>
                    <a:pt x="429932" y="1616274"/>
                  </a:moveTo>
                  <a:lnTo>
                    <a:pt x="429932" y="1714500"/>
                  </a:lnTo>
                  <a:lnTo>
                    <a:pt x="331706" y="1714500"/>
                  </a:lnTo>
                  <a:lnTo>
                    <a:pt x="331706" y="1616274"/>
                  </a:lnTo>
                  <a:lnTo>
                    <a:pt x="429932" y="1616274"/>
                  </a:lnTo>
                  <a:close/>
                  <a:moveTo>
                    <a:pt x="429932" y="1723430"/>
                  </a:moveTo>
                  <a:lnTo>
                    <a:pt x="429932" y="1821656"/>
                  </a:lnTo>
                  <a:lnTo>
                    <a:pt x="331706" y="1821656"/>
                  </a:lnTo>
                  <a:lnTo>
                    <a:pt x="331706" y="1723430"/>
                  </a:lnTo>
                  <a:lnTo>
                    <a:pt x="429932" y="1723430"/>
                  </a:lnTo>
                  <a:close/>
                  <a:moveTo>
                    <a:pt x="429932" y="1830586"/>
                  </a:moveTo>
                  <a:lnTo>
                    <a:pt x="429932" y="1928813"/>
                  </a:lnTo>
                  <a:lnTo>
                    <a:pt x="331706" y="1928813"/>
                  </a:lnTo>
                  <a:lnTo>
                    <a:pt x="331706" y="1830586"/>
                  </a:lnTo>
                  <a:lnTo>
                    <a:pt x="429932" y="1830586"/>
                  </a:lnTo>
                  <a:close/>
                  <a:moveTo>
                    <a:pt x="438862" y="1830586"/>
                  </a:moveTo>
                  <a:lnTo>
                    <a:pt x="537089" y="1830586"/>
                  </a:lnTo>
                  <a:lnTo>
                    <a:pt x="537089" y="1928813"/>
                  </a:lnTo>
                  <a:lnTo>
                    <a:pt x="438862" y="1928813"/>
                  </a:lnTo>
                  <a:lnTo>
                    <a:pt x="438862" y="1830586"/>
                  </a:lnTo>
                  <a:close/>
                  <a:moveTo>
                    <a:pt x="537089" y="1937742"/>
                  </a:moveTo>
                  <a:lnTo>
                    <a:pt x="537089" y="2035969"/>
                  </a:lnTo>
                  <a:lnTo>
                    <a:pt x="438862" y="2035969"/>
                  </a:lnTo>
                  <a:lnTo>
                    <a:pt x="438862" y="1937742"/>
                  </a:lnTo>
                  <a:lnTo>
                    <a:pt x="537089" y="1937742"/>
                  </a:lnTo>
                  <a:close/>
                  <a:moveTo>
                    <a:pt x="546018" y="1937742"/>
                  </a:moveTo>
                  <a:lnTo>
                    <a:pt x="644245" y="1937742"/>
                  </a:lnTo>
                  <a:lnTo>
                    <a:pt x="644245" y="2035969"/>
                  </a:lnTo>
                  <a:lnTo>
                    <a:pt x="546018" y="2035969"/>
                  </a:lnTo>
                  <a:lnTo>
                    <a:pt x="546018" y="1937742"/>
                  </a:lnTo>
                  <a:close/>
                  <a:moveTo>
                    <a:pt x="653175" y="1937742"/>
                  </a:moveTo>
                  <a:lnTo>
                    <a:pt x="751401" y="1937742"/>
                  </a:lnTo>
                  <a:lnTo>
                    <a:pt x="751401" y="2035969"/>
                  </a:lnTo>
                  <a:lnTo>
                    <a:pt x="653175" y="2035969"/>
                  </a:lnTo>
                  <a:lnTo>
                    <a:pt x="653175" y="1937742"/>
                  </a:lnTo>
                  <a:close/>
                  <a:moveTo>
                    <a:pt x="760331" y="1937742"/>
                  </a:moveTo>
                  <a:lnTo>
                    <a:pt x="858557" y="1937742"/>
                  </a:lnTo>
                  <a:lnTo>
                    <a:pt x="858557" y="2035969"/>
                  </a:lnTo>
                  <a:lnTo>
                    <a:pt x="760331" y="2035969"/>
                  </a:lnTo>
                  <a:lnTo>
                    <a:pt x="760331" y="1937742"/>
                  </a:lnTo>
                  <a:close/>
                  <a:moveTo>
                    <a:pt x="867487" y="1937742"/>
                  </a:moveTo>
                  <a:lnTo>
                    <a:pt x="965714" y="1937742"/>
                  </a:lnTo>
                  <a:lnTo>
                    <a:pt x="965714" y="2035969"/>
                  </a:lnTo>
                  <a:lnTo>
                    <a:pt x="867487" y="2035969"/>
                  </a:lnTo>
                  <a:lnTo>
                    <a:pt x="867487" y="1937742"/>
                  </a:lnTo>
                  <a:close/>
                  <a:moveTo>
                    <a:pt x="974643" y="1937742"/>
                  </a:moveTo>
                  <a:lnTo>
                    <a:pt x="1072870" y="1937742"/>
                  </a:lnTo>
                  <a:lnTo>
                    <a:pt x="1072870" y="2035969"/>
                  </a:lnTo>
                  <a:lnTo>
                    <a:pt x="974643" y="2035969"/>
                  </a:lnTo>
                  <a:lnTo>
                    <a:pt x="974643" y="1937742"/>
                  </a:lnTo>
                  <a:close/>
                  <a:moveTo>
                    <a:pt x="1081800" y="1937742"/>
                  </a:moveTo>
                  <a:lnTo>
                    <a:pt x="1180026" y="1937742"/>
                  </a:lnTo>
                  <a:lnTo>
                    <a:pt x="1180026" y="2035969"/>
                  </a:lnTo>
                  <a:lnTo>
                    <a:pt x="1081800" y="2035969"/>
                  </a:lnTo>
                  <a:lnTo>
                    <a:pt x="1081800" y="1937742"/>
                  </a:lnTo>
                  <a:close/>
                  <a:moveTo>
                    <a:pt x="1188956" y="1937742"/>
                  </a:moveTo>
                  <a:lnTo>
                    <a:pt x="1287182" y="1937742"/>
                  </a:lnTo>
                  <a:lnTo>
                    <a:pt x="1287182" y="2035969"/>
                  </a:lnTo>
                  <a:lnTo>
                    <a:pt x="1188956" y="2035969"/>
                  </a:lnTo>
                  <a:lnTo>
                    <a:pt x="1188956" y="1937742"/>
                  </a:lnTo>
                  <a:close/>
                  <a:moveTo>
                    <a:pt x="1296112" y="1937742"/>
                  </a:moveTo>
                  <a:lnTo>
                    <a:pt x="1394339" y="1937742"/>
                  </a:lnTo>
                  <a:lnTo>
                    <a:pt x="1394339" y="2035969"/>
                  </a:lnTo>
                  <a:lnTo>
                    <a:pt x="1296112" y="2035969"/>
                  </a:lnTo>
                  <a:lnTo>
                    <a:pt x="1296112" y="1937742"/>
                  </a:lnTo>
                  <a:close/>
                  <a:moveTo>
                    <a:pt x="1296112" y="1928813"/>
                  </a:moveTo>
                  <a:lnTo>
                    <a:pt x="1296112" y="1830586"/>
                  </a:lnTo>
                  <a:lnTo>
                    <a:pt x="1394339" y="1830586"/>
                  </a:lnTo>
                  <a:lnTo>
                    <a:pt x="1394339" y="1928813"/>
                  </a:lnTo>
                  <a:lnTo>
                    <a:pt x="1296112" y="1928813"/>
                  </a:lnTo>
                  <a:close/>
                  <a:moveTo>
                    <a:pt x="1403268" y="1830586"/>
                  </a:moveTo>
                  <a:lnTo>
                    <a:pt x="1501495" y="1830586"/>
                  </a:lnTo>
                  <a:lnTo>
                    <a:pt x="1501495" y="1928813"/>
                  </a:lnTo>
                  <a:lnTo>
                    <a:pt x="1403268" y="1928813"/>
                  </a:lnTo>
                  <a:lnTo>
                    <a:pt x="1403268" y="1830586"/>
                  </a:lnTo>
                  <a:close/>
                  <a:moveTo>
                    <a:pt x="1403268" y="1821656"/>
                  </a:moveTo>
                  <a:lnTo>
                    <a:pt x="1403268" y="1723430"/>
                  </a:lnTo>
                  <a:lnTo>
                    <a:pt x="1501495" y="1723430"/>
                  </a:lnTo>
                  <a:lnTo>
                    <a:pt x="1501495" y="1821656"/>
                  </a:lnTo>
                  <a:lnTo>
                    <a:pt x="1403268" y="1821656"/>
                  </a:lnTo>
                  <a:close/>
                  <a:moveTo>
                    <a:pt x="1403268" y="1714500"/>
                  </a:moveTo>
                  <a:lnTo>
                    <a:pt x="1403268" y="1616274"/>
                  </a:lnTo>
                  <a:lnTo>
                    <a:pt x="1501495" y="1616274"/>
                  </a:lnTo>
                  <a:lnTo>
                    <a:pt x="1501495" y="1714500"/>
                  </a:lnTo>
                  <a:lnTo>
                    <a:pt x="1403268" y="1714500"/>
                  </a:lnTo>
                  <a:close/>
                  <a:moveTo>
                    <a:pt x="1403268" y="1607344"/>
                  </a:moveTo>
                  <a:lnTo>
                    <a:pt x="1403268" y="1509117"/>
                  </a:lnTo>
                  <a:lnTo>
                    <a:pt x="1501495" y="1509117"/>
                  </a:lnTo>
                  <a:lnTo>
                    <a:pt x="1501495" y="1607344"/>
                  </a:lnTo>
                  <a:lnTo>
                    <a:pt x="1403268" y="1607344"/>
                  </a:lnTo>
                  <a:close/>
                  <a:moveTo>
                    <a:pt x="1403268" y="1500188"/>
                  </a:moveTo>
                  <a:lnTo>
                    <a:pt x="1403268" y="1401961"/>
                  </a:lnTo>
                  <a:lnTo>
                    <a:pt x="1501495" y="1401961"/>
                  </a:lnTo>
                  <a:lnTo>
                    <a:pt x="1501495" y="1500188"/>
                  </a:lnTo>
                  <a:lnTo>
                    <a:pt x="1403268" y="1500188"/>
                  </a:lnTo>
                  <a:close/>
                  <a:moveTo>
                    <a:pt x="1403268" y="1393031"/>
                  </a:moveTo>
                  <a:lnTo>
                    <a:pt x="1403268" y="1294805"/>
                  </a:lnTo>
                  <a:lnTo>
                    <a:pt x="1501495" y="1294805"/>
                  </a:lnTo>
                  <a:lnTo>
                    <a:pt x="1501495" y="1393031"/>
                  </a:lnTo>
                  <a:lnTo>
                    <a:pt x="1403268" y="1393031"/>
                  </a:lnTo>
                  <a:close/>
                  <a:moveTo>
                    <a:pt x="1403268" y="1285875"/>
                  </a:moveTo>
                  <a:lnTo>
                    <a:pt x="1403268" y="1187649"/>
                  </a:lnTo>
                  <a:lnTo>
                    <a:pt x="1501495" y="1187649"/>
                  </a:lnTo>
                  <a:lnTo>
                    <a:pt x="1501495" y="1285875"/>
                  </a:lnTo>
                  <a:lnTo>
                    <a:pt x="1403268" y="1285875"/>
                  </a:lnTo>
                  <a:close/>
                  <a:moveTo>
                    <a:pt x="1403268" y="1178719"/>
                  </a:moveTo>
                  <a:lnTo>
                    <a:pt x="1403268" y="1080492"/>
                  </a:lnTo>
                  <a:lnTo>
                    <a:pt x="1501495" y="1080492"/>
                  </a:lnTo>
                  <a:lnTo>
                    <a:pt x="1501495" y="1178719"/>
                  </a:lnTo>
                  <a:lnTo>
                    <a:pt x="1403268" y="1178719"/>
                  </a:lnTo>
                  <a:close/>
                  <a:moveTo>
                    <a:pt x="1403268" y="1071563"/>
                  </a:moveTo>
                  <a:lnTo>
                    <a:pt x="1403268" y="973336"/>
                  </a:lnTo>
                  <a:lnTo>
                    <a:pt x="1501495" y="973336"/>
                  </a:lnTo>
                  <a:lnTo>
                    <a:pt x="1501495" y="1071563"/>
                  </a:lnTo>
                  <a:lnTo>
                    <a:pt x="1403268" y="1071563"/>
                  </a:lnTo>
                  <a:close/>
                  <a:moveTo>
                    <a:pt x="1403268" y="964406"/>
                  </a:moveTo>
                  <a:lnTo>
                    <a:pt x="1403268" y="866180"/>
                  </a:lnTo>
                  <a:lnTo>
                    <a:pt x="1501495" y="866180"/>
                  </a:lnTo>
                  <a:lnTo>
                    <a:pt x="1501495" y="964406"/>
                  </a:lnTo>
                  <a:lnTo>
                    <a:pt x="1403268" y="964406"/>
                  </a:lnTo>
                  <a:close/>
                  <a:moveTo>
                    <a:pt x="1403268" y="857250"/>
                  </a:moveTo>
                  <a:lnTo>
                    <a:pt x="1403268" y="759023"/>
                  </a:lnTo>
                  <a:lnTo>
                    <a:pt x="1501495" y="759023"/>
                  </a:lnTo>
                  <a:lnTo>
                    <a:pt x="1501495" y="857250"/>
                  </a:lnTo>
                  <a:lnTo>
                    <a:pt x="1403268" y="857250"/>
                  </a:lnTo>
                  <a:close/>
                  <a:moveTo>
                    <a:pt x="1403268" y="750094"/>
                  </a:moveTo>
                  <a:lnTo>
                    <a:pt x="1403268" y="651867"/>
                  </a:lnTo>
                  <a:lnTo>
                    <a:pt x="1501495" y="651867"/>
                  </a:lnTo>
                  <a:lnTo>
                    <a:pt x="1501495" y="750094"/>
                  </a:lnTo>
                  <a:lnTo>
                    <a:pt x="1403268" y="750094"/>
                  </a:lnTo>
                  <a:close/>
                  <a:moveTo>
                    <a:pt x="1403268" y="642938"/>
                  </a:moveTo>
                  <a:lnTo>
                    <a:pt x="1403268" y="544711"/>
                  </a:lnTo>
                  <a:lnTo>
                    <a:pt x="1501495" y="544711"/>
                  </a:lnTo>
                  <a:lnTo>
                    <a:pt x="1501495" y="642938"/>
                  </a:lnTo>
                  <a:lnTo>
                    <a:pt x="1403268" y="642938"/>
                  </a:lnTo>
                  <a:close/>
                  <a:moveTo>
                    <a:pt x="1403268" y="535781"/>
                  </a:moveTo>
                  <a:lnTo>
                    <a:pt x="1403268" y="437555"/>
                  </a:lnTo>
                  <a:lnTo>
                    <a:pt x="1501495" y="437555"/>
                  </a:lnTo>
                  <a:lnTo>
                    <a:pt x="1501495" y="535781"/>
                  </a:lnTo>
                  <a:lnTo>
                    <a:pt x="1403268" y="535781"/>
                  </a:lnTo>
                  <a:close/>
                  <a:moveTo>
                    <a:pt x="1403268" y="428625"/>
                  </a:moveTo>
                  <a:lnTo>
                    <a:pt x="1403268" y="330398"/>
                  </a:lnTo>
                  <a:lnTo>
                    <a:pt x="1501495" y="330398"/>
                  </a:lnTo>
                  <a:lnTo>
                    <a:pt x="1501495" y="428625"/>
                  </a:lnTo>
                  <a:lnTo>
                    <a:pt x="1403268" y="428625"/>
                  </a:lnTo>
                  <a:close/>
                  <a:moveTo>
                    <a:pt x="1403268" y="321469"/>
                  </a:moveTo>
                  <a:lnTo>
                    <a:pt x="1403268" y="223242"/>
                  </a:lnTo>
                  <a:lnTo>
                    <a:pt x="1501495" y="223242"/>
                  </a:lnTo>
                  <a:lnTo>
                    <a:pt x="1501495" y="321469"/>
                  </a:lnTo>
                  <a:lnTo>
                    <a:pt x="1403268" y="321469"/>
                  </a:lnTo>
                  <a:close/>
                  <a:moveTo>
                    <a:pt x="1394339" y="321469"/>
                  </a:moveTo>
                  <a:lnTo>
                    <a:pt x="1296112" y="321469"/>
                  </a:lnTo>
                  <a:lnTo>
                    <a:pt x="1296112" y="223242"/>
                  </a:lnTo>
                  <a:lnTo>
                    <a:pt x="1394339" y="223242"/>
                  </a:lnTo>
                  <a:lnTo>
                    <a:pt x="1394339" y="321469"/>
                  </a:lnTo>
                  <a:close/>
                  <a:moveTo>
                    <a:pt x="1287182" y="321469"/>
                  </a:moveTo>
                  <a:lnTo>
                    <a:pt x="1188956" y="321469"/>
                  </a:lnTo>
                  <a:lnTo>
                    <a:pt x="1188956" y="223242"/>
                  </a:lnTo>
                  <a:lnTo>
                    <a:pt x="1287182" y="223242"/>
                  </a:lnTo>
                  <a:lnTo>
                    <a:pt x="1287182" y="321469"/>
                  </a:lnTo>
                  <a:close/>
                  <a:moveTo>
                    <a:pt x="1180026" y="321469"/>
                  </a:moveTo>
                  <a:lnTo>
                    <a:pt x="1081800" y="321469"/>
                  </a:lnTo>
                  <a:lnTo>
                    <a:pt x="1081800" y="223242"/>
                  </a:lnTo>
                  <a:lnTo>
                    <a:pt x="1180026" y="223242"/>
                  </a:lnTo>
                  <a:lnTo>
                    <a:pt x="1180026" y="321469"/>
                  </a:lnTo>
                  <a:close/>
                  <a:moveTo>
                    <a:pt x="1072870" y="321469"/>
                  </a:moveTo>
                  <a:lnTo>
                    <a:pt x="974643" y="321469"/>
                  </a:lnTo>
                  <a:lnTo>
                    <a:pt x="974643" y="223242"/>
                  </a:lnTo>
                  <a:lnTo>
                    <a:pt x="1072870" y="223242"/>
                  </a:lnTo>
                  <a:lnTo>
                    <a:pt x="1072870" y="321469"/>
                  </a:lnTo>
                  <a:close/>
                  <a:moveTo>
                    <a:pt x="965714" y="321469"/>
                  </a:moveTo>
                  <a:lnTo>
                    <a:pt x="867487" y="321469"/>
                  </a:lnTo>
                  <a:lnTo>
                    <a:pt x="867487" y="223242"/>
                  </a:lnTo>
                  <a:lnTo>
                    <a:pt x="965714" y="223242"/>
                  </a:lnTo>
                  <a:lnTo>
                    <a:pt x="965714" y="321469"/>
                  </a:lnTo>
                  <a:close/>
                  <a:moveTo>
                    <a:pt x="858557" y="321469"/>
                  </a:moveTo>
                  <a:lnTo>
                    <a:pt x="760331" y="321469"/>
                  </a:lnTo>
                  <a:lnTo>
                    <a:pt x="760331" y="223242"/>
                  </a:lnTo>
                  <a:lnTo>
                    <a:pt x="858557" y="223242"/>
                  </a:lnTo>
                  <a:lnTo>
                    <a:pt x="858557" y="321469"/>
                  </a:lnTo>
                  <a:close/>
                  <a:moveTo>
                    <a:pt x="751401" y="321469"/>
                  </a:moveTo>
                  <a:lnTo>
                    <a:pt x="653175" y="321469"/>
                  </a:lnTo>
                  <a:lnTo>
                    <a:pt x="653175" y="223242"/>
                  </a:lnTo>
                  <a:lnTo>
                    <a:pt x="751401" y="223242"/>
                  </a:lnTo>
                  <a:lnTo>
                    <a:pt x="751401" y="321469"/>
                  </a:lnTo>
                  <a:close/>
                  <a:moveTo>
                    <a:pt x="644245" y="321469"/>
                  </a:moveTo>
                  <a:lnTo>
                    <a:pt x="546018" y="321469"/>
                  </a:lnTo>
                  <a:lnTo>
                    <a:pt x="546018" y="223242"/>
                  </a:lnTo>
                  <a:lnTo>
                    <a:pt x="644245" y="223242"/>
                  </a:lnTo>
                  <a:lnTo>
                    <a:pt x="644245" y="321469"/>
                  </a:lnTo>
                  <a:close/>
                  <a:moveTo>
                    <a:pt x="537089" y="321469"/>
                  </a:moveTo>
                  <a:lnTo>
                    <a:pt x="438862" y="321469"/>
                  </a:lnTo>
                  <a:lnTo>
                    <a:pt x="438862" y="223242"/>
                  </a:lnTo>
                  <a:lnTo>
                    <a:pt x="537089" y="223242"/>
                  </a:lnTo>
                  <a:lnTo>
                    <a:pt x="537089" y="321469"/>
                  </a:lnTo>
                  <a:close/>
                  <a:moveTo>
                    <a:pt x="429932" y="321469"/>
                  </a:moveTo>
                  <a:lnTo>
                    <a:pt x="331706" y="321469"/>
                  </a:lnTo>
                  <a:lnTo>
                    <a:pt x="331706" y="223242"/>
                  </a:lnTo>
                  <a:lnTo>
                    <a:pt x="429932" y="223242"/>
                  </a:lnTo>
                  <a:lnTo>
                    <a:pt x="429932" y="321469"/>
                  </a:lnTo>
                  <a:close/>
                  <a:moveTo>
                    <a:pt x="429932" y="330398"/>
                  </a:moveTo>
                  <a:lnTo>
                    <a:pt x="429932" y="428625"/>
                  </a:lnTo>
                  <a:lnTo>
                    <a:pt x="331706" y="428625"/>
                  </a:lnTo>
                  <a:lnTo>
                    <a:pt x="331706" y="330398"/>
                  </a:lnTo>
                  <a:lnTo>
                    <a:pt x="429932" y="330398"/>
                  </a:lnTo>
                  <a:close/>
                  <a:moveTo>
                    <a:pt x="322776" y="428625"/>
                  </a:moveTo>
                  <a:lnTo>
                    <a:pt x="224549" y="428625"/>
                  </a:lnTo>
                  <a:lnTo>
                    <a:pt x="224549" y="330398"/>
                  </a:lnTo>
                  <a:lnTo>
                    <a:pt x="322776" y="330398"/>
                  </a:lnTo>
                  <a:lnTo>
                    <a:pt x="322776" y="428625"/>
                  </a:lnTo>
                  <a:close/>
                  <a:moveTo>
                    <a:pt x="322776" y="437555"/>
                  </a:moveTo>
                  <a:lnTo>
                    <a:pt x="322776" y="535781"/>
                  </a:lnTo>
                  <a:lnTo>
                    <a:pt x="224549" y="535781"/>
                  </a:lnTo>
                  <a:lnTo>
                    <a:pt x="224549" y="437555"/>
                  </a:lnTo>
                  <a:lnTo>
                    <a:pt x="322776" y="437555"/>
                  </a:lnTo>
                  <a:close/>
                  <a:moveTo>
                    <a:pt x="322776" y="544711"/>
                  </a:moveTo>
                  <a:lnTo>
                    <a:pt x="322776" y="642938"/>
                  </a:lnTo>
                  <a:lnTo>
                    <a:pt x="224549" y="642938"/>
                  </a:lnTo>
                  <a:lnTo>
                    <a:pt x="224549" y="544711"/>
                  </a:lnTo>
                  <a:lnTo>
                    <a:pt x="322776" y="544711"/>
                  </a:lnTo>
                  <a:close/>
                  <a:moveTo>
                    <a:pt x="322776" y="651867"/>
                  </a:moveTo>
                  <a:lnTo>
                    <a:pt x="322776" y="750094"/>
                  </a:lnTo>
                  <a:lnTo>
                    <a:pt x="224549" y="750094"/>
                  </a:lnTo>
                  <a:lnTo>
                    <a:pt x="224549" y="651867"/>
                  </a:lnTo>
                  <a:lnTo>
                    <a:pt x="322776" y="651867"/>
                  </a:lnTo>
                  <a:close/>
                  <a:moveTo>
                    <a:pt x="322776" y="759023"/>
                  </a:moveTo>
                  <a:lnTo>
                    <a:pt x="322776" y="857250"/>
                  </a:lnTo>
                  <a:lnTo>
                    <a:pt x="224549" y="857250"/>
                  </a:lnTo>
                  <a:lnTo>
                    <a:pt x="224549" y="759023"/>
                  </a:lnTo>
                  <a:lnTo>
                    <a:pt x="322776" y="759023"/>
                  </a:lnTo>
                  <a:close/>
                  <a:moveTo>
                    <a:pt x="322776" y="866180"/>
                  </a:moveTo>
                  <a:lnTo>
                    <a:pt x="322776" y="964406"/>
                  </a:lnTo>
                  <a:lnTo>
                    <a:pt x="224549" y="964406"/>
                  </a:lnTo>
                  <a:lnTo>
                    <a:pt x="224549" y="866180"/>
                  </a:lnTo>
                  <a:lnTo>
                    <a:pt x="322776" y="866180"/>
                  </a:lnTo>
                  <a:close/>
                  <a:moveTo>
                    <a:pt x="322776" y="973336"/>
                  </a:moveTo>
                  <a:lnTo>
                    <a:pt x="322776" y="1071563"/>
                  </a:lnTo>
                  <a:lnTo>
                    <a:pt x="224549" y="1071563"/>
                  </a:lnTo>
                  <a:lnTo>
                    <a:pt x="224549" y="973336"/>
                  </a:lnTo>
                  <a:lnTo>
                    <a:pt x="322776" y="973336"/>
                  </a:lnTo>
                  <a:close/>
                  <a:moveTo>
                    <a:pt x="322776" y="1080492"/>
                  </a:moveTo>
                  <a:lnTo>
                    <a:pt x="322776" y="1178719"/>
                  </a:lnTo>
                  <a:lnTo>
                    <a:pt x="224549" y="1178719"/>
                  </a:lnTo>
                  <a:lnTo>
                    <a:pt x="224549" y="1080492"/>
                  </a:lnTo>
                  <a:lnTo>
                    <a:pt x="322776" y="1080492"/>
                  </a:lnTo>
                  <a:close/>
                  <a:moveTo>
                    <a:pt x="322776" y="1187649"/>
                  </a:moveTo>
                  <a:lnTo>
                    <a:pt x="322776" y="1285875"/>
                  </a:lnTo>
                  <a:lnTo>
                    <a:pt x="224549" y="1285875"/>
                  </a:lnTo>
                  <a:lnTo>
                    <a:pt x="224549" y="1187649"/>
                  </a:lnTo>
                  <a:lnTo>
                    <a:pt x="322776" y="1187649"/>
                  </a:lnTo>
                  <a:close/>
                  <a:moveTo>
                    <a:pt x="322776" y="1294805"/>
                  </a:moveTo>
                  <a:lnTo>
                    <a:pt x="322776" y="1393031"/>
                  </a:lnTo>
                  <a:lnTo>
                    <a:pt x="224549" y="1393031"/>
                  </a:lnTo>
                  <a:lnTo>
                    <a:pt x="224549" y="1294805"/>
                  </a:lnTo>
                  <a:lnTo>
                    <a:pt x="322776" y="1294805"/>
                  </a:lnTo>
                  <a:close/>
                  <a:moveTo>
                    <a:pt x="322776" y="1401961"/>
                  </a:moveTo>
                  <a:lnTo>
                    <a:pt x="322776" y="1500188"/>
                  </a:lnTo>
                  <a:lnTo>
                    <a:pt x="224549" y="1500188"/>
                  </a:lnTo>
                  <a:lnTo>
                    <a:pt x="224549" y="1401961"/>
                  </a:lnTo>
                  <a:lnTo>
                    <a:pt x="322776" y="1401961"/>
                  </a:lnTo>
                  <a:close/>
                  <a:moveTo>
                    <a:pt x="322776" y="1509117"/>
                  </a:moveTo>
                  <a:lnTo>
                    <a:pt x="322776" y="1607344"/>
                  </a:lnTo>
                  <a:lnTo>
                    <a:pt x="224549" y="1607344"/>
                  </a:lnTo>
                  <a:lnTo>
                    <a:pt x="224549" y="1509117"/>
                  </a:lnTo>
                  <a:lnTo>
                    <a:pt x="322776" y="1509117"/>
                  </a:lnTo>
                  <a:close/>
                  <a:moveTo>
                    <a:pt x="322776" y="1616274"/>
                  </a:moveTo>
                  <a:lnTo>
                    <a:pt x="322776" y="1714500"/>
                  </a:lnTo>
                  <a:lnTo>
                    <a:pt x="224549" y="1714500"/>
                  </a:lnTo>
                  <a:lnTo>
                    <a:pt x="224549" y="1616274"/>
                  </a:lnTo>
                  <a:lnTo>
                    <a:pt x="322776" y="1616274"/>
                  </a:lnTo>
                  <a:close/>
                  <a:moveTo>
                    <a:pt x="322776" y="1723430"/>
                  </a:moveTo>
                  <a:lnTo>
                    <a:pt x="322776" y="1821656"/>
                  </a:lnTo>
                  <a:lnTo>
                    <a:pt x="224549" y="1821656"/>
                  </a:lnTo>
                  <a:lnTo>
                    <a:pt x="224549" y="1723430"/>
                  </a:lnTo>
                  <a:lnTo>
                    <a:pt x="322776" y="1723430"/>
                  </a:lnTo>
                  <a:close/>
                  <a:moveTo>
                    <a:pt x="322776" y="1830586"/>
                  </a:moveTo>
                  <a:lnTo>
                    <a:pt x="322776" y="1928813"/>
                  </a:lnTo>
                  <a:lnTo>
                    <a:pt x="224549" y="1928813"/>
                  </a:lnTo>
                  <a:lnTo>
                    <a:pt x="224549" y="1830586"/>
                  </a:lnTo>
                  <a:lnTo>
                    <a:pt x="322776" y="1830586"/>
                  </a:lnTo>
                  <a:close/>
                  <a:moveTo>
                    <a:pt x="322776" y="1937742"/>
                  </a:moveTo>
                  <a:lnTo>
                    <a:pt x="322776" y="2035969"/>
                  </a:lnTo>
                  <a:lnTo>
                    <a:pt x="224549" y="2035969"/>
                  </a:lnTo>
                  <a:lnTo>
                    <a:pt x="224549" y="1937742"/>
                  </a:lnTo>
                  <a:lnTo>
                    <a:pt x="322776" y="1937742"/>
                  </a:lnTo>
                  <a:close/>
                  <a:moveTo>
                    <a:pt x="331706" y="1937742"/>
                  </a:moveTo>
                  <a:lnTo>
                    <a:pt x="429932" y="1937742"/>
                  </a:lnTo>
                  <a:lnTo>
                    <a:pt x="429932" y="2035969"/>
                  </a:lnTo>
                  <a:lnTo>
                    <a:pt x="331706" y="2035969"/>
                  </a:lnTo>
                  <a:lnTo>
                    <a:pt x="331706" y="1937742"/>
                  </a:lnTo>
                  <a:close/>
                  <a:moveTo>
                    <a:pt x="429932" y="2044899"/>
                  </a:moveTo>
                  <a:lnTo>
                    <a:pt x="429932" y="2143125"/>
                  </a:lnTo>
                  <a:lnTo>
                    <a:pt x="331706" y="2143125"/>
                  </a:lnTo>
                  <a:lnTo>
                    <a:pt x="331706" y="2044899"/>
                  </a:lnTo>
                  <a:lnTo>
                    <a:pt x="429932" y="2044899"/>
                  </a:lnTo>
                  <a:close/>
                  <a:moveTo>
                    <a:pt x="438862" y="2044899"/>
                  </a:moveTo>
                  <a:lnTo>
                    <a:pt x="537089" y="2044899"/>
                  </a:lnTo>
                  <a:lnTo>
                    <a:pt x="537089" y="2143125"/>
                  </a:lnTo>
                  <a:lnTo>
                    <a:pt x="438862" y="2143125"/>
                  </a:lnTo>
                  <a:lnTo>
                    <a:pt x="438862" y="2044899"/>
                  </a:lnTo>
                  <a:close/>
                  <a:moveTo>
                    <a:pt x="546018" y="2044899"/>
                  </a:moveTo>
                  <a:lnTo>
                    <a:pt x="644245" y="2044899"/>
                  </a:lnTo>
                  <a:lnTo>
                    <a:pt x="644245" y="2143125"/>
                  </a:lnTo>
                  <a:lnTo>
                    <a:pt x="546018" y="2143125"/>
                  </a:lnTo>
                  <a:lnTo>
                    <a:pt x="546018" y="2044899"/>
                  </a:lnTo>
                  <a:close/>
                  <a:moveTo>
                    <a:pt x="653175" y="2044899"/>
                  </a:moveTo>
                  <a:lnTo>
                    <a:pt x="751401" y="2044899"/>
                  </a:lnTo>
                  <a:lnTo>
                    <a:pt x="751401" y="2143125"/>
                  </a:lnTo>
                  <a:lnTo>
                    <a:pt x="653175" y="2143125"/>
                  </a:lnTo>
                  <a:lnTo>
                    <a:pt x="653175" y="2044899"/>
                  </a:lnTo>
                  <a:close/>
                  <a:moveTo>
                    <a:pt x="760331" y="2044899"/>
                  </a:moveTo>
                  <a:lnTo>
                    <a:pt x="858557" y="2044899"/>
                  </a:lnTo>
                  <a:lnTo>
                    <a:pt x="858557" y="2143125"/>
                  </a:lnTo>
                  <a:lnTo>
                    <a:pt x="760331" y="2143125"/>
                  </a:lnTo>
                  <a:lnTo>
                    <a:pt x="760331" y="2044899"/>
                  </a:lnTo>
                  <a:close/>
                  <a:moveTo>
                    <a:pt x="867487" y="2044899"/>
                  </a:moveTo>
                  <a:lnTo>
                    <a:pt x="965714" y="2044899"/>
                  </a:lnTo>
                  <a:lnTo>
                    <a:pt x="965714" y="2143125"/>
                  </a:lnTo>
                  <a:lnTo>
                    <a:pt x="867487" y="2143125"/>
                  </a:lnTo>
                  <a:lnTo>
                    <a:pt x="867487" y="2044899"/>
                  </a:lnTo>
                  <a:close/>
                  <a:moveTo>
                    <a:pt x="974643" y="2044899"/>
                  </a:moveTo>
                  <a:lnTo>
                    <a:pt x="1072870" y="2044899"/>
                  </a:lnTo>
                  <a:lnTo>
                    <a:pt x="1072870" y="2143125"/>
                  </a:lnTo>
                  <a:lnTo>
                    <a:pt x="974643" y="2143125"/>
                  </a:lnTo>
                  <a:lnTo>
                    <a:pt x="974643" y="2044899"/>
                  </a:lnTo>
                  <a:close/>
                  <a:moveTo>
                    <a:pt x="1081800" y="2044899"/>
                  </a:moveTo>
                  <a:lnTo>
                    <a:pt x="1180026" y="2044899"/>
                  </a:lnTo>
                  <a:lnTo>
                    <a:pt x="1180026" y="2143125"/>
                  </a:lnTo>
                  <a:lnTo>
                    <a:pt x="1081800" y="2143125"/>
                  </a:lnTo>
                  <a:lnTo>
                    <a:pt x="1081800" y="2044899"/>
                  </a:lnTo>
                  <a:close/>
                  <a:moveTo>
                    <a:pt x="1188956" y="2044899"/>
                  </a:moveTo>
                  <a:lnTo>
                    <a:pt x="1287182" y="2044899"/>
                  </a:lnTo>
                  <a:lnTo>
                    <a:pt x="1287182" y="2143125"/>
                  </a:lnTo>
                  <a:lnTo>
                    <a:pt x="1188956" y="2143125"/>
                  </a:lnTo>
                  <a:lnTo>
                    <a:pt x="1188956" y="2044899"/>
                  </a:lnTo>
                  <a:close/>
                  <a:moveTo>
                    <a:pt x="1296112" y="2044899"/>
                  </a:moveTo>
                  <a:lnTo>
                    <a:pt x="1394339" y="2044899"/>
                  </a:lnTo>
                  <a:lnTo>
                    <a:pt x="1394339" y="2143125"/>
                  </a:lnTo>
                  <a:lnTo>
                    <a:pt x="1296112" y="2143125"/>
                  </a:lnTo>
                  <a:lnTo>
                    <a:pt x="1296112" y="2044899"/>
                  </a:lnTo>
                  <a:close/>
                  <a:moveTo>
                    <a:pt x="1403268" y="2044899"/>
                  </a:moveTo>
                  <a:lnTo>
                    <a:pt x="1501495" y="2044899"/>
                  </a:lnTo>
                  <a:lnTo>
                    <a:pt x="1501495" y="2143125"/>
                  </a:lnTo>
                  <a:lnTo>
                    <a:pt x="1403268" y="2143125"/>
                  </a:lnTo>
                  <a:lnTo>
                    <a:pt x="1403268" y="2044899"/>
                  </a:lnTo>
                  <a:close/>
                  <a:moveTo>
                    <a:pt x="1403268" y="2035969"/>
                  </a:moveTo>
                  <a:lnTo>
                    <a:pt x="1403268" y="1937742"/>
                  </a:lnTo>
                  <a:lnTo>
                    <a:pt x="1501495" y="1937742"/>
                  </a:lnTo>
                  <a:lnTo>
                    <a:pt x="1501495" y="2035969"/>
                  </a:lnTo>
                  <a:lnTo>
                    <a:pt x="1403268" y="2035969"/>
                  </a:lnTo>
                  <a:close/>
                  <a:moveTo>
                    <a:pt x="1510425" y="1937742"/>
                  </a:moveTo>
                  <a:lnTo>
                    <a:pt x="1608651" y="1937742"/>
                  </a:lnTo>
                  <a:lnTo>
                    <a:pt x="1608651" y="2035969"/>
                  </a:lnTo>
                  <a:lnTo>
                    <a:pt x="1510425" y="2035969"/>
                  </a:lnTo>
                  <a:lnTo>
                    <a:pt x="1510425" y="1937742"/>
                  </a:lnTo>
                  <a:close/>
                  <a:moveTo>
                    <a:pt x="1510425" y="1928813"/>
                  </a:moveTo>
                  <a:lnTo>
                    <a:pt x="1510425" y="1830586"/>
                  </a:lnTo>
                  <a:lnTo>
                    <a:pt x="1608651" y="1830586"/>
                  </a:lnTo>
                  <a:lnTo>
                    <a:pt x="1608651" y="1928813"/>
                  </a:lnTo>
                  <a:lnTo>
                    <a:pt x="1510425" y="1928813"/>
                  </a:lnTo>
                  <a:close/>
                  <a:moveTo>
                    <a:pt x="1510425" y="1821656"/>
                  </a:moveTo>
                  <a:lnTo>
                    <a:pt x="1510425" y="1723430"/>
                  </a:lnTo>
                  <a:lnTo>
                    <a:pt x="1608651" y="1723430"/>
                  </a:lnTo>
                  <a:lnTo>
                    <a:pt x="1608651" y="1821656"/>
                  </a:lnTo>
                  <a:lnTo>
                    <a:pt x="1510425" y="1821656"/>
                  </a:lnTo>
                  <a:close/>
                  <a:moveTo>
                    <a:pt x="1510425" y="1714500"/>
                  </a:moveTo>
                  <a:lnTo>
                    <a:pt x="1510425" y="1616274"/>
                  </a:lnTo>
                  <a:lnTo>
                    <a:pt x="1608651" y="1616274"/>
                  </a:lnTo>
                  <a:lnTo>
                    <a:pt x="1608651" y="1714500"/>
                  </a:lnTo>
                  <a:lnTo>
                    <a:pt x="1510425" y="1714500"/>
                  </a:lnTo>
                  <a:close/>
                  <a:moveTo>
                    <a:pt x="1510425" y="1607344"/>
                  </a:moveTo>
                  <a:lnTo>
                    <a:pt x="1510425" y="1509117"/>
                  </a:lnTo>
                  <a:lnTo>
                    <a:pt x="1608651" y="1509117"/>
                  </a:lnTo>
                  <a:lnTo>
                    <a:pt x="1608651" y="1607344"/>
                  </a:lnTo>
                  <a:lnTo>
                    <a:pt x="1510425" y="1607344"/>
                  </a:lnTo>
                  <a:close/>
                  <a:moveTo>
                    <a:pt x="1510425" y="1500188"/>
                  </a:moveTo>
                  <a:lnTo>
                    <a:pt x="1510425" y="1401961"/>
                  </a:lnTo>
                  <a:lnTo>
                    <a:pt x="1608651" y="1401961"/>
                  </a:lnTo>
                  <a:lnTo>
                    <a:pt x="1608651" y="1500188"/>
                  </a:lnTo>
                  <a:lnTo>
                    <a:pt x="1510425" y="1500188"/>
                  </a:lnTo>
                  <a:close/>
                  <a:moveTo>
                    <a:pt x="1510425" y="1393031"/>
                  </a:moveTo>
                  <a:lnTo>
                    <a:pt x="1510425" y="1294805"/>
                  </a:lnTo>
                  <a:lnTo>
                    <a:pt x="1608651" y="1294805"/>
                  </a:lnTo>
                  <a:lnTo>
                    <a:pt x="1608651" y="1393031"/>
                  </a:lnTo>
                  <a:lnTo>
                    <a:pt x="1510425" y="1393031"/>
                  </a:lnTo>
                  <a:close/>
                  <a:moveTo>
                    <a:pt x="1510425" y="1285875"/>
                  </a:moveTo>
                  <a:lnTo>
                    <a:pt x="1510425" y="1187649"/>
                  </a:lnTo>
                  <a:lnTo>
                    <a:pt x="1608651" y="1187649"/>
                  </a:lnTo>
                  <a:lnTo>
                    <a:pt x="1608651" y="1285875"/>
                  </a:lnTo>
                  <a:lnTo>
                    <a:pt x="1510425" y="1285875"/>
                  </a:lnTo>
                  <a:close/>
                  <a:moveTo>
                    <a:pt x="1510425" y="1178719"/>
                  </a:moveTo>
                  <a:lnTo>
                    <a:pt x="1510425" y="1080492"/>
                  </a:lnTo>
                  <a:lnTo>
                    <a:pt x="1608651" y="1080492"/>
                  </a:lnTo>
                  <a:lnTo>
                    <a:pt x="1608651" y="1178719"/>
                  </a:lnTo>
                  <a:lnTo>
                    <a:pt x="1510425" y="1178719"/>
                  </a:lnTo>
                  <a:close/>
                  <a:moveTo>
                    <a:pt x="1510425" y="1071563"/>
                  </a:moveTo>
                  <a:lnTo>
                    <a:pt x="1510425" y="973336"/>
                  </a:lnTo>
                  <a:lnTo>
                    <a:pt x="1608651" y="973336"/>
                  </a:lnTo>
                  <a:lnTo>
                    <a:pt x="1608651" y="1071563"/>
                  </a:lnTo>
                  <a:lnTo>
                    <a:pt x="1510425" y="1071563"/>
                  </a:lnTo>
                  <a:close/>
                  <a:moveTo>
                    <a:pt x="1510425" y="964406"/>
                  </a:moveTo>
                  <a:lnTo>
                    <a:pt x="1510425" y="866180"/>
                  </a:lnTo>
                  <a:lnTo>
                    <a:pt x="1608651" y="866180"/>
                  </a:lnTo>
                  <a:lnTo>
                    <a:pt x="1608651" y="964406"/>
                  </a:lnTo>
                  <a:lnTo>
                    <a:pt x="1510425" y="964406"/>
                  </a:lnTo>
                  <a:close/>
                  <a:moveTo>
                    <a:pt x="1510425" y="857250"/>
                  </a:moveTo>
                  <a:lnTo>
                    <a:pt x="1510425" y="759023"/>
                  </a:lnTo>
                  <a:lnTo>
                    <a:pt x="1608651" y="759023"/>
                  </a:lnTo>
                  <a:lnTo>
                    <a:pt x="1608651" y="857250"/>
                  </a:lnTo>
                  <a:lnTo>
                    <a:pt x="1510425" y="857250"/>
                  </a:lnTo>
                  <a:close/>
                  <a:moveTo>
                    <a:pt x="1510425" y="750094"/>
                  </a:moveTo>
                  <a:lnTo>
                    <a:pt x="1510425" y="651867"/>
                  </a:lnTo>
                  <a:lnTo>
                    <a:pt x="1608651" y="651867"/>
                  </a:lnTo>
                  <a:lnTo>
                    <a:pt x="1608651" y="750094"/>
                  </a:lnTo>
                  <a:lnTo>
                    <a:pt x="1510425" y="750094"/>
                  </a:lnTo>
                  <a:close/>
                  <a:moveTo>
                    <a:pt x="1510425" y="642938"/>
                  </a:moveTo>
                  <a:lnTo>
                    <a:pt x="1510425" y="544711"/>
                  </a:lnTo>
                  <a:lnTo>
                    <a:pt x="1608651" y="544711"/>
                  </a:lnTo>
                  <a:lnTo>
                    <a:pt x="1608651" y="642938"/>
                  </a:lnTo>
                  <a:lnTo>
                    <a:pt x="1510425" y="642938"/>
                  </a:lnTo>
                  <a:close/>
                  <a:moveTo>
                    <a:pt x="1510425" y="535781"/>
                  </a:moveTo>
                  <a:lnTo>
                    <a:pt x="1510425" y="437555"/>
                  </a:lnTo>
                  <a:lnTo>
                    <a:pt x="1608651" y="437555"/>
                  </a:lnTo>
                  <a:lnTo>
                    <a:pt x="1608651" y="535781"/>
                  </a:lnTo>
                  <a:lnTo>
                    <a:pt x="1510425" y="535781"/>
                  </a:lnTo>
                  <a:close/>
                  <a:moveTo>
                    <a:pt x="1510425" y="428625"/>
                  </a:moveTo>
                  <a:lnTo>
                    <a:pt x="1510425" y="330398"/>
                  </a:lnTo>
                  <a:lnTo>
                    <a:pt x="1608651" y="330398"/>
                  </a:lnTo>
                  <a:lnTo>
                    <a:pt x="1608651" y="428625"/>
                  </a:lnTo>
                  <a:lnTo>
                    <a:pt x="1510425" y="428625"/>
                  </a:lnTo>
                  <a:close/>
                  <a:moveTo>
                    <a:pt x="1510425" y="321469"/>
                  </a:moveTo>
                  <a:lnTo>
                    <a:pt x="1510425" y="223242"/>
                  </a:lnTo>
                  <a:lnTo>
                    <a:pt x="1608651" y="223242"/>
                  </a:lnTo>
                  <a:lnTo>
                    <a:pt x="1608651" y="321469"/>
                  </a:lnTo>
                  <a:lnTo>
                    <a:pt x="1510425" y="321469"/>
                  </a:lnTo>
                  <a:close/>
                  <a:moveTo>
                    <a:pt x="1510425" y="214313"/>
                  </a:moveTo>
                  <a:lnTo>
                    <a:pt x="1510425" y="116086"/>
                  </a:lnTo>
                  <a:lnTo>
                    <a:pt x="1608651" y="116086"/>
                  </a:lnTo>
                  <a:lnTo>
                    <a:pt x="1608651" y="214313"/>
                  </a:lnTo>
                  <a:lnTo>
                    <a:pt x="1510425" y="214313"/>
                  </a:lnTo>
                  <a:close/>
                  <a:moveTo>
                    <a:pt x="1501495" y="214313"/>
                  </a:moveTo>
                  <a:lnTo>
                    <a:pt x="1403268" y="214313"/>
                  </a:lnTo>
                  <a:lnTo>
                    <a:pt x="1403268" y="116086"/>
                  </a:lnTo>
                  <a:lnTo>
                    <a:pt x="1501495" y="116086"/>
                  </a:lnTo>
                  <a:lnTo>
                    <a:pt x="1501495" y="214313"/>
                  </a:lnTo>
                  <a:close/>
                  <a:moveTo>
                    <a:pt x="1394339" y="214313"/>
                  </a:moveTo>
                  <a:lnTo>
                    <a:pt x="1296112" y="214313"/>
                  </a:lnTo>
                  <a:lnTo>
                    <a:pt x="1296112" y="116086"/>
                  </a:lnTo>
                  <a:lnTo>
                    <a:pt x="1394339" y="116086"/>
                  </a:lnTo>
                  <a:lnTo>
                    <a:pt x="1394339" y="214313"/>
                  </a:lnTo>
                  <a:close/>
                  <a:moveTo>
                    <a:pt x="1287182" y="214313"/>
                  </a:moveTo>
                  <a:lnTo>
                    <a:pt x="1188956" y="214313"/>
                  </a:lnTo>
                  <a:lnTo>
                    <a:pt x="1188956" y="116086"/>
                  </a:lnTo>
                  <a:lnTo>
                    <a:pt x="1287182" y="116086"/>
                  </a:lnTo>
                  <a:lnTo>
                    <a:pt x="1287182" y="214313"/>
                  </a:lnTo>
                  <a:close/>
                  <a:moveTo>
                    <a:pt x="1180026" y="214313"/>
                  </a:moveTo>
                  <a:lnTo>
                    <a:pt x="1081800" y="214313"/>
                  </a:lnTo>
                  <a:lnTo>
                    <a:pt x="1081800" y="116086"/>
                  </a:lnTo>
                  <a:lnTo>
                    <a:pt x="1180026" y="116086"/>
                  </a:lnTo>
                  <a:lnTo>
                    <a:pt x="1180026" y="214313"/>
                  </a:lnTo>
                  <a:close/>
                  <a:moveTo>
                    <a:pt x="1072870" y="214313"/>
                  </a:moveTo>
                  <a:lnTo>
                    <a:pt x="974643" y="214313"/>
                  </a:lnTo>
                  <a:lnTo>
                    <a:pt x="974643" y="116086"/>
                  </a:lnTo>
                  <a:lnTo>
                    <a:pt x="1072870" y="116086"/>
                  </a:lnTo>
                  <a:lnTo>
                    <a:pt x="1072870" y="214313"/>
                  </a:lnTo>
                  <a:close/>
                  <a:moveTo>
                    <a:pt x="965714" y="214313"/>
                  </a:moveTo>
                  <a:lnTo>
                    <a:pt x="867487" y="214313"/>
                  </a:lnTo>
                  <a:lnTo>
                    <a:pt x="867487" y="116086"/>
                  </a:lnTo>
                  <a:lnTo>
                    <a:pt x="965714" y="116086"/>
                  </a:lnTo>
                  <a:lnTo>
                    <a:pt x="965714" y="214313"/>
                  </a:lnTo>
                  <a:close/>
                  <a:moveTo>
                    <a:pt x="858557" y="214313"/>
                  </a:moveTo>
                  <a:lnTo>
                    <a:pt x="760331" y="214313"/>
                  </a:lnTo>
                  <a:lnTo>
                    <a:pt x="760331" y="116086"/>
                  </a:lnTo>
                  <a:lnTo>
                    <a:pt x="858557" y="116086"/>
                  </a:lnTo>
                  <a:lnTo>
                    <a:pt x="858557" y="214313"/>
                  </a:lnTo>
                  <a:close/>
                  <a:moveTo>
                    <a:pt x="751401" y="214313"/>
                  </a:moveTo>
                  <a:lnTo>
                    <a:pt x="653175" y="214313"/>
                  </a:lnTo>
                  <a:lnTo>
                    <a:pt x="653175" y="116086"/>
                  </a:lnTo>
                  <a:lnTo>
                    <a:pt x="751401" y="116086"/>
                  </a:lnTo>
                  <a:lnTo>
                    <a:pt x="751401" y="214313"/>
                  </a:lnTo>
                  <a:close/>
                  <a:moveTo>
                    <a:pt x="644245" y="214313"/>
                  </a:moveTo>
                  <a:lnTo>
                    <a:pt x="546018" y="214313"/>
                  </a:lnTo>
                  <a:lnTo>
                    <a:pt x="546018" y="116086"/>
                  </a:lnTo>
                  <a:lnTo>
                    <a:pt x="644245" y="116086"/>
                  </a:lnTo>
                  <a:lnTo>
                    <a:pt x="644245" y="214313"/>
                  </a:lnTo>
                  <a:close/>
                  <a:moveTo>
                    <a:pt x="537089" y="214313"/>
                  </a:moveTo>
                  <a:lnTo>
                    <a:pt x="438862" y="214313"/>
                  </a:lnTo>
                  <a:lnTo>
                    <a:pt x="438862" y="116086"/>
                  </a:lnTo>
                  <a:lnTo>
                    <a:pt x="537089" y="116086"/>
                  </a:lnTo>
                  <a:lnTo>
                    <a:pt x="537089" y="214313"/>
                  </a:lnTo>
                  <a:close/>
                  <a:moveTo>
                    <a:pt x="429932" y="214313"/>
                  </a:moveTo>
                  <a:lnTo>
                    <a:pt x="331706" y="214313"/>
                  </a:lnTo>
                  <a:lnTo>
                    <a:pt x="331706" y="116086"/>
                  </a:lnTo>
                  <a:lnTo>
                    <a:pt x="429932" y="116086"/>
                  </a:lnTo>
                  <a:lnTo>
                    <a:pt x="429932" y="214313"/>
                  </a:lnTo>
                  <a:close/>
                  <a:moveTo>
                    <a:pt x="322776" y="214313"/>
                  </a:moveTo>
                  <a:lnTo>
                    <a:pt x="224549" y="214313"/>
                  </a:lnTo>
                  <a:lnTo>
                    <a:pt x="224549" y="116086"/>
                  </a:lnTo>
                  <a:lnTo>
                    <a:pt x="322776" y="116086"/>
                  </a:lnTo>
                  <a:lnTo>
                    <a:pt x="322776" y="214313"/>
                  </a:lnTo>
                  <a:close/>
                  <a:moveTo>
                    <a:pt x="322776" y="223242"/>
                  </a:moveTo>
                  <a:lnTo>
                    <a:pt x="322776" y="321469"/>
                  </a:lnTo>
                  <a:lnTo>
                    <a:pt x="224549" y="321469"/>
                  </a:lnTo>
                  <a:lnTo>
                    <a:pt x="224549" y="223242"/>
                  </a:lnTo>
                  <a:lnTo>
                    <a:pt x="322776" y="223242"/>
                  </a:lnTo>
                  <a:close/>
                  <a:moveTo>
                    <a:pt x="215620" y="321469"/>
                  </a:moveTo>
                  <a:lnTo>
                    <a:pt x="117393" y="321469"/>
                  </a:lnTo>
                  <a:lnTo>
                    <a:pt x="117393" y="223242"/>
                  </a:lnTo>
                  <a:lnTo>
                    <a:pt x="215620" y="223242"/>
                  </a:lnTo>
                  <a:lnTo>
                    <a:pt x="215620" y="321469"/>
                  </a:lnTo>
                  <a:close/>
                  <a:moveTo>
                    <a:pt x="215620" y="330398"/>
                  </a:moveTo>
                  <a:lnTo>
                    <a:pt x="215620" y="428625"/>
                  </a:lnTo>
                  <a:lnTo>
                    <a:pt x="117393" y="428625"/>
                  </a:lnTo>
                  <a:lnTo>
                    <a:pt x="117393" y="330398"/>
                  </a:lnTo>
                  <a:lnTo>
                    <a:pt x="215620" y="330398"/>
                  </a:lnTo>
                  <a:close/>
                  <a:moveTo>
                    <a:pt x="215620" y="437555"/>
                  </a:moveTo>
                  <a:lnTo>
                    <a:pt x="215620" y="535781"/>
                  </a:lnTo>
                  <a:lnTo>
                    <a:pt x="117393" y="535781"/>
                  </a:lnTo>
                  <a:lnTo>
                    <a:pt x="117393" y="437555"/>
                  </a:lnTo>
                  <a:lnTo>
                    <a:pt x="215620" y="437555"/>
                  </a:lnTo>
                  <a:close/>
                  <a:moveTo>
                    <a:pt x="215620" y="544711"/>
                  </a:moveTo>
                  <a:lnTo>
                    <a:pt x="215620" y="642938"/>
                  </a:lnTo>
                  <a:lnTo>
                    <a:pt x="117393" y="642938"/>
                  </a:lnTo>
                  <a:lnTo>
                    <a:pt x="117393" y="544711"/>
                  </a:lnTo>
                  <a:lnTo>
                    <a:pt x="215620" y="544711"/>
                  </a:lnTo>
                  <a:close/>
                  <a:moveTo>
                    <a:pt x="215620" y="651867"/>
                  </a:moveTo>
                  <a:lnTo>
                    <a:pt x="215620" y="750094"/>
                  </a:lnTo>
                  <a:lnTo>
                    <a:pt x="117393" y="750094"/>
                  </a:lnTo>
                  <a:lnTo>
                    <a:pt x="117393" y="651867"/>
                  </a:lnTo>
                  <a:lnTo>
                    <a:pt x="215620" y="651867"/>
                  </a:lnTo>
                  <a:close/>
                  <a:moveTo>
                    <a:pt x="215620" y="759023"/>
                  </a:moveTo>
                  <a:lnTo>
                    <a:pt x="215620" y="857250"/>
                  </a:lnTo>
                  <a:lnTo>
                    <a:pt x="117393" y="857250"/>
                  </a:lnTo>
                  <a:lnTo>
                    <a:pt x="117393" y="759023"/>
                  </a:lnTo>
                  <a:lnTo>
                    <a:pt x="215620" y="759023"/>
                  </a:lnTo>
                  <a:close/>
                  <a:moveTo>
                    <a:pt x="215620" y="866180"/>
                  </a:moveTo>
                  <a:lnTo>
                    <a:pt x="215620" y="964406"/>
                  </a:lnTo>
                  <a:lnTo>
                    <a:pt x="117393" y="964406"/>
                  </a:lnTo>
                  <a:lnTo>
                    <a:pt x="117393" y="866180"/>
                  </a:lnTo>
                  <a:lnTo>
                    <a:pt x="215620" y="866180"/>
                  </a:lnTo>
                  <a:close/>
                  <a:moveTo>
                    <a:pt x="215620" y="973336"/>
                  </a:moveTo>
                  <a:lnTo>
                    <a:pt x="215620" y="1071563"/>
                  </a:lnTo>
                  <a:lnTo>
                    <a:pt x="117393" y="1071563"/>
                  </a:lnTo>
                  <a:lnTo>
                    <a:pt x="117393" y="973336"/>
                  </a:lnTo>
                  <a:lnTo>
                    <a:pt x="215620" y="973336"/>
                  </a:lnTo>
                  <a:close/>
                  <a:moveTo>
                    <a:pt x="215620" y="1080492"/>
                  </a:moveTo>
                  <a:lnTo>
                    <a:pt x="215620" y="1178719"/>
                  </a:lnTo>
                  <a:lnTo>
                    <a:pt x="117393" y="1178719"/>
                  </a:lnTo>
                  <a:lnTo>
                    <a:pt x="117393" y="1080492"/>
                  </a:lnTo>
                  <a:lnTo>
                    <a:pt x="215620" y="1080492"/>
                  </a:lnTo>
                  <a:close/>
                  <a:moveTo>
                    <a:pt x="215620" y="1187649"/>
                  </a:moveTo>
                  <a:lnTo>
                    <a:pt x="215620" y="1285875"/>
                  </a:lnTo>
                  <a:lnTo>
                    <a:pt x="117393" y="1285875"/>
                  </a:lnTo>
                  <a:lnTo>
                    <a:pt x="117393" y="1187649"/>
                  </a:lnTo>
                  <a:lnTo>
                    <a:pt x="215620" y="1187649"/>
                  </a:lnTo>
                  <a:close/>
                  <a:moveTo>
                    <a:pt x="215620" y="1294805"/>
                  </a:moveTo>
                  <a:lnTo>
                    <a:pt x="215620" y="1393031"/>
                  </a:lnTo>
                  <a:lnTo>
                    <a:pt x="117393" y="1393031"/>
                  </a:lnTo>
                  <a:lnTo>
                    <a:pt x="117393" y="1294805"/>
                  </a:lnTo>
                  <a:lnTo>
                    <a:pt x="215620" y="1294805"/>
                  </a:lnTo>
                  <a:close/>
                  <a:moveTo>
                    <a:pt x="215620" y="1401961"/>
                  </a:moveTo>
                  <a:lnTo>
                    <a:pt x="215620" y="1500188"/>
                  </a:lnTo>
                  <a:lnTo>
                    <a:pt x="117393" y="1500188"/>
                  </a:lnTo>
                  <a:lnTo>
                    <a:pt x="117393" y="1401961"/>
                  </a:lnTo>
                  <a:lnTo>
                    <a:pt x="215620" y="1401961"/>
                  </a:lnTo>
                  <a:close/>
                  <a:moveTo>
                    <a:pt x="215620" y="1509117"/>
                  </a:moveTo>
                  <a:lnTo>
                    <a:pt x="215620" y="1607344"/>
                  </a:lnTo>
                  <a:lnTo>
                    <a:pt x="117393" y="1607344"/>
                  </a:lnTo>
                  <a:lnTo>
                    <a:pt x="117393" y="1509117"/>
                  </a:lnTo>
                  <a:lnTo>
                    <a:pt x="215620" y="1509117"/>
                  </a:lnTo>
                  <a:close/>
                  <a:moveTo>
                    <a:pt x="215620" y="1616274"/>
                  </a:moveTo>
                  <a:lnTo>
                    <a:pt x="215620" y="1714500"/>
                  </a:lnTo>
                  <a:lnTo>
                    <a:pt x="117393" y="1714500"/>
                  </a:lnTo>
                  <a:lnTo>
                    <a:pt x="117393" y="1616274"/>
                  </a:lnTo>
                  <a:lnTo>
                    <a:pt x="215620" y="1616274"/>
                  </a:lnTo>
                  <a:close/>
                  <a:moveTo>
                    <a:pt x="215620" y="1723430"/>
                  </a:moveTo>
                  <a:lnTo>
                    <a:pt x="215620" y="1821656"/>
                  </a:lnTo>
                  <a:lnTo>
                    <a:pt x="117393" y="1821656"/>
                  </a:lnTo>
                  <a:lnTo>
                    <a:pt x="117393" y="1723430"/>
                  </a:lnTo>
                  <a:lnTo>
                    <a:pt x="215620" y="1723430"/>
                  </a:lnTo>
                  <a:close/>
                  <a:moveTo>
                    <a:pt x="215620" y="1830586"/>
                  </a:moveTo>
                  <a:lnTo>
                    <a:pt x="215620" y="1928813"/>
                  </a:lnTo>
                  <a:lnTo>
                    <a:pt x="117393" y="1928813"/>
                  </a:lnTo>
                  <a:lnTo>
                    <a:pt x="117393" y="1830586"/>
                  </a:lnTo>
                  <a:lnTo>
                    <a:pt x="215620" y="1830586"/>
                  </a:lnTo>
                  <a:close/>
                  <a:moveTo>
                    <a:pt x="215620" y="1937742"/>
                  </a:moveTo>
                  <a:lnTo>
                    <a:pt x="215620" y="2035969"/>
                  </a:lnTo>
                  <a:lnTo>
                    <a:pt x="117393" y="2035969"/>
                  </a:lnTo>
                  <a:lnTo>
                    <a:pt x="117393" y="1937742"/>
                  </a:lnTo>
                  <a:lnTo>
                    <a:pt x="215620" y="1937742"/>
                  </a:lnTo>
                  <a:close/>
                  <a:moveTo>
                    <a:pt x="215620" y="2044899"/>
                  </a:moveTo>
                  <a:lnTo>
                    <a:pt x="215620" y="2143125"/>
                  </a:lnTo>
                  <a:lnTo>
                    <a:pt x="117393" y="2143125"/>
                  </a:lnTo>
                  <a:lnTo>
                    <a:pt x="117393" y="2044899"/>
                  </a:lnTo>
                  <a:lnTo>
                    <a:pt x="215620" y="2044899"/>
                  </a:lnTo>
                  <a:close/>
                  <a:moveTo>
                    <a:pt x="224549" y="2044899"/>
                  </a:moveTo>
                  <a:lnTo>
                    <a:pt x="322776" y="2044899"/>
                  </a:lnTo>
                  <a:lnTo>
                    <a:pt x="322776" y="2143125"/>
                  </a:lnTo>
                  <a:lnTo>
                    <a:pt x="224549" y="2143125"/>
                  </a:lnTo>
                  <a:lnTo>
                    <a:pt x="224549" y="2044899"/>
                  </a:lnTo>
                  <a:close/>
                  <a:moveTo>
                    <a:pt x="322776" y="2152055"/>
                  </a:moveTo>
                  <a:lnTo>
                    <a:pt x="322776" y="2250281"/>
                  </a:lnTo>
                  <a:lnTo>
                    <a:pt x="224549" y="2250281"/>
                  </a:lnTo>
                  <a:lnTo>
                    <a:pt x="224549" y="2152055"/>
                  </a:lnTo>
                  <a:lnTo>
                    <a:pt x="322776" y="2152055"/>
                  </a:lnTo>
                  <a:close/>
                  <a:moveTo>
                    <a:pt x="331706" y="2152055"/>
                  </a:moveTo>
                  <a:lnTo>
                    <a:pt x="429932" y="2152055"/>
                  </a:lnTo>
                  <a:lnTo>
                    <a:pt x="429932" y="2250281"/>
                  </a:lnTo>
                  <a:lnTo>
                    <a:pt x="331706" y="2250281"/>
                  </a:lnTo>
                  <a:lnTo>
                    <a:pt x="331706" y="2152055"/>
                  </a:lnTo>
                  <a:close/>
                  <a:moveTo>
                    <a:pt x="438862" y="2152055"/>
                  </a:moveTo>
                  <a:lnTo>
                    <a:pt x="537089" y="2152055"/>
                  </a:lnTo>
                  <a:lnTo>
                    <a:pt x="537089" y="2250281"/>
                  </a:lnTo>
                  <a:lnTo>
                    <a:pt x="438862" y="2250281"/>
                  </a:lnTo>
                  <a:lnTo>
                    <a:pt x="438862" y="2152055"/>
                  </a:lnTo>
                  <a:close/>
                  <a:moveTo>
                    <a:pt x="546018" y="2152055"/>
                  </a:moveTo>
                  <a:lnTo>
                    <a:pt x="644245" y="2152055"/>
                  </a:lnTo>
                  <a:lnTo>
                    <a:pt x="644245" y="2250281"/>
                  </a:lnTo>
                  <a:lnTo>
                    <a:pt x="546018" y="2250281"/>
                  </a:lnTo>
                  <a:lnTo>
                    <a:pt x="546018" y="2152055"/>
                  </a:lnTo>
                  <a:close/>
                  <a:moveTo>
                    <a:pt x="653175" y="2152055"/>
                  </a:moveTo>
                  <a:lnTo>
                    <a:pt x="751401" y="2152055"/>
                  </a:lnTo>
                  <a:lnTo>
                    <a:pt x="751401" y="2250281"/>
                  </a:lnTo>
                  <a:lnTo>
                    <a:pt x="653175" y="2250281"/>
                  </a:lnTo>
                  <a:lnTo>
                    <a:pt x="653175" y="2152055"/>
                  </a:lnTo>
                  <a:close/>
                  <a:moveTo>
                    <a:pt x="760331" y="2152055"/>
                  </a:moveTo>
                  <a:lnTo>
                    <a:pt x="858557" y="2152055"/>
                  </a:lnTo>
                  <a:lnTo>
                    <a:pt x="858557" y="2250281"/>
                  </a:lnTo>
                  <a:lnTo>
                    <a:pt x="760331" y="2250281"/>
                  </a:lnTo>
                  <a:lnTo>
                    <a:pt x="760331" y="2152055"/>
                  </a:lnTo>
                  <a:close/>
                  <a:moveTo>
                    <a:pt x="867487" y="2152055"/>
                  </a:moveTo>
                  <a:lnTo>
                    <a:pt x="965714" y="2152055"/>
                  </a:lnTo>
                  <a:lnTo>
                    <a:pt x="965714" y="2250281"/>
                  </a:lnTo>
                  <a:lnTo>
                    <a:pt x="867487" y="2250281"/>
                  </a:lnTo>
                  <a:lnTo>
                    <a:pt x="867487" y="2152055"/>
                  </a:lnTo>
                  <a:close/>
                  <a:moveTo>
                    <a:pt x="974643" y="2152055"/>
                  </a:moveTo>
                  <a:lnTo>
                    <a:pt x="1072870" y="2152055"/>
                  </a:lnTo>
                  <a:lnTo>
                    <a:pt x="1072870" y="2250281"/>
                  </a:lnTo>
                  <a:lnTo>
                    <a:pt x="974643" y="2250281"/>
                  </a:lnTo>
                  <a:lnTo>
                    <a:pt x="974643" y="2152055"/>
                  </a:lnTo>
                  <a:close/>
                  <a:moveTo>
                    <a:pt x="1081800" y="2152055"/>
                  </a:moveTo>
                  <a:lnTo>
                    <a:pt x="1180026" y="2152055"/>
                  </a:lnTo>
                  <a:lnTo>
                    <a:pt x="1180026" y="2250281"/>
                  </a:lnTo>
                  <a:lnTo>
                    <a:pt x="1081800" y="2250281"/>
                  </a:lnTo>
                  <a:lnTo>
                    <a:pt x="1081800" y="2152055"/>
                  </a:lnTo>
                  <a:close/>
                  <a:moveTo>
                    <a:pt x="1188956" y="2152055"/>
                  </a:moveTo>
                  <a:lnTo>
                    <a:pt x="1287182" y="2152055"/>
                  </a:lnTo>
                  <a:lnTo>
                    <a:pt x="1287182" y="2250281"/>
                  </a:lnTo>
                  <a:lnTo>
                    <a:pt x="1188956" y="2250281"/>
                  </a:lnTo>
                  <a:lnTo>
                    <a:pt x="1188956" y="2152055"/>
                  </a:lnTo>
                  <a:close/>
                  <a:moveTo>
                    <a:pt x="1296112" y="2152055"/>
                  </a:moveTo>
                  <a:lnTo>
                    <a:pt x="1394339" y="2152055"/>
                  </a:lnTo>
                  <a:lnTo>
                    <a:pt x="1394339" y="2250281"/>
                  </a:lnTo>
                  <a:lnTo>
                    <a:pt x="1296112" y="2250281"/>
                  </a:lnTo>
                  <a:lnTo>
                    <a:pt x="1296112" y="2152055"/>
                  </a:lnTo>
                  <a:close/>
                  <a:moveTo>
                    <a:pt x="1403268" y="2152055"/>
                  </a:moveTo>
                  <a:lnTo>
                    <a:pt x="1501495" y="2152055"/>
                  </a:lnTo>
                  <a:lnTo>
                    <a:pt x="1501495" y="2250281"/>
                  </a:lnTo>
                  <a:lnTo>
                    <a:pt x="1403268" y="2250281"/>
                  </a:lnTo>
                  <a:lnTo>
                    <a:pt x="1403268" y="2152055"/>
                  </a:lnTo>
                  <a:close/>
                  <a:moveTo>
                    <a:pt x="1510425" y="2152055"/>
                  </a:moveTo>
                  <a:lnTo>
                    <a:pt x="1608651" y="2152055"/>
                  </a:lnTo>
                  <a:lnTo>
                    <a:pt x="1608651" y="2250281"/>
                  </a:lnTo>
                  <a:lnTo>
                    <a:pt x="1510425" y="2250281"/>
                  </a:lnTo>
                  <a:lnTo>
                    <a:pt x="1510425" y="2152055"/>
                  </a:lnTo>
                  <a:close/>
                  <a:moveTo>
                    <a:pt x="1510425" y="2143125"/>
                  </a:moveTo>
                  <a:lnTo>
                    <a:pt x="1510425" y="2044899"/>
                  </a:lnTo>
                  <a:lnTo>
                    <a:pt x="1608651" y="2044899"/>
                  </a:lnTo>
                  <a:lnTo>
                    <a:pt x="1608651" y="2143125"/>
                  </a:lnTo>
                  <a:lnTo>
                    <a:pt x="1510425" y="2143125"/>
                  </a:lnTo>
                  <a:close/>
                  <a:moveTo>
                    <a:pt x="1617581" y="2044899"/>
                  </a:moveTo>
                  <a:lnTo>
                    <a:pt x="1715807" y="2044899"/>
                  </a:lnTo>
                  <a:lnTo>
                    <a:pt x="1715807" y="2143125"/>
                  </a:lnTo>
                  <a:lnTo>
                    <a:pt x="1617581" y="2143125"/>
                  </a:lnTo>
                  <a:lnTo>
                    <a:pt x="1617581" y="2044899"/>
                  </a:lnTo>
                  <a:close/>
                  <a:moveTo>
                    <a:pt x="1617581" y="2035969"/>
                  </a:moveTo>
                  <a:lnTo>
                    <a:pt x="1617581" y="1937742"/>
                  </a:lnTo>
                  <a:lnTo>
                    <a:pt x="1715807" y="1937742"/>
                  </a:lnTo>
                  <a:lnTo>
                    <a:pt x="1715807" y="2035969"/>
                  </a:lnTo>
                  <a:lnTo>
                    <a:pt x="1617581" y="2035969"/>
                  </a:lnTo>
                  <a:close/>
                  <a:moveTo>
                    <a:pt x="1617581" y="1928813"/>
                  </a:moveTo>
                  <a:lnTo>
                    <a:pt x="1617581" y="1830586"/>
                  </a:lnTo>
                  <a:lnTo>
                    <a:pt x="1715807" y="1830586"/>
                  </a:lnTo>
                  <a:lnTo>
                    <a:pt x="1715807" y="1928813"/>
                  </a:lnTo>
                  <a:lnTo>
                    <a:pt x="1617581" y="1928813"/>
                  </a:lnTo>
                  <a:close/>
                  <a:moveTo>
                    <a:pt x="1617581" y="1821656"/>
                  </a:moveTo>
                  <a:lnTo>
                    <a:pt x="1617581" y="1723430"/>
                  </a:lnTo>
                  <a:lnTo>
                    <a:pt x="1715807" y="1723430"/>
                  </a:lnTo>
                  <a:lnTo>
                    <a:pt x="1715807" y="1821656"/>
                  </a:lnTo>
                  <a:lnTo>
                    <a:pt x="1617581" y="1821656"/>
                  </a:lnTo>
                  <a:close/>
                  <a:moveTo>
                    <a:pt x="1617581" y="1714500"/>
                  </a:moveTo>
                  <a:lnTo>
                    <a:pt x="1617581" y="1616274"/>
                  </a:lnTo>
                  <a:lnTo>
                    <a:pt x="1715807" y="1616274"/>
                  </a:lnTo>
                  <a:lnTo>
                    <a:pt x="1715807" y="1714500"/>
                  </a:lnTo>
                  <a:lnTo>
                    <a:pt x="1617581" y="1714500"/>
                  </a:lnTo>
                  <a:close/>
                  <a:moveTo>
                    <a:pt x="1617581" y="1607344"/>
                  </a:moveTo>
                  <a:lnTo>
                    <a:pt x="1617581" y="1509117"/>
                  </a:lnTo>
                  <a:lnTo>
                    <a:pt x="1715807" y="1509117"/>
                  </a:lnTo>
                  <a:lnTo>
                    <a:pt x="1715807" y="1607344"/>
                  </a:lnTo>
                  <a:lnTo>
                    <a:pt x="1617581" y="1607344"/>
                  </a:lnTo>
                  <a:close/>
                  <a:moveTo>
                    <a:pt x="1617581" y="1500188"/>
                  </a:moveTo>
                  <a:lnTo>
                    <a:pt x="1617581" y="1401961"/>
                  </a:lnTo>
                  <a:lnTo>
                    <a:pt x="1715807" y="1401961"/>
                  </a:lnTo>
                  <a:lnTo>
                    <a:pt x="1715807" y="1500188"/>
                  </a:lnTo>
                  <a:lnTo>
                    <a:pt x="1617581" y="1500188"/>
                  </a:lnTo>
                  <a:close/>
                  <a:moveTo>
                    <a:pt x="1617581" y="1393031"/>
                  </a:moveTo>
                  <a:lnTo>
                    <a:pt x="1617581" y="1294805"/>
                  </a:lnTo>
                  <a:lnTo>
                    <a:pt x="1715807" y="1294805"/>
                  </a:lnTo>
                  <a:lnTo>
                    <a:pt x="1715807" y="1393031"/>
                  </a:lnTo>
                  <a:lnTo>
                    <a:pt x="1617581" y="1393031"/>
                  </a:lnTo>
                  <a:close/>
                  <a:moveTo>
                    <a:pt x="1617581" y="1285875"/>
                  </a:moveTo>
                  <a:lnTo>
                    <a:pt x="1617581" y="1187649"/>
                  </a:lnTo>
                  <a:lnTo>
                    <a:pt x="1715807" y="1187649"/>
                  </a:lnTo>
                  <a:lnTo>
                    <a:pt x="1715807" y="1285875"/>
                  </a:lnTo>
                  <a:lnTo>
                    <a:pt x="1617581" y="1285875"/>
                  </a:lnTo>
                  <a:close/>
                  <a:moveTo>
                    <a:pt x="1617581" y="1178719"/>
                  </a:moveTo>
                  <a:lnTo>
                    <a:pt x="1617581" y="1080492"/>
                  </a:lnTo>
                  <a:lnTo>
                    <a:pt x="1715807" y="1080492"/>
                  </a:lnTo>
                  <a:lnTo>
                    <a:pt x="1715807" y="1178719"/>
                  </a:lnTo>
                  <a:lnTo>
                    <a:pt x="1617581" y="1178719"/>
                  </a:lnTo>
                  <a:close/>
                  <a:moveTo>
                    <a:pt x="1617581" y="1071563"/>
                  </a:moveTo>
                  <a:lnTo>
                    <a:pt x="1617581" y="973336"/>
                  </a:lnTo>
                  <a:lnTo>
                    <a:pt x="1715807" y="973336"/>
                  </a:lnTo>
                  <a:lnTo>
                    <a:pt x="1715807" y="1071563"/>
                  </a:lnTo>
                  <a:lnTo>
                    <a:pt x="1617581" y="1071563"/>
                  </a:lnTo>
                  <a:close/>
                  <a:moveTo>
                    <a:pt x="1617581" y="964406"/>
                  </a:moveTo>
                  <a:lnTo>
                    <a:pt x="1617581" y="866180"/>
                  </a:lnTo>
                  <a:lnTo>
                    <a:pt x="1715807" y="866180"/>
                  </a:lnTo>
                  <a:lnTo>
                    <a:pt x="1715807" y="964406"/>
                  </a:lnTo>
                  <a:lnTo>
                    <a:pt x="1617581" y="964406"/>
                  </a:lnTo>
                  <a:close/>
                  <a:moveTo>
                    <a:pt x="1617581" y="857250"/>
                  </a:moveTo>
                  <a:lnTo>
                    <a:pt x="1617581" y="759023"/>
                  </a:lnTo>
                  <a:lnTo>
                    <a:pt x="1715807" y="759023"/>
                  </a:lnTo>
                  <a:lnTo>
                    <a:pt x="1715807" y="857250"/>
                  </a:lnTo>
                  <a:lnTo>
                    <a:pt x="1617581" y="857250"/>
                  </a:lnTo>
                  <a:close/>
                  <a:moveTo>
                    <a:pt x="1617581" y="750094"/>
                  </a:moveTo>
                  <a:lnTo>
                    <a:pt x="1617581" y="651867"/>
                  </a:lnTo>
                  <a:lnTo>
                    <a:pt x="1715807" y="651867"/>
                  </a:lnTo>
                  <a:lnTo>
                    <a:pt x="1715807" y="750094"/>
                  </a:lnTo>
                  <a:lnTo>
                    <a:pt x="1617581" y="750094"/>
                  </a:lnTo>
                  <a:close/>
                  <a:moveTo>
                    <a:pt x="1617581" y="642938"/>
                  </a:moveTo>
                  <a:lnTo>
                    <a:pt x="1617581" y="544711"/>
                  </a:lnTo>
                  <a:lnTo>
                    <a:pt x="1715807" y="544711"/>
                  </a:lnTo>
                  <a:lnTo>
                    <a:pt x="1715807" y="642938"/>
                  </a:lnTo>
                  <a:lnTo>
                    <a:pt x="1617581" y="642938"/>
                  </a:lnTo>
                  <a:close/>
                  <a:moveTo>
                    <a:pt x="1617581" y="535781"/>
                  </a:moveTo>
                  <a:lnTo>
                    <a:pt x="1617581" y="437555"/>
                  </a:lnTo>
                  <a:lnTo>
                    <a:pt x="1715807" y="437555"/>
                  </a:lnTo>
                  <a:lnTo>
                    <a:pt x="1715807" y="535781"/>
                  </a:lnTo>
                  <a:lnTo>
                    <a:pt x="1617581" y="535781"/>
                  </a:lnTo>
                  <a:close/>
                  <a:moveTo>
                    <a:pt x="1617581" y="428625"/>
                  </a:moveTo>
                  <a:lnTo>
                    <a:pt x="1617581" y="330398"/>
                  </a:lnTo>
                  <a:lnTo>
                    <a:pt x="1715807" y="330398"/>
                  </a:lnTo>
                  <a:lnTo>
                    <a:pt x="1715807" y="428625"/>
                  </a:lnTo>
                  <a:lnTo>
                    <a:pt x="1617581" y="428625"/>
                  </a:lnTo>
                  <a:close/>
                  <a:moveTo>
                    <a:pt x="1617581" y="321469"/>
                  </a:moveTo>
                  <a:lnTo>
                    <a:pt x="1617581" y="223242"/>
                  </a:lnTo>
                  <a:lnTo>
                    <a:pt x="1715807" y="223242"/>
                  </a:lnTo>
                  <a:lnTo>
                    <a:pt x="1715807" y="321469"/>
                  </a:lnTo>
                  <a:lnTo>
                    <a:pt x="1617581" y="321469"/>
                  </a:lnTo>
                  <a:close/>
                  <a:moveTo>
                    <a:pt x="1617581" y="214313"/>
                  </a:moveTo>
                  <a:lnTo>
                    <a:pt x="1617581" y="116086"/>
                  </a:lnTo>
                  <a:lnTo>
                    <a:pt x="1715807" y="116086"/>
                  </a:lnTo>
                  <a:lnTo>
                    <a:pt x="1715807" y="214313"/>
                  </a:lnTo>
                  <a:lnTo>
                    <a:pt x="1617581" y="214313"/>
                  </a:lnTo>
                  <a:close/>
                  <a:moveTo>
                    <a:pt x="1617581" y="107156"/>
                  </a:moveTo>
                  <a:lnTo>
                    <a:pt x="1617581" y="8930"/>
                  </a:lnTo>
                  <a:lnTo>
                    <a:pt x="1715807" y="8930"/>
                  </a:lnTo>
                  <a:lnTo>
                    <a:pt x="1715807" y="107156"/>
                  </a:lnTo>
                  <a:lnTo>
                    <a:pt x="1617581" y="107156"/>
                  </a:lnTo>
                  <a:close/>
                  <a:moveTo>
                    <a:pt x="1608651" y="107156"/>
                  </a:moveTo>
                  <a:lnTo>
                    <a:pt x="1510425" y="107156"/>
                  </a:lnTo>
                  <a:lnTo>
                    <a:pt x="1510425" y="8930"/>
                  </a:lnTo>
                  <a:lnTo>
                    <a:pt x="1608651" y="8930"/>
                  </a:lnTo>
                  <a:lnTo>
                    <a:pt x="1608651" y="107156"/>
                  </a:lnTo>
                  <a:close/>
                  <a:moveTo>
                    <a:pt x="1501495" y="107156"/>
                  </a:moveTo>
                  <a:lnTo>
                    <a:pt x="1403268" y="107156"/>
                  </a:lnTo>
                  <a:lnTo>
                    <a:pt x="1403268" y="8930"/>
                  </a:lnTo>
                  <a:lnTo>
                    <a:pt x="1501495" y="8930"/>
                  </a:lnTo>
                  <a:lnTo>
                    <a:pt x="1501495" y="107156"/>
                  </a:lnTo>
                  <a:close/>
                  <a:moveTo>
                    <a:pt x="1394339" y="107156"/>
                  </a:moveTo>
                  <a:lnTo>
                    <a:pt x="1296112" y="107156"/>
                  </a:lnTo>
                  <a:lnTo>
                    <a:pt x="1296112" y="8930"/>
                  </a:lnTo>
                  <a:lnTo>
                    <a:pt x="1394339" y="8930"/>
                  </a:lnTo>
                  <a:lnTo>
                    <a:pt x="1394339" y="107156"/>
                  </a:lnTo>
                  <a:close/>
                  <a:moveTo>
                    <a:pt x="1287182" y="107156"/>
                  </a:moveTo>
                  <a:lnTo>
                    <a:pt x="1188956" y="107156"/>
                  </a:lnTo>
                  <a:lnTo>
                    <a:pt x="1188956" y="8930"/>
                  </a:lnTo>
                  <a:lnTo>
                    <a:pt x="1287182" y="8930"/>
                  </a:lnTo>
                  <a:lnTo>
                    <a:pt x="1287182" y="107156"/>
                  </a:lnTo>
                  <a:close/>
                  <a:moveTo>
                    <a:pt x="1180026" y="107156"/>
                  </a:moveTo>
                  <a:lnTo>
                    <a:pt x="1081800" y="107156"/>
                  </a:lnTo>
                  <a:lnTo>
                    <a:pt x="1081800" y="8930"/>
                  </a:lnTo>
                  <a:lnTo>
                    <a:pt x="1180026" y="8930"/>
                  </a:lnTo>
                  <a:lnTo>
                    <a:pt x="1180026" y="107156"/>
                  </a:lnTo>
                  <a:close/>
                  <a:moveTo>
                    <a:pt x="1072870" y="107156"/>
                  </a:moveTo>
                  <a:lnTo>
                    <a:pt x="974643" y="107156"/>
                  </a:lnTo>
                  <a:lnTo>
                    <a:pt x="974643" y="8930"/>
                  </a:lnTo>
                  <a:lnTo>
                    <a:pt x="1072870" y="8930"/>
                  </a:lnTo>
                  <a:lnTo>
                    <a:pt x="1072870" y="107156"/>
                  </a:lnTo>
                  <a:close/>
                  <a:moveTo>
                    <a:pt x="965714" y="107156"/>
                  </a:moveTo>
                  <a:lnTo>
                    <a:pt x="867487" y="107156"/>
                  </a:lnTo>
                  <a:lnTo>
                    <a:pt x="867487" y="8930"/>
                  </a:lnTo>
                  <a:lnTo>
                    <a:pt x="965714" y="8930"/>
                  </a:lnTo>
                  <a:lnTo>
                    <a:pt x="965714" y="107156"/>
                  </a:lnTo>
                  <a:close/>
                  <a:moveTo>
                    <a:pt x="858557" y="107156"/>
                  </a:moveTo>
                  <a:lnTo>
                    <a:pt x="760331" y="107156"/>
                  </a:lnTo>
                  <a:lnTo>
                    <a:pt x="760331" y="8930"/>
                  </a:lnTo>
                  <a:lnTo>
                    <a:pt x="858557" y="8930"/>
                  </a:lnTo>
                  <a:lnTo>
                    <a:pt x="858557" y="107156"/>
                  </a:lnTo>
                  <a:close/>
                  <a:moveTo>
                    <a:pt x="751401" y="107156"/>
                  </a:moveTo>
                  <a:lnTo>
                    <a:pt x="653175" y="107156"/>
                  </a:lnTo>
                  <a:lnTo>
                    <a:pt x="653175" y="8930"/>
                  </a:lnTo>
                  <a:lnTo>
                    <a:pt x="751401" y="8930"/>
                  </a:lnTo>
                  <a:lnTo>
                    <a:pt x="751401" y="107156"/>
                  </a:lnTo>
                  <a:close/>
                  <a:moveTo>
                    <a:pt x="644245" y="107156"/>
                  </a:moveTo>
                  <a:lnTo>
                    <a:pt x="546018" y="107156"/>
                  </a:lnTo>
                  <a:lnTo>
                    <a:pt x="546018" y="8930"/>
                  </a:lnTo>
                  <a:lnTo>
                    <a:pt x="644245" y="8930"/>
                  </a:lnTo>
                  <a:lnTo>
                    <a:pt x="644245" y="107156"/>
                  </a:lnTo>
                  <a:close/>
                  <a:moveTo>
                    <a:pt x="537089" y="107156"/>
                  </a:moveTo>
                  <a:lnTo>
                    <a:pt x="438862" y="107156"/>
                  </a:lnTo>
                  <a:lnTo>
                    <a:pt x="438862" y="8930"/>
                  </a:lnTo>
                  <a:lnTo>
                    <a:pt x="537089" y="8930"/>
                  </a:lnTo>
                  <a:lnTo>
                    <a:pt x="537089" y="107156"/>
                  </a:lnTo>
                  <a:close/>
                  <a:moveTo>
                    <a:pt x="429932" y="107156"/>
                  </a:moveTo>
                  <a:lnTo>
                    <a:pt x="331706" y="107156"/>
                  </a:lnTo>
                  <a:lnTo>
                    <a:pt x="331706" y="8930"/>
                  </a:lnTo>
                  <a:lnTo>
                    <a:pt x="429932" y="8930"/>
                  </a:lnTo>
                  <a:lnTo>
                    <a:pt x="429932" y="107156"/>
                  </a:lnTo>
                  <a:close/>
                  <a:moveTo>
                    <a:pt x="322776" y="107156"/>
                  </a:moveTo>
                  <a:lnTo>
                    <a:pt x="224549" y="107156"/>
                  </a:lnTo>
                  <a:lnTo>
                    <a:pt x="224549" y="8930"/>
                  </a:lnTo>
                  <a:lnTo>
                    <a:pt x="322776" y="8930"/>
                  </a:lnTo>
                  <a:lnTo>
                    <a:pt x="322776" y="107156"/>
                  </a:lnTo>
                  <a:close/>
                  <a:moveTo>
                    <a:pt x="215620" y="107156"/>
                  </a:moveTo>
                  <a:lnTo>
                    <a:pt x="117393" y="107156"/>
                  </a:lnTo>
                  <a:lnTo>
                    <a:pt x="117393" y="8930"/>
                  </a:lnTo>
                  <a:lnTo>
                    <a:pt x="215620" y="8930"/>
                  </a:lnTo>
                  <a:lnTo>
                    <a:pt x="215620" y="107156"/>
                  </a:lnTo>
                  <a:close/>
                  <a:moveTo>
                    <a:pt x="215620" y="116086"/>
                  </a:moveTo>
                  <a:lnTo>
                    <a:pt x="215620" y="214313"/>
                  </a:lnTo>
                  <a:lnTo>
                    <a:pt x="117393" y="214313"/>
                  </a:lnTo>
                  <a:lnTo>
                    <a:pt x="117393" y="116086"/>
                  </a:lnTo>
                  <a:lnTo>
                    <a:pt x="215620" y="116086"/>
                  </a:lnTo>
                  <a:close/>
                  <a:moveTo>
                    <a:pt x="108463" y="214313"/>
                  </a:moveTo>
                  <a:lnTo>
                    <a:pt x="8930" y="214313"/>
                  </a:lnTo>
                  <a:lnTo>
                    <a:pt x="8930" y="116086"/>
                  </a:lnTo>
                  <a:lnTo>
                    <a:pt x="108456" y="116086"/>
                  </a:lnTo>
                  <a:lnTo>
                    <a:pt x="108456" y="214313"/>
                  </a:lnTo>
                  <a:close/>
                  <a:moveTo>
                    <a:pt x="8930" y="223242"/>
                  </a:moveTo>
                  <a:lnTo>
                    <a:pt x="108456" y="223242"/>
                  </a:lnTo>
                  <a:lnTo>
                    <a:pt x="108456" y="321469"/>
                  </a:lnTo>
                  <a:lnTo>
                    <a:pt x="8930" y="321469"/>
                  </a:lnTo>
                  <a:lnTo>
                    <a:pt x="8930" y="223242"/>
                  </a:lnTo>
                  <a:close/>
                  <a:moveTo>
                    <a:pt x="108463" y="330398"/>
                  </a:moveTo>
                  <a:lnTo>
                    <a:pt x="108463" y="428625"/>
                  </a:lnTo>
                  <a:lnTo>
                    <a:pt x="8930" y="428625"/>
                  </a:lnTo>
                  <a:lnTo>
                    <a:pt x="8930" y="330398"/>
                  </a:lnTo>
                  <a:lnTo>
                    <a:pt x="108463" y="330398"/>
                  </a:lnTo>
                  <a:close/>
                  <a:moveTo>
                    <a:pt x="8930" y="437555"/>
                  </a:moveTo>
                  <a:lnTo>
                    <a:pt x="108456" y="437555"/>
                  </a:lnTo>
                  <a:lnTo>
                    <a:pt x="108456" y="535781"/>
                  </a:lnTo>
                  <a:lnTo>
                    <a:pt x="8930" y="535781"/>
                  </a:lnTo>
                  <a:lnTo>
                    <a:pt x="8930" y="437555"/>
                  </a:lnTo>
                  <a:close/>
                  <a:moveTo>
                    <a:pt x="108463" y="544711"/>
                  </a:moveTo>
                  <a:lnTo>
                    <a:pt x="108463" y="642938"/>
                  </a:lnTo>
                  <a:lnTo>
                    <a:pt x="8930" y="642938"/>
                  </a:lnTo>
                  <a:lnTo>
                    <a:pt x="8930" y="544711"/>
                  </a:lnTo>
                  <a:lnTo>
                    <a:pt x="108463" y="544711"/>
                  </a:lnTo>
                  <a:close/>
                  <a:moveTo>
                    <a:pt x="8930" y="651867"/>
                  </a:moveTo>
                  <a:lnTo>
                    <a:pt x="108456" y="651867"/>
                  </a:lnTo>
                  <a:lnTo>
                    <a:pt x="108456" y="750094"/>
                  </a:lnTo>
                  <a:lnTo>
                    <a:pt x="8930" y="750094"/>
                  </a:lnTo>
                  <a:lnTo>
                    <a:pt x="8930" y="651867"/>
                  </a:lnTo>
                  <a:close/>
                  <a:moveTo>
                    <a:pt x="108463" y="759023"/>
                  </a:moveTo>
                  <a:lnTo>
                    <a:pt x="108463" y="857250"/>
                  </a:lnTo>
                  <a:lnTo>
                    <a:pt x="8930" y="857250"/>
                  </a:lnTo>
                  <a:lnTo>
                    <a:pt x="8930" y="759023"/>
                  </a:lnTo>
                  <a:lnTo>
                    <a:pt x="108463" y="759023"/>
                  </a:lnTo>
                  <a:close/>
                  <a:moveTo>
                    <a:pt x="8930" y="866180"/>
                  </a:moveTo>
                  <a:lnTo>
                    <a:pt x="108456" y="866180"/>
                  </a:lnTo>
                  <a:lnTo>
                    <a:pt x="108456" y="964406"/>
                  </a:lnTo>
                  <a:lnTo>
                    <a:pt x="8930" y="964406"/>
                  </a:lnTo>
                  <a:lnTo>
                    <a:pt x="8930" y="866180"/>
                  </a:lnTo>
                  <a:close/>
                  <a:moveTo>
                    <a:pt x="108463" y="973336"/>
                  </a:moveTo>
                  <a:lnTo>
                    <a:pt x="108463" y="1071563"/>
                  </a:lnTo>
                  <a:lnTo>
                    <a:pt x="8930" y="1071563"/>
                  </a:lnTo>
                  <a:lnTo>
                    <a:pt x="8930" y="973336"/>
                  </a:lnTo>
                  <a:lnTo>
                    <a:pt x="108463" y="973336"/>
                  </a:lnTo>
                  <a:close/>
                  <a:moveTo>
                    <a:pt x="8930" y="1080492"/>
                  </a:moveTo>
                  <a:lnTo>
                    <a:pt x="108456" y="1080492"/>
                  </a:lnTo>
                  <a:lnTo>
                    <a:pt x="108456" y="1178719"/>
                  </a:lnTo>
                  <a:lnTo>
                    <a:pt x="8930" y="1178719"/>
                  </a:lnTo>
                  <a:lnTo>
                    <a:pt x="8930" y="1080492"/>
                  </a:lnTo>
                  <a:close/>
                  <a:moveTo>
                    <a:pt x="108463" y="1187649"/>
                  </a:moveTo>
                  <a:lnTo>
                    <a:pt x="108463" y="1285875"/>
                  </a:lnTo>
                  <a:lnTo>
                    <a:pt x="8930" y="1285875"/>
                  </a:lnTo>
                  <a:lnTo>
                    <a:pt x="8930" y="1187649"/>
                  </a:lnTo>
                  <a:lnTo>
                    <a:pt x="108463" y="1187649"/>
                  </a:lnTo>
                  <a:close/>
                  <a:moveTo>
                    <a:pt x="8930" y="1294805"/>
                  </a:moveTo>
                  <a:lnTo>
                    <a:pt x="108456" y="1294805"/>
                  </a:lnTo>
                  <a:lnTo>
                    <a:pt x="108456" y="1393031"/>
                  </a:lnTo>
                  <a:lnTo>
                    <a:pt x="8930" y="1393031"/>
                  </a:lnTo>
                  <a:lnTo>
                    <a:pt x="8930" y="1294805"/>
                  </a:lnTo>
                  <a:close/>
                  <a:moveTo>
                    <a:pt x="108463" y="1401961"/>
                  </a:moveTo>
                  <a:lnTo>
                    <a:pt x="108463" y="1500188"/>
                  </a:lnTo>
                  <a:lnTo>
                    <a:pt x="8930" y="1500188"/>
                  </a:lnTo>
                  <a:lnTo>
                    <a:pt x="8930" y="1401961"/>
                  </a:lnTo>
                  <a:lnTo>
                    <a:pt x="108463" y="1401961"/>
                  </a:lnTo>
                  <a:close/>
                  <a:moveTo>
                    <a:pt x="8930" y="1509117"/>
                  </a:moveTo>
                  <a:lnTo>
                    <a:pt x="108456" y="1509117"/>
                  </a:lnTo>
                  <a:lnTo>
                    <a:pt x="108456" y="1607344"/>
                  </a:lnTo>
                  <a:lnTo>
                    <a:pt x="8930" y="1607344"/>
                  </a:lnTo>
                  <a:lnTo>
                    <a:pt x="8930" y="1509117"/>
                  </a:lnTo>
                  <a:close/>
                  <a:moveTo>
                    <a:pt x="108463" y="1616274"/>
                  </a:moveTo>
                  <a:lnTo>
                    <a:pt x="108463" y="1714500"/>
                  </a:lnTo>
                  <a:lnTo>
                    <a:pt x="8930" y="1714500"/>
                  </a:lnTo>
                  <a:lnTo>
                    <a:pt x="8930" y="1616274"/>
                  </a:lnTo>
                  <a:lnTo>
                    <a:pt x="108463" y="1616274"/>
                  </a:lnTo>
                  <a:close/>
                  <a:moveTo>
                    <a:pt x="8930" y="1723430"/>
                  </a:moveTo>
                  <a:lnTo>
                    <a:pt x="108456" y="1723430"/>
                  </a:lnTo>
                  <a:lnTo>
                    <a:pt x="108456" y="1821656"/>
                  </a:lnTo>
                  <a:lnTo>
                    <a:pt x="8930" y="1821656"/>
                  </a:lnTo>
                  <a:lnTo>
                    <a:pt x="8930" y="1723430"/>
                  </a:lnTo>
                  <a:close/>
                  <a:moveTo>
                    <a:pt x="108463" y="1830586"/>
                  </a:moveTo>
                  <a:lnTo>
                    <a:pt x="108463" y="1928813"/>
                  </a:lnTo>
                  <a:lnTo>
                    <a:pt x="8930" y="1928813"/>
                  </a:lnTo>
                  <a:lnTo>
                    <a:pt x="8930" y="1830586"/>
                  </a:lnTo>
                  <a:lnTo>
                    <a:pt x="108463" y="1830586"/>
                  </a:lnTo>
                  <a:close/>
                  <a:moveTo>
                    <a:pt x="8930" y="1937742"/>
                  </a:moveTo>
                  <a:lnTo>
                    <a:pt x="108456" y="1937742"/>
                  </a:lnTo>
                  <a:lnTo>
                    <a:pt x="108456" y="2035969"/>
                  </a:lnTo>
                  <a:lnTo>
                    <a:pt x="8930" y="2035969"/>
                  </a:lnTo>
                  <a:lnTo>
                    <a:pt x="8930" y="1937742"/>
                  </a:lnTo>
                  <a:close/>
                  <a:moveTo>
                    <a:pt x="108463" y="2044899"/>
                  </a:moveTo>
                  <a:lnTo>
                    <a:pt x="108463" y="2143125"/>
                  </a:lnTo>
                  <a:lnTo>
                    <a:pt x="8930" y="2143125"/>
                  </a:lnTo>
                  <a:lnTo>
                    <a:pt x="8930" y="2044899"/>
                  </a:lnTo>
                  <a:lnTo>
                    <a:pt x="108463" y="2044899"/>
                  </a:lnTo>
                  <a:close/>
                  <a:moveTo>
                    <a:pt x="8930" y="2152055"/>
                  </a:moveTo>
                  <a:lnTo>
                    <a:pt x="108456" y="2152055"/>
                  </a:lnTo>
                  <a:lnTo>
                    <a:pt x="108456" y="2250281"/>
                  </a:lnTo>
                  <a:lnTo>
                    <a:pt x="8930" y="2250281"/>
                  </a:lnTo>
                  <a:lnTo>
                    <a:pt x="8930" y="2152055"/>
                  </a:lnTo>
                  <a:close/>
                  <a:moveTo>
                    <a:pt x="117393" y="2152055"/>
                  </a:moveTo>
                  <a:lnTo>
                    <a:pt x="215620" y="2152055"/>
                  </a:lnTo>
                  <a:lnTo>
                    <a:pt x="215620" y="2250281"/>
                  </a:lnTo>
                  <a:lnTo>
                    <a:pt x="117393" y="2250281"/>
                  </a:lnTo>
                  <a:lnTo>
                    <a:pt x="117393" y="2152055"/>
                  </a:lnTo>
                  <a:close/>
                  <a:moveTo>
                    <a:pt x="215620" y="2259211"/>
                  </a:moveTo>
                  <a:lnTo>
                    <a:pt x="215620" y="2357438"/>
                  </a:lnTo>
                  <a:lnTo>
                    <a:pt x="117393" y="2357438"/>
                  </a:lnTo>
                  <a:lnTo>
                    <a:pt x="117393" y="2259211"/>
                  </a:lnTo>
                  <a:lnTo>
                    <a:pt x="215620" y="2259211"/>
                  </a:lnTo>
                  <a:close/>
                  <a:moveTo>
                    <a:pt x="224549" y="2259211"/>
                  </a:moveTo>
                  <a:lnTo>
                    <a:pt x="322776" y="2259211"/>
                  </a:lnTo>
                  <a:lnTo>
                    <a:pt x="322776" y="2357438"/>
                  </a:lnTo>
                  <a:lnTo>
                    <a:pt x="224549" y="2357438"/>
                  </a:lnTo>
                  <a:lnTo>
                    <a:pt x="224549" y="2259211"/>
                  </a:lnTo>
                  <a:close/>
                  <a:moveTo>
                    <a:pt x="331706" y="2259211"/>
                  </a:moveTo>
                  <a:lnTo>
                    <a:pt x="429932" y="2259211"/>
                  </a:lnTo>
                  <a:lnTo>
                    <a:pt x="429932" y="2357438"/>
                  </a:lnTo>
                  <a:lnTo>
                    <a:pt x="331706" y="2357438"/>
                  </a:lnTo>
                  <a:lnTo>
                    <a:pt x="331706" y="2259211"/>
                  </a:lnTo>
                  <a:close/>
                  <a:moveTo>
                    <a:pt x="438862" y="2259211"/>
                  </a:moveTo>
                  <a:lnTo>
                    <a:pt x="537089" y="2259211"/>
                  </a:lnTo>
                  <a:lnTo>
                    <a:pt x="537089" y="2357438"/>
                  </a:lnTo>
                  <a:lnTo>
                    <a:pt x="438862" y="2357438"/>
                  </a:lnTo>
                  <a:lnTo>
                    <a:pt x="438862" y="2259211"/>
                  </a:lnTo>
                  <a:close/>
                  <a:moveTo>
                    <a:pt x="546018" y="2259211"/>
                  </a:moveTo>
                  <a:lnTo>
                    <a:pt x="644245" y="2259211"/>
                  </a:lnTo>
                  <a:lnTo>
                    <a:pt x="644245" y="2357438"/>
                  </a:lnTo>
                  <a:lnTo>
                    <a:pt x="546018" y="2357438"/>
                  </a:lnTo>
                  <a:lnTo>
                    <a:pt x="546018" y="2259211"/>
                  </a:lnTo>
                  <a:close/>
                  <a:moveTo>
                    <a:pt x="653175" y="2259211"/>
                  </a:moveTo>
                  <a:lnTo>
                    <a:pt x="751401" y="2259211"/>
                  </a:lnTo>
                  <a:lnTo>
                    <a:pt x="751401" y="2357438"/>
                  </a:lnTo>
                  <a:lnTo>
                    <a:pt x="653175" y="2357438"/>
                  </a:lnTo>
                  <a:lnTo>
                    <a:pt x="653175" y="2259211"/>
                  </a:lnTo>
                  <a:close/>
                  <a:moveTo>
                    <a:pt x="760331" y="2259211"/>
                  </a:moveTo>
                  <a:lnTo>
                    <a:pt x="858557" y="2259211"/>
                  </a:lnTo>
                  <a:lnTo>
                    <a:pt x="858557" y="2357438"/>
                  </a:lnTo>
                  <a:lnTo>
                    <a:pt x="760331" y="2357438"/>
                  </a:lnTo>
                  <a:lnTo>
                    <a:pt x="760331" y="2259211"/>
                  </a:lnTo>
                  <a:close/>
                  <a:moveTo>
                    <a:pt x="867487" y="2259211"/>
                  </a:moveTo>
                  <a:lnTo>
                    <a:pt x="965714" y="2259211"/>
                  </a:lnTo>
                  <a:lnTo>
                    <a:pt x="965714" y="2357438"/>
                  </a:lnTo>
                  <a:lnTo>
                    <a:pt x="867487" y="2357438"/>
                  </a:lnTo>
                  <a:lnTo>
                    <a:pt x="867487" y="2259211"/>
                  </a:lnTo>
                  <a:close/>
                  <a:moveTo>
                    <a:pt x="974643" y="2259211"/>
                  </a:moveTo>
                  <a:lnTo>
                    <a:pt x="1072870" y="2259211"/>
                  </a:lnTo>
                  <a:lnTo>
                    <a:pt x="1072870" y="2357438"/>
                  </a:lnTo>
                  <a:lnTo>
                    <a:pt x="974643" y="2357438"/>
                  </a:lnTo>
                  <a:lnTo>
                    <a:pt x="974643" y="2259211"/>
                  </a:lnTo>
                  <a:close/>
                  <a:moveTo>
                    <a:pt x="1081800" y="2259211"/>
                  </a:moveTo>
                  <a:lnTo>
                    <a:pt x="1180026" y="2259211"/>
                  </a:lnTo>
                  <a:lnTo>
                    <a:pt x="1180026" y="2357438"/>
                  </a:lnTo>
                  <a:lnTo>
                    <a:pt x="1081800" y="2357438"/>
                  </a:lnTo>
                  <a:lnTo>
                    <a:pt x="1081800" y="2259211"/>
                  </a:lnTo>
                  <a:close/>
                  <a:moveTo>
                    <a:pt x="1188956" y="2259211"/>
                  </a:moveTo>
                  <a:lnTo>
                    <a:pt x="1287182" y="2259211"/>
                  </a:lnTo>
                  <a:lnTo>
                    <a:pt x="1287182" y="2357438"/>
                  </a:lnTo>
                  <a:lnTo>
                    <a:pt x="1188956" y="2357438"/>
                  </a:lnTo>
                  <a:lnTo>
                    <a:pt x="1188956" y="2259211"/>
                  </a:lnTo>
                  <a:close/>
                  <a:moveTo>
                    <a:pt x="1296112" y="2259211"/>
                  </a:moveTo>
                  <a:lnTo>
                    <a:pt x="1394339" y="2259211"/>
                  </a:lnTo>
                  <a:lnTo>
                    <a:pt x="1394339" y="2357438"/>
                  </a:lnTo>
                  <a:lnTo>
                    <a:pt x="1296112" y="2357438"/>
                  </a:lnTo>
                  <a:lnTo>
                    <a:pt x="1296112" y="2259211"/>
                  </a:lnTo>
                  <a:close/>
                  <a:moveTo>
                    <a:pt x="1403268" y="2259211"/>
                  </a:moveTo>
                  <a:lnTo>
                    <a:pt x="1501495" y="2259211"/>
                  </a:lnTo>
                  <a:lnTo>
                    <a:pt x="1501495" y="2357438"/>
                  </a:lnTo>
                  <a:lnTo>
                    <a:pt x="1403268" y="2357438"/>
                  </a:lnTo>
                  <a:lnTo>
                    <a:pt x="1403268" y="2259211"/>
                  </a:lnTo>
                  <a:close/>
                  <a:moveTo>
                    <a:pt x="1510425" y="2259211"/>
                  </a:moveTo>
                  <a:lnTo>
                    <a:pt x="1608651" y="2259211"/>
                  </a:lnTo>
                  <a:lnTo>
                    <a:pt x="1608651" y="2357438"/>
                  </a:lnTo>
                  <a:lnTo>
                    <a:pt x="1510425" y="2357438"/>
                  </a:lnTo>
                  <a:lnTo>
                    <a:pt x="1510425" y="2259211"/>
                  </a:lnTo>
                  <a:close/>
                  <a:moveTo>
                    <a:pt x="1617581" y="2259211"/>
                  </a:moveTo>
                  <a:lnTo>
                    <a:pt x="1715807" y="2259211"/>
                  </a:lnTo>
                  <a:lnTo>
                    <a:pt x="1715807" y="2357438"/>
                  </a:lnTo>
                  <a:lnTo>
                    <a:pt x="1617581" y="2357438"/>
                  </a:lnTo>
                  <a:lnTo>
                    <a:pt x="1617581" y="2259211"/>
                  </a:lnTo>
                  <a:close/>
                  <a:moveTo>
                    <a:pt x="1617581" y="2250281"/>
                  </a:moveTo>
                  <a:lnTo>
                    <a:pt x="1617581" y="2152055"/>
                  </a:lnTo>
                  <a:lnTo>
                    <a:pt x="1715807" y="2152055"/>
                  </a:lnTo>
                  <a:lnTo>
                    <a:pt x="1715807" y="2250281"/>
                  </a:lnTo>
                  <a:lnTo>
                    <a:pt x="1617581" y="2250281"/>
                  </a:lnTo>
                  <a:close/>
                  <a:moveTo>
                    <a:pt x="1724737" y="2152055"/>
                  </a:moveTo>
                  <a:lnTo>
                    <a:pt x="1821664" y="2152055"/>
                  </a:lnTo>
                  <a:lnTo>
                    <a:pt x="1821664" y="2250281"/>
                  </a:lnTo>
                  <a:lnTo>
                    <a:pt x="1724737" y="2250281"/>
                  </a:lnTo>
                  <a:lnTo>
                    <a:pt x="1724737" y="2152055"/>
                  </a:lnTo>
                  <a:close/>
                  <a:moveTo>
                    <a:pt x="1724737" y="2143125"/>
                  </a:moveTo>
                  <a:lnTo>
                    <a:pt x="1724737" y="2044899"/>
                  </a:lnTo>
                  <a:lnTo>
                    <a:pt x="1821664" y="2044899"/>
                  </a:lnTo>
                  <a:lnTo>
                    <a:pt x="1821664" y="2143125"/>
                  </a:lnTo>
                  <a:lnTo>
                    <a:pt x="1724737" y="2143125"/>
                  </a:lnTo>
                  <a:close/>
                  <a:moveTo>
                    <a:pt x="1821656" y="2035969"/>
                  </a:moveTo>
                  <a:lnTo>
                    <a:pt x="1724730" y="2035969"/>
                  </a:lnTo>
                  <a:lnTo>
                    <a:pt x="1724730" y="1937742"/>
                  </a:lnTo>
                  <a:lnTo>
                    <a:pt x="1821656" y="1937742"/>
                  </a:lnTo>
                  <a:lnTo>
                    <a:pt x="1821656" y="2035969"/>
                  </a:lnTo>
                  <a:close/>
                  <a:moveTo>
                    <a:pt x="1724737" y="1928813"/>
                  </a:moveTo>
                  <a:lnTo>
                    <a:pt x="1724737" y="1830586"/>
                  </a:lnTo>
                  <a:lnTo>
                    <a:pt x="1821664" y="1830586"/>
                  </a:lnTo>
                  <a:lnTo>
                    <a:pt x="1821664" y="1928813"/>
                  </a:lnTo>
                  <a:lnTo>
                    <a:pt x="1724737" y="1928813"/>
                  </a:lnTo>
                  <a:close/>
                  <a:moveTo>
                    <a:pt x="1821656" y="1821656"/>
                  </a:moveTo>
                  <a:lnTo>
                    <a:pt x="1724730" y="1821656"/>
                  </a:lnTo>
                  <a:lnTo>
                    <a:pt x="1724730" y="1723430"/>
                  </a:lnTo>
                  <a:lnTo>
                    <a:pt x="1821656" y="1723430"/>
                  </a:lnTo>
                  <a:lnTo>
                    <a:pt x="1821656" y="1821656"/>
                  </a:lnTo>
                  <a:close/>
                  <a:moveTo>
                    <a:pt x="1724737" y="1714500"/>
                  </a:moveTo>
                  <a:lnTo>
                    <a:pt x="1724737" y="1616274"/>
                  </a:lnTo>
                  <a:lnTo>
                    <a:pt x="1821664" y="1616274"/>
                  </a:lnTo>
                  <a:lnTo>
                    <a:pt x="1821664" y="1714500"/>
                  </a:lnTo>
                  <a:lnTo>
                    <a:pt x="1724737" y="1714500"/>
                  </a:lnTo>
                  <a:close/>
                  <a:moveTo>
                    <a:pt x="1821656" y="1607344"/>
                  </a:moveTo>
                  <a:lnTo>
                    <a:pt x="1724730" y="1607344"/>
                  </a:lnTo>
                  <a:lnTo>
                    <a:pt x="1724730" y="1509117"/>
                  </a:lnTo>
                  <a:lnTo>
                    <a:pt x="1821656" y="1509117"/>
                  </a:lnTo>
                  <a:lnTo>
                    <a:pt x="1821656" y="1607344"/>
                  </a:lnTo>
                  <a:close/>
                  <a:moveTo>
                    <a:pt x="1724737" y="1500188"/>
                  </a:moveTo>
                  <a:lnTo>
                    <a:pt x="1724737" y="1401961"/>
                  </a:lnTo>
                  <a:lnTo>
                    <a:pt x="1821664" y="1401961"/>
                  </a:lnTo>
                  <a:lnTo>
                    <a:pt x="1821664" y="1500188"/>
                  </a:lnTo>
                  <a:lnTo>
                    <a:pt x="1724737" y="1500188"/>
                  </a:lnTo>
                  <a:close/>
                  <a:moveTo>
                    <a:pt x="1821656" y="1393031"/>
                  </a:moveTo>
                  <a:lnTo>
                    <a:pt x="1724730" y="1393031"/>
                  </a:lnTo>
                  <a:lnTo>
                    <a:pt x="1724730" y="1294805"/>
                  </a:lnTo>
                  <a:lnTo>
                    <a:pt x="1821656" y="1294805"/>
                  </a:lnTo>
                  <a:lnTo>
                    <a:pt x="1821656" y="1393031"/>
                  </a:lnTo>
                  <a:close/>
                  <a:moveTo>
                    <a:pt x="1724737" y="1285875"/>
                  </a:moveTo>
                  <a:lnTo>
                    <a:pt x="1724737" y="1187649"/>
                  </a:lnTo>
                  <a:lnTo>
                    <a:pt x="1821664" y="1187649"/>
                  </a:lnTo>
                  <a:lnTo>
                    <a:pt x="1821664" y="1285875"/>
                  </a:lnTo>
                  <a:lnTo>
                    <a:pt x="1724737" y="1285875"/>
                  </a:lnTo>
                  <a:close/>
                  <a:moveTo>
                    <a:pt x="1821656" y="1178719"/>
                  </a:moveTo>
                  <a:lnTo>
                    <a:pt x="1724730" y="1178719"/>
                  </a:lnTo>
                  <a:lnTo>
                    <a:pt x="1724730" y="1080492"/>
                  </a:lnTo>
                  <a:lnTo>
                    <a:pt x="1821656" y="1080492"/>
                  </a:lnTo>
                  <a:lnTo>
                    <a:pt x="1821656" y="1178719"/>
                  </a:lnTo>
                  <a:close/>
                  <a:moveTo>
                    <a:pt x="1724737" y="1071563"/>
                  </a:moveTo>
                  <a:lnTo>
                    <a:pt x="1724737" y="973336"/>
                  </a:lnTo>
                  <a:lnTo>
                    <a:pt x="1821664" y="973336"/>
                  </a:lnTo>
                  <a:lnTo>
                    <a:pt x="1821664" y="1071563"/>
                  </a:lnTo>
                  <a:lnTo>
                    <a:pt x="1724737" y="1071563"/>
                  </a:lnTo>
                  <a:close/>
                  <a:moveTo>
                    <a:pt x="1821656" y="964406"/>
                  </a:moveTo>
                  <a:lnTo>
                    <a:pt x="1724730" y="964406"/>
                  </a:lnTo>
                  <a:lnTo>
                    <a:pt x="1724730" y="866180"/>
                  </a:lnTo>
                  <a:lnTo>
                    <a:pt x="1821656" y="866180"/>
                  </a:lnTo>
                  <a:lnTo>
                    <a:pt x="1821656" y="964406"/>
                  </a:lnTo>
                  <a:close/>
                  <a:moveTo>
                    <a:pt x="1724737" y="857250"/>
                  </a:moveTo>
                  <a:lnTo>
                    <a:pt x="1724737" y="759023"/>
                  </a:lnTo>
                  <a:lnTo>
                    <a:pt x="1821664" y="759023"/>
                  </a:lnTo>
                  <a:lnTo>
                    <a:pt x="1821664" y="857250"/>
                  </a:lnTo>
                  <a:lnTo>
                    <a:pt x="1724737" y="857250"/>
                  </a:lnTo>
                  <a:close/>
                  <a:moveTo>
                    <a:pt x="1821656" y="750094"/>
                  </a:moveTo>
                  <a:lnTo>
                    <a:pt x="1724730" y="750094"/>
                  </a:lnTo>
                  <a:lnTo>
                    <a:pt x="1724730" y="651867"/>
                  </a:lnTo>
                  <a:lnTo>
                    <a:pt x="1821656" y="651867"/>
                  </a:lnTo>
                  <a:lnTo>
                    <a:pt x="1821656" y="750094"/>
                  </a:lnTo>
                  <a:close/>
                  <a:moveTo>
                    <a:pt x="1724737" y="642938"/>
                  </a:moveTo>
                  <a:lnTo>
                    <a:pt x="1724737" y="544711"/>
                  </a:lnTo>
                  <a:lnTo>
                    <a:pt x="1821664" y="544711"/>
                  </a:lnTo>
                  <a:lnTo>
                    <a:pt x="1821664" y="642938"/>
                  </a:lnTo>
                  <a:lnTo>
                    <a:pt x="1724737" y="642938"/>
                  </a:lnTo>
                  <a:close/>
                  <a:moveTo>
                    <a:pt x="1821656" y="535781"/>
                  </a:moveTo>
                  <a:lnTo>
                    <a:pt x="1724730" y="535781"/>
                  </a:lnTo>
                  <a:lnTo>
                    <a:pt x="1724730" y="437555"/>
                  </a:lnTo>
                  <a:lnTo>
                    <a:pt x="1821656" y="437555"/>
                  </a:lnTo>
                  <a:lnTo>
                    <a:pt x="1821656" y="535781"/>
                  </a:lnTo>
                  <a:close/>
                  <a:moveTo>
                    <a:pt x="1724737" y="428625"/>
                  </a:moveTo>
                  <a:lnTo>
                    <a:pt x="1724737" y="330398"/>
                  </a:lnTo>
                  <a:lnTo>
                    <a:pt x="1821664" y="330398"/>
                  </a:lnTo>
                  <a:lnTo>
                    <a:pt x="1821664" y="428625"/>
                  </a:lnTo>
                  <a:lnTo>
                    <a:pt x="1724737" y="428625"/>
                  </a:lnTo>
                  <a:close/>
                  <a:moveTo>
                    <a:pt x="1821656" y="321469"/>
                  </a:moveTo>
                  <a:lnTo>
                    <a:pt x="1724730" y="321469"/>
                  </a:lnTo>
                  <a:lnTo>
                    <a:pt x="1724730" y="223242"/>
                  </a:lnTo>
                  <a:lnTo>
                    <a:pt x="1821656" y="223242"/>
                  </a:lnTo>
                  <a:lnTo>
                    <a:pt x="1821656" y="321469"/>
                  </a:lnTo>
                  <a:close/>
                  <a:moveTo>
                    <a:pt x="1724737" y="214313"/>
                  </a:moveTo>
                  <a:lnTo>
                    <a:pt x="1724737" y="116086"/>
                  </a:lnTo>
                  <a:lnTo>
                    <a:pt x="1821664" y="116086"/>
                  </a:lnTo>
                  <a:lnTo>
                    <a:pt x="1821664" y="214313"/>
                  </a:lnTo>
                  <a:lnTo>
                    <a:pt x="1724737" y="214313"/>
                  </a:lnTo>
                  <a:close/>
                  <a:moveTo>
                    <a:pt x="1821656" y="107156"/>
                  </a:moveTo>
                  <a:lnTo>
                    <a:pt x="1724730" y="107156"/>
                  </a:lnTo>
                  <a:lnTo>
                    <a:pt x="1724730" y="8930"/>
                  </a:lnTo>
                  <a:lnTo>
                    <a:pt x="1821656" y="8930"/>
                  </a:lnTo>
                  <a:lnTo>
                    <a:pt x="1821656" y="107156"/>
                  </a:lnTo>
                  <a:close/>
                  <a:moveTo>
                    <a:pt x="108463" y="8930"/>
                  </a:moveTo>
                  <a:lnTo>
                    <a:pt x="108463" y="107156"/>
                  </a:lnTo>
                  <a:lnTo>
                    <a:pt x="8930" y="107156"/>
                  </a:lnTo>
                  <a:lnTo>
                    <a:pt x="8930" y="8930"/>
                  </a:lnTo>
                  <a:lnTo>
                    <a:pt x="108463" y="8930"/>
                  </a:lnTo>
                  <a:close/>
                  <a:moveTo>
                    <a:pt x="8930" y="2259211"/>
                  </a:moveTo>
                  <a:lnTo>
                    <a:pt x="108456" y="2259211"/>
                  </a:lnTo>
                  <a:lnTo>
                    <a:pt x="108456" y="2357438"/>
                  </a:lnTo>
                  <a:lnTo>
                    <a:pt x="8930" y="2357438"/>
                  </a:lnTo>
                  <a:lnTo>
                    <a:pt x="8930" y="2259211"/>
                  </a:lnTo>
                  <a:close/>
                  <a:moveTo>
                    <a:pt x="1724737" y="2357438"/>
                  </a:moveTo>
                  <a:lnTo>
                    <a:pt x="1724737" y="2259211"/>
                  </a:lnTo>
                  <a:lnTo>
                    <a:pt x="1821664" y="2259211"/>
                  </a:lnTo>
                  <a:lnTo>
                    <a:pt x="1821664" y="2357438"/>
                  </a:lnTo>
                  <a:lnTo>
                    <a:pt x="1724737" y="235743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A3022AE-C067-AD9C-D623-AFD94F3941B7}"/>
                </a:ext>
              </a:extLst>
            </p:cNvPr>
            <p:cNvSpPr/>
            <p:nvPr/>
          </p:nvSpPr>
          <p:spPr>
            <a:xfrm>
              <a:off x="12493766" y="1879525"/>
              <a:ext cx="2143125" cy="214312"/>
            </a:xfrm>
            <a:custGeom>
              <a:avLst/>
              <a:gdLst>
                <a:gd name="connsiteX0" fmla="*/ 0 w 2143125"/>
                <a:gd name="connsiteY0" fmla="*/ 0 h 214312"/>
                <a:gd name="connsiteX1" fmla="*/ 2143125 w 2143125"/>
                <a:gd name="connsiteY1" fmla="*/ 0 h 214312"/>
                <a:gd name="connsiteX2" fmla="*/ 2143125 w 2143125"/>
                <a:gd name="connsiteY2" fmla="*/ 214313 h 214312"/>
                <a:gd name="connsiteX3" fmla="*/ 0 w 2143125"/>
                <a:gd name="connsiteY3" fmla="*/ 21431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25" h="214312">
                  <a:moveTo>
                    <a:pt x="0" y="0"/>
                  </a:moveTo>
                  <a:lnTo>
                    <a:pt x="2143125" y="0"/>
                  </a:lnTo>
                  <a:lnTo>
                    <a:pt x="2143125" y="214313"/>
                  </a:lnTo>
                  <a:lnTo>
                    <a:pt x="0" y="214313"/>
                  </a:lnTo>
                  <a:close/>
                </a:path>
              </a:pathLst>
            </a:custGeom>
            <a:solidFill>
              <a:srgbClr val="EDBE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62FD9F61-D739-FBF9-360C-0DC75DA31713}"/>
                </a:ext>
              </a:extLst>
            </p:cNvPr>
            <p:cNvSpPr/>
            <p:nvPr/>
          </p:nvSpPr>
          <p:spPr>
            <a:xfrm>
              <a:off x="12750543" y="1911881"/>
              <a:ext cx="82817" cy="149594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9" y="107156"/>
                    <a:pt x="53578" y="107156"/>
                  </a:cubicBezTo>
                  <a:cubicBezTo>
                    <a:pt x="23988" y="107156"/>
                    <a:pt x="0" y="83169"/>
                    <a:pt x="0" y="53578"/>
                  </a:cubicBezTo>
                  <a:cubicBezTo>
                    <a:pt x="0" y="23988"/>
                    <a:pt x="23988" y="0"/>
                    <a:pt x="53578" y="0"/>
                  </a:cubicBezTo>
                  <a:cubicBezTo>
                    <a:pt x="83169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D69FE91-D7EE-3000-575B-D7C97BD35939}"/>
                </a:ext>
              </a:extLst>
            </p:cNvPr>
            <p:cNvSpPr/>
            <p:nvPr/>
          </p:nvSpPr>
          <p:spPr>
            <a:xfrm>
              <a:off x="14251043" y="1911881"/>
              <a:ext cx="93476" cy="149594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8" y="107156"/>
                    <a:pt x="53578" y="107156"/>
                  </a:cubicBezTo>
                  <a:cubicBezTo>
                    <a:pt x="23987" y="107156"/>
                    <a:pt x="0" y="83169"/>
                    <a:pt x="0" y="53578"/>
                  </a:cubicBezTo>
                  <a:cubicBezTo>
                    <a:pt x="0" y="23988"/>
                    <a:pt x="23987" y="0"/>
                    <a:pt x="53578" y="0"/>
                  </a:cubicBezTo>
                  <a:cubicBezTo>
                    <a:pt x="83168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A0D23DF8-75A9-8451-B8A1-A725B52F37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2102758" cy="6858000"/>
          </a:xfrm>
          <a:prstGeom prst="rect">
            <a:avLst/>
          </a:prstGeom>
          <a:solidFill>
            <a:srgbClr val="3E6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B96061-C1D4-C363-6F36-107EA154C8AA}"/>
              </a:ext>
            </a:extLst>
          </p:cNvPr>
          <p:cNvSpPr txBox="1"/>
          <p:nvPr/>
        </p:nvSpPr>
        <p:spPr>
          <a:xfrm>
            <a:off x="2102758" y="181839"/>
            <a:ext cx="7803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200" b="1" dirty="0">
                <a:solidFill>
                  <a:srgbClr val="3E64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7.ailes aizpildīšana “Limita atlikums taksācijas perioda sākumā” </a:t>
            </a:r>
          </a:p>
          <a:p>
            <a:pPr algn="ctr"/>
            <a:r>
              <a:rPr lang="lv-LV" sz="2200" b="1" dirty="0">
                <a:solidFill>
                  <a:srgbClr val="3E64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EDS sistēmā, NAI operatoriem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649E06-6E4A-62A5-EF96-BA7B0F6A8BA2}"/>
              </a:ext>
            </a:extLst>
          </p:cNvPr>
          <p:cNvGrpSpPr/>
          <p:nvPr/>
        </p:nvGrpSpPr>
        <p:grpSpPr>
          <a:xfrm>
            <a:off x="2581790" y="1879092"/>
            <a:ext cx="7301547" cy="769014"/>
            <a:chOff x="368314" y="1263823"/>
            <a:chExt cx="7260519" cy="5323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6A41ED-191E-318C-DE52-DD371057BDCE}"/>
                </a:ext>
              </a:extLst>
            </p:cNvPr>
            <p:cNvSpPr txBox="1"/>
            <p:nvPr/>
          </p:nvSpPr>
          <p:spPr>
            <a:xfrm>
              <a:off x="368314" y="1263823"/>
              <a:ext cx="1951121" cy="511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Limita atlikums taksācijas perioda sākumā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345188-E3F5-40E8-1F24-7D9E4CB3E5A2}"/>
                </a:ext>
              </a:extLst>
            </p:cNvPr>
            <p:cNvSpPr txBox="1"/>
            <p:nvPr/>
          </p:nvSpPr>
          <p:spPr>
            <a:xfrm>
              <a:off x="2400122" y="1284835"/>
              <a:ext cx="1864378" cy="511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Notekūdeņu apjoms taksācijas periodā</a:t>
              </a:r>
            </a:p>
            <a:p>
              <a:pPr algn="ctr"/>
              <a:r>
                <a:rPr lang="lv-LV" sz="14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  <a:r>
                <a:rPr lang="lv-LV" sz="1400" b="1" baseline="30000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23DF5E4-2A76-8C56-9318-D1794E614E73}"/>
                </a:ext>
              </a:extLst>
            </p:cNvPr>
            <p:cNvSpPr txBox="1"/>
            <p:nvPr/>
          </p:nvSpPr>
          <p:spPr>
            <a:xfrm>
              <a:off x="4572434" y="1274779"/>
              <a:ext cx="1524682" cy="511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pieļaujamo ĶSP koncentrāciju izplūdē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305104-24AC-05B3-9895-61615AB59ACD}"/>
                </a:ext>
              </a:extLst>
            </p:cNvPr>
            <p:cNvSpPr txBox="1"/>
            <p:nvPr/>
          </p:nvSpPr>
          <p:spPr>
            <a:xfrm>
              <a:off x="6118331" y="1297630"/>
              <a:ext cx="1510502" cy="404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32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  <a:r>
                <a:rPr lang="lv-LV" sz="3200" b="1" baseline="30000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8D398F-60B4-A862-7BA9-9AF63A587B95}"/>
                </a:ext>
              </a:extLst>
            </p:cNvPr>
            <p:cNvSpPr txBox="1"/>
            <p:nvPr/>
          </p:nvSpPr>
          <p:spPr>
            <a:xfrm>
              <a:off x="1948059" y="1304515"/>
              <a:ext cx="700275" cy="404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32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=</a:t>
              </a:r>
              <a:endParaRPr lang="lv-LV" sz="3200" b="1" baseline="30000" dirty="0">
                <a:solidFill>
                  <a:srgbClr val="3E643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F8F715-651B-4198-81A7-E7810525691E}"/>
                </a:ext>
              </a:extLst>
            </p:cNvPr>
            <p:cNvSpPr txBox="1"/>
            <p:nvPr/>
          </p:nvSpPr>
          <p:spPr>
            <a:xfrm>
              <a:off x="3899180" y="1362224"/>
              <a:ext cx="700275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0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  <a:endParaRPr lang="lv-LV" sz="2000" b="1" baseline="30000" dirty="0">
                <a:solidFill>
                  <a:srgbClr val="3E643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FFE867F-8761-AF40-C355-D87E9D0FDF57}"/>
                </a:ext>
              </a:extLst>
            </p:cNvPr>
            <p:cNvSpPr txBox="1"/>
            <p:nvPr/>
          </p:nvSpPr>
          <p:spPr>
            <a:xfrm>
              <a:off x="5942748" y="1363129"/>
              <a:ext cx="700275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0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  <a:endParaRPr lang="lv-LV" sz="2000" b="1" baseline="30000" dirty="0">
                <a:solidFill>
                  <a:srgbClr val="3E643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62DB3ADC-420B-7BE9-B663-2F36D054B30C}"/>
              </a:ext>
            </a:extLst>
          </p:cNvPr>
          <p:cNvSpPr/>
          <p:nvPr/>
        </p:nvSpPr>
        <p:spPr>
          <a:xfrm rot="2091774">
            <a:off x="-874524" y="4607635"/>
            <a:ext cx="1831093" cy="2142831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16CD12E-AA96-4861-4164-8B179630AA1B}"/>
              </a:ext>
            </a:extLst>
          </p:cNvPr>
          <p:cNvGrpSpPr/>
          <p:nvPr/>
        </p:nvGrpSpPr>
        <p:grpSpPr>
          <a:xfrm>
            <a:off x="6604345" y="3948348"/>
            <a:ext cx="3097164" cy="1114523"/>
            <a:chOff x="2847472" y="4283202"/>
            <a:chExt cx="3097164" cy="1114523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653D501-B0A1-3B96-53EC-16127AB68174}"/>
                </a:ext>
              </a:extLst>
            </p:cNvPr>
            <p:cNvGrpSpPr/>
            <p:nvPr/>
          </p:nvGrpSpPr>
          <p:grpSpPr>
            <a:xfrm>
              <a:off x="2847472" y="4708584"/>
              <a:ext cx="3097164" cy="689141"/>
              <a:chOff x="6505610" y="4292082"/>
              <a:chExt cx="3097164" cy="689141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50A5BEDC-F96E-D8AC-335D-8899F4F279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27703" y="4292082"/>
                <a:ext cx="0" cy="68400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0F18372-BF1C-4107-5D65-5AD68F15FE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27703" y="4292082"/>
                <a:ext cx="3054836" cy="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E7F49C9-6C36-0892-F7C9-33B06A8A34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91254" y="4292082"/>
                <a:ext cx="0" cy="68400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CCEB5899-0070-7BE3-E483-F4EEE1151B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27703" y="4761723"/>
                <a:ext cx="3054836" cy="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FD138234-2568-498F-E3C2-057B631048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36418" y="4979438"/>
                <a:ext cx="3054836" cy="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0D2B5B49-CE75-79FF-89A1-22E2D5B498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50764" y="4292082"/>
                <a:ext cx="0" cy="68400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718FFEE-8CA4-32A6-5928-C6297B554CF0}"/>
                  </a:ext>
                </a:extLst>
              </p:cNvPr>
              <p:cNvSpPr txBox="1"/>
              <p:nvPr/>
            </p:nvSpPr>
            <p:spPr>
              <a:xfrm>
                <a:off x="6505610" y="4386686"/>
                <a:ext cx="154515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Piesārņojošā viela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A93F723-5545-042B-14DF-0247F77172FA}"/>
                  </a:ext>
                </a:extLst>
              </p:cNvPr>
              <p:cNvSpPr txBox="1"/>
              <p:nvPr/>
            </p:nvSpPr>
            <p:spPr>
              <a:xfrm>
                <a:off x="8072858" y="4326075"/>
                <a:ext cx="15050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Pēc attīrīšanas</a:t>
                </a:r>
              </a:p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mg/l, 24 stundās (vidēji) 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96D6743-C17A-B3B0-CFCF-B2256D80186A}"/>
                  </a:ext>
                </a:extLst>
              </p:cNvPr>
              <p:cNvSpPr txBox="1"/>
              <p:nvPr/>
            </p:nvSpPr>
            <p:spPr>
              <a:xfrm>
                <a:off x="6518987" y="4733217"/>
                <a:ext cx="153177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ĶSP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96022CC-DDAB-7AF1-8A2A-B35125EEDC85}"/>
                  </a:ext>
                </a:extLst>
              </p:cNvPr>
              <p:cNvSpPr txBox="1"/>
              <p:nvPr/>
            </p:nvSpPr>
            <p:spPr>
              <a:xfrm>
                <a:off x="8070997" y="4735002"/>
                <a:ext cx="153177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125</a:t>
                </a: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EE5C589-0E23-DF7A-492D-8628EB562C2B}"/>
                </a:ext>
              </a:extLst>
            </p:cNvPr>
            <p:cNvSpPr txBox="1"/>
            <p:nvPr/>
          </p:nvSpPr>
          <p:spPr>
            <a:xfrm>
              <a:off x="2937244" y="4283202"/>
              <a:ext cx="29107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Koncentrāciju limits atļaujā</a:t>
              </a: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AFD421E0-4180-3761-CD7B-1C6C4E857A70}"/>
              </a:ext>
            </a:extLst>
          </p:cNvPr>
          <p:cNvGrpSpPr/>
          <p:nvPr/>
        </p:nvGrpSpPr>
        <p:grpSpPr>
          <a:xfrm>
            <a:off x="6629499" y="5176016"/>
            <a:ext cx="3097164" cy="1482145"/>
            <a:chOff x="6427519" y="5193411"/>
            <a:chExt cx="3097164" cy="1482145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FE1C954-5935-BFC1-F720-ABF06D2B12B9}"/>
                </a:ext>
              </a:extLst>
            </p:cNvPr>
            <p:cNvGrpSpPr/>
            <p:nvPr/>
          </p:nvGrpSpPr>
          <p:grpSpPr>
            <a:xfrm>
              <a:off x="6427519" y="5193411"/>
              <a:ext cx="3097164" cy="1449054"/>
              <a:chOff x="6469108" y="4541898"/>
              <a:chExt cx="3097164" cy="1449054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907D8414-692D-071C-B25A-72BA29756247}"/>
                  </a:ext>
                </a:extLst>
              </p:cNvPr>
              <p:cNvGrpSpPr/>
              <p:nvPr/>
            </p:nvGrpSpPr>
            <p:grpSpPr>
              <a:xfrm>
                <a:off x="6469108" y="5018884"/>
                <a:ext cx="3097164" cy="972068"/>
                <a:chOff x="6505610" y="4292082"/>
                <a:chExt cx="3097164" cy="972068"/>
              </a:xfrm>
            </p:grpSpPr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AD8A9532-5DB6-43E8-F92B-22A59C013B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27703" y="4292082"/>
                  <a:ext cx="0" cy="972068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107EA277-704E-3181-831D-F4FAECAFD8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527703" y="4292082"/>
                  <a:ext cx="3054836" cy="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4A3F62E7-CDEE-3DB5-4A19-9DA937CC31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1254" y="4292082"/>
                  <a:ext cx="0" cy="97200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4A7910B2-E489-2627-0E36-83497F31BC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527703" y="4761723"/>
                  <a:ext cx="3054836" cy="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06AA9354-5E7F-05E8-9E64-3A5472283B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536418" y="4979438"/>
                  <a:ext cx="3054836" cy="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40EDDCE1-4EE5-B2DE-AA69-9E18EBC955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0764" y="4292082"/>
                  <a:ext cx="0" cy="97200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ABD9A376-3BAE-9066-358B-3DBDABEB99F7}"/>
                    </a:ext>
                  </a:extLst>
                </p:cNvPr>
                <p:cNvSpPr txBox="1"/>
                <p:nvPr/>
              </p:nvSpPr>
              <p:spPr>
                <a:xfrm>
                  <a:off x="6505610" y="4386686"/>
                  <a:ext cx="1545155" cy="2462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000" dirty="0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Faktiskais apjoms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32227F2-CC41-E76E-4CC6-A746F86BDE83}"/>
                    </a:ext>
                  </a:extLst>
                </p:cNvPr>
                <p:cNvSpPr txBox="1"/>
                <p:nvPr/>
              </p:nvSpPr>
              <p:spPr>
                <a:xfrm>
                  <a:off x="8072858" y="4326075"/>
                  <a:ext cx="1505016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000" dirty="0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Limita atlikums taksācijas perioda sākumā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E703F6A-0F50-BF88-CF68-D540CC2F431B}"/>
                    </a:ext>
                  </a:extLst>
                </p:cNvPr>
                <p:cNvSpPr txBox="1"/>
                <p:nvPr/>
              </p:nvSpPr>
              <p:spPr>
                <a:xfrm>
                  <a:off x="6518987" y="4733217"/>
                  <a:ext cx="1531777" cy="2616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100" dirty="0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EA875D13-1C9A-5ADA-F576-AA019B328D75}"/>
                    </a:ext>
                  </a:extLst>
                </p:cNvPr>
                <p:cNvSpPr txBox="1"/>
                <p:nvPr/>
              </p:nvSpPr>
              <p:spPr>
                <a:xfrm>
                  <a:off x="8070997" y="4735002"/>
                  <a:ext cx="1531777" cy="2616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100" dirty="0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7</a:t>
                  </a:r>
                </a:p>
              </p:txBody>
            </p: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306A5B01-69E1-E800-EC7A-5E51C61422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523038" y="5264082"/>
                  <a:ext cx="3054836" cy="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CFDA090-8238-6AF9-F655-8069018E03F9}"/>
                  </a:ext>
                </a:extLst>
              </p:cNvPr>
              <p:cNvSpPr txBox="1"/>
              <p:nvPr/>
            </p:nvSpPr>
            <p:spPr>
              <a:xfrm>
                <a:off x="7145340" y="4541898"/>
                <a:ext cx="17639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2400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EDS sistēma </a:t>
                </a: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4B59952-1606-02A8-D3D2-41B524D09FC6}"/>
                </a:ext>
              </a:extLst>
            </p:cNvPr>
            <p:cNvSpPr txBox="1"/>
            <p:nvPr/>
          </p:nvSpPr>
          <p:spPr>
            <a:xfrm>
              <a:off x="8008457" y="6337002"/>
              <a:ext cx="14804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0.275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73E9B3B-3208-F4CD-11ED-EDD0B0BD2CD9}"/>
                </a:ext>
              </a:extLst>
            </p:cNvPr>
            <p:cNvSpPr txBox="1"/>
            <p:nvPr/>
          </p:nvSpPr>
          <p:spPr>
            <a:xfrm>
              <a:off x="6456640" y="6337002"/>
              <a:ext cx="14943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0.319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7D5A7EF-4995-302F-1438-02D3B220537F}"/>
              </a:ext>
            </a:extLst>
          </p:cNvPr>
          <p:cNvGrpSpPr/>
          <p:nvPr/>
        </p:nvGrpSpPr>
        <p:grpSpPr>
          <a:xfrm>
            <a:off x="2457280" y="4307140"/>
            <a:ext cx="3307962" cy="1132013"/>
            <a:chOff x="2153263" y="4361688"/>
            <a:chExt cx="3307962" cy="113201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4550DB9-7A75-7169-9270-628107F950BE}"/>
                </a:ext>
              </a:extLst>
            </p:cNvPr>
            <p:cNvGrpSpPr/>
            <p:nvPr/>
          </p:nvGrpSpPr>
          <p:grpSpPr>
            <a:xfrm>
              <a:off x="2153263" y="4361688"/>
              <a:ext cx="3307962" cy="339329"/>
              <a:chOff x="-23151" y="2449876"/>
              <a:chExt cx="5097885" cy="25948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A0F7F8-9407-DCCF-A40F-1D1F135DF42E}"/>
                  </a:ext>
                </a:extLst>
              </p:cNvPr>
              <p:cNvSpPr txBox="1"/>
              <p:nvPr/>
            </p:nvSpPr>
            <p:spPr>
              <a:xfrm>
                <a:off x="-23151" y="2497540"/>
                <a:ext cx="3371129" cy="211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ĶSP TESTĒŠANAS REZULTĀTI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3672A98-7AF3-8082-15F3-E66B1E12B297}"/>
                  </a:ext>
                </a:extLst>
              </p:cNvPr>
              <p:cNvSpPr txBox="1"/>
              <p:nvPr/>
            </p:nvSpPr>
            <p:spPr>
              <a:xfrm>
                <a:off x="3186601" y="2449876"/>
                <a:ext cx="1888133" cy="258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145 mg/L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538BDFF-7EF3-3799-9C46-A07C555F78B0}"/>
                </a:ext>
              </a:extLst>
            </p:cNvPr>
            <p:cNvGrpSpPr/>
            <p:nvPr/>
          </p:nvGrpSpPr>
          <p:grpSpPr>
            <a:xfrm>
              <a:off x="2255409" y="4760682"/>
              <a:ext cx="3099387" cy="338554"/>
              <a:chOff x="20255" y="3521482"/>
              <a:chExt cx="4447433" cy="23438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BEA71F-49BC-2F3F-A6E0-B8520F375B27}"/>
                  </a:ext>
                </a:extLst>
              </p:cNvPr>
              <p:cNvSpPr txBox="1"/>
              <p:nvPr/>
            </p:nvSpPr>
            <p:spPr>
              <a:xfrm>
                <a:off x="20255" y="3556607"/>
                <a:ext cx="3138915" cy="191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NOTEKŪDEŅU UZSKAITES DATI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C9B8A6C-2878-E933-43C9-040432A4A2E5}"/>
                  </a:ext>
                </a:extLst>
              </p:cNvPr>
              <p:cNvSpPr txBox="1"/>
              <p:nvPr/>
            </p:nvSpPr>
            <p:spPr>
              <a:xfrm>
                <a:off x="2938249" y="3521482"/>
                <a:ext cx="1529439" cy="234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2200 m</a:t>
                </a:r>
                <a:r>
                  <a:rPr lang="lv-LV" sz="1600" b="1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6B25EA2-1B02-1031-C231-58261BB5A07B}"/>
                </a:ext>
              </a:extLst>
            </p:cNvPr>
            <p:cNvGrpSpPr/>
            <p:nvPr/>
          </p:nvGrpSpPr>
          <p:grpSpPr>
            <a:xfrm>
              <a:off x="2242734" y="5155147"/>
              <a:ext cx="3181434" cy="338554"/>
              <a:chOff x="-3" y="4306550"/>
              <a:chExt cx="5240969" cy="23438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E82E2A5-7D7B-C19B-6E45-306241BE0C0E}"/>
                  </a:ext>
                </a:extLst>
              </p:cNvPr>
              <p:cNvSpPr txBox="1"/>
              <p:nvPr/>
            </p:nvSpPr>
            <p:spPr>
              <a:xfrm>
                <a:off x="-3" y="4327858"/>
                <a:ext cx="3446364" cy="191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ATĻAUJĀ NORĀDĪTAIS LIMITS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ECA1185-E528-16AC-5399-132913A5180A}"/>
                  </a:ext>
                </a:extLst>
              </p:cNvPr>
              <p:cNvSpPr txBox="1"/>
              <p:nvPr/>
            </p:nvSpPr>
            <p:spPr>
              <a:xfrm>
                <a:off x="3356458" y="4306550"/>
                <a:ext cx="1884508" cy="234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125 mg/L</a:t>
                </a:r>
                <a:endParaRPr lang="lv-LV" sz="1600" b="1" baseline="30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6C6D3C82-1D2E-7ABA-C8B3-B7F81D3FF9B8}"/>
              </a:ext>
            </a:extLst>
          </p:cNvPr>
          <p:cNvGrpSpPr/>
          <p:nvPr/>
        </p:nvGrpSpPr>
        <p:grpSpPr>
          <a:xfrm>
            <a:off x="179337" y="5536237"/>
            <a:ext cx="645202" cy="1156539"/>
            <a:chOff x="179337" y="5536237"/>
            <a:chExt cx="645202" cy="1156539"/>
          </a:xfrm>
        </p:grpSpPr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2E0EBEB6-4213-0E80-475D-E26A3F5A0D08}"/>
                </a:ext>
              </a:extLst>
            </p:cNvPr>
            <p:cNvSpPr/>
            <p:nvPr/>
          </p:nvSpPr>
          <p:spPr>
            <a:xfrm>
              <a:off x="685315" y="5536237"/>
              <a:ext cx="139224" cy="1156539"/>
            </a:xfrm>
            <a:custGeom>
              <a:avLst/>
              <a:gdLst>
                <a:gd name="connsiteX0" fmla="*/ 95772 w 139224"/>
                <a:gd name="connsiteY0" fmla="*/ 1156540 h 1156539"/>
                <a:gd name="connsiteX1" fmla="*/ 48008 w 139224"/>
                <a:gd name="connsiteY1" fmla="*/ 1156540 h 1156539"/>
                <a:gd name="connsiteX2" fmla="*/ 43452 w 139224"/>
                <a:gd name="connsiteY2" fmla="*/ 1156540 h 1156539"/>
                <a:gd name="connsiteX3" fmla="*/ 0 w 139224"/>
                <a:gd name="connsiteY3" fmla="*/ 1113087 h 1156539"/>
                <a:gd name="connsiteX4" fmla="*/ 0 w 139224"/>
                <a:gd name="connsiteY4" fmla="*/ 43452 h 1156539"/>
                <a:gd name="connsiteX5" fmla="*/ 43452 w 139224"/>
                <a:gd name="connsiteY5" fmla="*/ 0 h 1156539"/>
                <a:gd name="connsiteX6" fmla="*/ 48008 w 139224"/>
                <a:gd name="connsiteY6" fmla="*/ 0 h 1156539"/>
                <a:gd name="connsiteX7" fmla="*/ 95772 w 139224"/>
                <a:gd name="connsiteY7" fmla="*/ 0 h 1156539"/>
                <a:gd name="connsiteX8" fmla="*/ 139224 w 139224"/>
                <a:gd name="connsiteY8" fmla="*/ 43452 h 1156539"/>
                <a:gd name="connsiteX9" fmla="*/ 139224 w 139224"/>
                <a:gd name="connsiteY9" fmla="*/ 1113087 h 1156539"/>
                <a:gd name="connsiteX10" fmla="*/ 95772 w 139224"/>
                <a:gd name="connsiteY10" fmla="*/ 1156540 h 1156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224" h="1156539">
                  <a:moveTo>
                    <a:pt x="95772" y="1156540"/>
                  </a:moveTo>
                  <a:lnTo>
                    <a:pt x="48008" y="1156540"/>
                  </a:lnTo>
                  <a:lnTo>
                    <a:pt x="43452" y="1156540"/>
                  </a:lnTo>
                  <a:cubicBezTo>
                    <a:pt x="19458" y="1156540"/>
                    <a:pt x="0" y="1137087"/>
                    <a:pt x="0" y="1113087"/>
                  </a:cubicBezTo>
                  <a:lnTo>
                    <a:pt x="0" y="43452"/>
                  </a:lnTo>
                  <a:cubicBezTo>
                    <a:pt x="0" y="19458"/>
                    <a:pt x="19453" y="0"/>
                    <a:pt x="43452" y="0"/>
                  </a:cubicBezTo>
                  <a:lnTo>
                    <a:pt x="48008" y="0"/>
                  </a:lnTo>
                  <a:lnTo>
                    <a:pt x="95772" y="0"/>
                  </a:lnTo>
                  <a:cubicBezTo>
                    <a:pt x="119766" y="0"/>
                    <a:pt x="139224" y="19453"/>
                    <a:pt x="139224" y="43452"/>
                  </a:cubicBezTo>
                  <a:lnTo>
                    <a:pt x="139224" y="1113087"/>
                  </a:lnTo>
                  <a:cubicBezTo>
                    <a:pt x="139224" y="1137087"/>
                    <a:pt x="119771" y="1156540"/>
                    <a:pt x="95772" y="1156540"/>
                  </a:cubicBezTo>
                  <a:close/>
                </a:path>
              </a:pathLst>
            </a:custGeom>
            <a:solidFill>
              <a:srgbClr val="CFCFCF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65F831EF-3551-DA94-16EC-5DCFFB6723EF}"/>
                </a:ext>
              </a:extLst>
            </p:cNvPr>
            <p:cNvSpPr/>
            <p:nvPr/>
          </p:nvSpPr>
          <p:spPr>
            <a:xfrm>
              <a:off x="179337" y="5536237"/>
              <a:ext cx="598375" cy="1156539"/>
            </a:xfrm>
            <a:custGeom>
              <a:avLst/>
              <a:gdLst>
                <a:gd name="connsiteX0" fmla="*/ 554923 w 598375"/>
                <a:gd name="connsiteY0" fmla="*/ 1156540 h 1156539"/>
                <a:gd name="connsiteX1" fmla="*/ 43452 w 598375"/>
                <a:gd name="connsiteY1" fmla="*/ 1156540 h 1156539"/>
                <a:gd name="connsiteX2" fmla="*/ 0 w 598375"/>
                <a:gd name="connsiteY2" fmla="*/ 1113087 h 1156539"/>
                <a:gd name="connsiteX3" fmla="*/ 0 w 598375"/>
                <a:gd name="connsiteY3" fmla="*/ 43452 h 1156539"/>
                <a:gd name="connsiteX4" fmla="*/ 43452 w 598375"/>
                <a:gd name="connsiteY4" fmla="*/ 0 h 1156539"/>
                <a:gd name="connsiteX5" fmla="*/ 554923 w 598375"/>
                <a:gd name="connsiteY5" fmla="*/ 0 h 1156539"/>
                <a:gd name="connsiteX6" fmla="*/ 598376 w 598375"/>
                <a:gd name="connsiteY6" fmla="*/ 43452 h 1156539"/>
                <a:gd name="connsiteX7" fmla="*/ 598376 w 598375"/>
                <a:gd name="connsiteY7" fmla="*/ 1113087 h 1156539"/>
                <a:gd name="connsiteX8" fmla="*/ 554923 w 598375"/>
                <a:gd name="connsiteY8" fmla="*/ 1156540 h 1156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8375" h="1156539">
                  <a:moveTo>
                    <a:pt x="554923" y="1156540"/>
                  </a:moveTo>
                  <a:lnTo>
                    <a:pt x="43452" y="1156540"/>
                  </a:lnTo>
                  <a:cubicBezTo>
                    <a:pt x="19458" y="1156540"/>
                    <a:pt x="0" y="1137087"/>
                    <a:pt x="0" y="1113087"/>
                  </a:cubicBezTo>
                  <a:lnTo>
                    <a:pt x="0" y="43452"/>
                  </a:lnTo>
                  <a:cubicBezTo>
                    <a:pt x="0" y="19458"/>
                    <a:pt x="19453" y="0"/>
                    <a:pt x="43452" y="0"/>
                  </a:cubicBezTo>
                  <a:lnTo>
                    <a:pt x="554923" y="0"/>
                  </a:lnTo>
                  <a:cubicBezTo>
                    <a:pt x="578923" y="0"/>
                    <a:pt x="598376" y="19453"/>
                    <a:pt x="598376" y="43452"/>
                  </a:cubicBezTo>
                  <a:lnTo>
                    <a:pt x="598376" y="1113087"/>
                  </a:lnTo>
                  <a:cubicBezTo>
                    <a:pt x="598371" y="1137087"/>
                    <a:pt x="578918" y="1156540"/>
                    <a:pt x="554923" y="115654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grpSp>
          <p:nvGrpSpPr>
            <p:cNvPr id="162" name="Graphic 75" descr="A calculator">
              <a:extLst>
                <a:ext uri="{FF2B5EF4-FFF2-40B4-BE49-F238E27FC236}">
                  <a16:creationId xmlns:a16="http://schemas.microsoft.com/office/drawing/2014/main" id="{7964DD3E-8233-8345-0FD6-4681E5C58E73}"/>
                </a:ext>
              </a:extLst>
            </p:cNvPr>
            <p:cNvGrpSpPr/>
            <p:nvPr/>
          </p:nvGrpSpPr>
          <p:grpSpPr>
            <a:xfrm>
              <a:off x="248113" y="6113955"/>
              <a:ext cx="468292" cy="457884"/>
              <a:chOff x="248113" y="6113955"/>
              <a:chExt cx="468292" cy="457884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9C8CA39A-0731-C2A7-D9A5-C8A43504FCDB}"/>
                  </a:ext>
                </a:extLst>
              </p:cNvPr>
              <p:cNvSpPr/>
              <p:nvPr/>
            </p:nvSpPr>
            <p:spPr>
              <a:xfrm>
                <a:off x="248113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0EABAF5C-CBFD-F802-A529-4CD054404CE3}"/>
                  </a:ext>
                </a:extLst>
              </p:cNvPr>
              <p:cNvSpPr/>
              <p:nvPr/>
            </p:nvSpPr>
            <p:spPr>
              <a:xfrm>
                <a:off x="349579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033138C5-B03B-B1E2-9C7A-955EE60A3763}"/>
                  </a:ext>
                </a:extLst>
              </p:cNvPr>
              <p:cNvSpPr/>
              <p:nvPr/>
            </p:nvSpPr>
            <p:spPr>
              <a:xfrm>
                <a:off x="451040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6C53D1B9-9C4F-A533-FFF9-72D69288CB0A}"/>
                  </a:ext>
                </a:extLst>
              </p:cNvPr>
              <p:cNvSpPr/>
              <p:nvPr/>
            </p:nvSpPr>
            <p:spPr>
              <a:xfrm>
                <a:off x="552505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EDBE00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12E98F87-3B64-A7EA-2DDB-83D2B7B49B5F}"/>
                  </a:ext>
                </a:extLst>
              </p:cNvPr>
              <p:cNvSpPr/>
              <p:nvPr/>
            </p:nvSpPr>
            <p:spPr>
              <a:xfrm>
                <a:off x="653966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1839B4D8-C050-6CC2-49EC-BACB03E12EFD}"/>
                  </a:ext>
                </a:extLst>
              </p:cNvPr>
              <p:cNvSpPr/>
              <p:nvPr/>
            </p:nvSpPr>
            <p:spPr>
              <a:xfrm>
                <a:off x="248113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59EBA75C-9B69-9F56-B3EE-CF4DEB31033D}"/>
                  </a:ext>
                </a:extLst>
              </p:cNvPr>
              <p:cNvSpPr/>
              <p:nvPr/>
            </p:nvSpPr>
            <p:spPr>
              <a:xfrm>
                <a:off x="349579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52ABA612-23CC-20D6-3BB6-6D2959F57099}"/>
                  </a:ext>
                </a:extLst>
              </p:cNvPr>
              <p:cNvSpPr/>
              <p:nvPr/>
            </p:nvSpPr>
            <p:spPr>
              <a:xfrm>
                <a:off x="451040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55092BCF-1C2F-5831-F917-435DDED6852C}"/>
                  </a:ext>
                </a:extLst>
              </p:cNvPr>
              <p:cNvSpPr/>
              <p:nvPr/>
            </p:nvSpPr>
            <p:spPr>
              <a:xfrm>
                <a:off x="552505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EF2F9856-EE3A-8DB5-363F-366CC3B21B1E}"/>
                  </a:ext>
                </a:extLst>
              </p:cNvPr>
              <p:cNvSpPr/>
              <p:nvPr/>
            </p:nvSpPr>
            <p:spPr>
              <a:xfrm>
                <a:off x="653966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AD439895-5A8C-B5EC-0EB1-517C8A33108E}"/>
                  </a:ext>
                </a:extLst>
              </p:cNvPr>
              <p:cNvSpPr/>
              <p:nvPr/>
            </p:nvSpPr>
            <p:spPr>
              <a:xfrm>
                <a:off x="248113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B04FD356-BB73-3180-3928-C9412E94B4A3}"/>
                  </a:ext>
                </a:extLst>
              </p:cNvPr>
              <p:cNvSpPr/>
              <p:nvPr/>
            </p:nvSpPr>
            <p:spPr>
              <a:xfrm>
                <a:off x="349579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0088906B-F026-F3B3-E0E4-8DDF7F6C8645}"/>
                  </a:ext>
                </a:extLst>
              </p:cNvPr>
              <p:cNvSpPr/>
              <p:nvPr/>
            </p:nvSpPr>
            <p:spPr>
              <a:xfrm>
                <a:off x="451040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A12B8C61-75D1-C0E6-CB13-C92ECC58BB6A}"/>
                  </a:ext>
                </a:extLst>
              </p:cNvPr>
              <p:cNvSpPr/>
              <p:nvPr/>
            </p:nvSpPr>
            <p:spPr>
              <a:xfrm>
                <a:off x="552505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61C4AE94-E483-6EB5-230F-D646AC92C9AE}"/>
                  </a:ext>
                </a:extLst>
              </p:cNvPr>
              <p:cNvSpPr/>
              <p:nvPr/>
            </p:nvSpPr>
            <p:spPr>
              <a:xfrm>
                <a:off x="653966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86F4C070-1172-77CE-D785-271D19728791}"/>
                  </a:ext>
                </a:extLst>
              </p:cNvPr>
              <p:cNvSpPr/>
              <p:nvPr/>
            </p:nvSpPr>
            <p:spPr>
              <a:xfrm>
                <a:off x="248113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B2F33553-43F2-4F00-7390-F74222327E9D}"/>
                  </a:ext>
                </a:extLst>
              </p:cNvPr>
              <p:cNvSpPr/>
              <p:nvPr/>
            </p:nvSpPr>
            <p:spPr>
              <a:xfrm>
                <a:off x="349579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98F8D381-863F-BC5E-75B1-0C0C1BBCC5E6}"/>
                  </a:ext>
                </a:extLst>
              </p:cNvPr>
              <p:cNvSpPr/>
              <p:nvPr/>
            </p:nvSpPr>
            <p:spPr>
              <a:xfrm>
                <a:off x="451040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B2B9E3DE-60DA-5D24-D4F0-151AC18465AE}"/>
                  </a:ext>
                </a:extLst>
              </p:cNvPr>
              <p:cNvSpPr/>
              <p:nvPr/>
            </p:nvSpPr>
            <p:spPr>
              <a:xfrm>
                <a:off x="552505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9503CCC5-1473-AE11-F156-024986E028CE}"/>
                  </a:ext>
                </a:extLst>
              </p:cNvPr>
              <p:cNvSpPr/>
              <p:nvPr/>
            </p:nvSpPr>
            <p:spPr>
              <a:xfrm>
                <a:off x="653966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685E526D-75B1-01E0-9A3B-EBC0612A129B}"/>
                  </a:ext>
                </a:extLst>
              </p:cNvPr>
              <p:cNvSpPr/>
              <p:nvPr/>
            </p:nvSpPr>
            <p:spPr>
              <a:xfrm>
                <a:off x="248113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A8946AAA-BEC8-E722-248D-65A135FAA6F1}"/>
                  </a:ext>
                </a:extLst>
              </p:cNvPr>
              <p:cNvSpPr/>
              <p:nvPr/>
            </p:nvSpPr>
            <p:spPr>
              <a:xfrm>
                <a:off x="349579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8BA2A8FF-57AF-63F2-CC16-6F7084952901}"/>
                  </a:ext>
                </a:extLst>
              </p:cNvPr>
              <p:cNvSpPr/>
              <p:nvPr/>
            </p:nvSpPr>
            <p:spPr>
              <a:xfrm>
                <a:off x="451040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6DBE4E71-83DF-ACEB-6555-DB3E060C0F3A}"/>
                  </a:ext>
                </a:extLst>
              </p:cNvPr>
              <p:cNvSpPr/>
              <p:nvPr/>
            </p:nvSpPr>
            <p:spPr>
              <a:xfrm>
                <a:off x="552505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EF8666A0-DF39-2CF0-2213-C9B9E4D24F48}"/>
                  </a:ext>
                </a:extLst>
              </p:cNvPr>
              <p:cNvSpPr/>
              <p:nvPr/>
            </p:nvSpPr>
            <p:spPr>
              <a:xfrm>
                <a:off x="653966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5888728-8F1E-2F5E-FF39-A28FAA9271F7}"/>
                </a:ext>
              </a:extLst>
            </p:cNvPr>
            <p:cNvSpPr/>
            <p:nvPr/>
          </p:nvSpPr>
          <p:spPr>
            <a:xfrm>
              <a:off x="252549" y="5951922"/>
              <a:ext cx="41623" cy="41623"/>
            </a:xfrm>
            <a:custGeom>
              <a:avLst/>
              <a:gdLst>
                <a:gd name="connsiteX0" fmla="*/ 41623 w 41623"/>
                <a:gd name="connsiteY0" fmla="*/ 20812 h 41623"/>
                <a:gd name="connsiteX1" fmla="*/ 20812 w 41623"/>
                <a:gd name="connsiteY1" fmla="*/ 41623 h 41623"/>
                <a:gd name="connsiteX2" fmla="*/ 0 w 41623"/>
                <a:gd name="connsiteY2" fmla="*/ 20812 h 41623"/>
                <a:gd name="connsiteX3" fmla="*/ 20812 w 41623"/>
                <a:gd name="connsiteY3" fmla="*/ 0 h 41623"/>
                <a:gd name="connsiteX4" fmla="*/ 41623 w 41623"/>
                <a:gd name="connsiteY4" fmla="*/ 20812 h 4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23" h="41623">
                  <a:moveTo>
                    <a:pt x="41623" y="20812"/>
                  </a:moveTo>
                  <a:cubicBezTo>
                    <a:pt x="41623" y="32305"/>
                    <a:pt x="32306" y="41623"/>
                    <a:pt x="20812" y="41623"/>
                  </a:cubicBezTo>
                  <a:cubicBezTo>
                    <a:pt x="9318" y="41623"/>
                    <a:pt x="0" y="32306"/>
                    <a:pt x="0" y="20812"/>
                  </a:cubicBezTo>
                  <a:cubicBezTo>
                    <a:pt x="0" y="9318"/>
                    <a:pt x="9318" y="0"/>
                    <a:pt x="20812" y="0"/>
                  </a:cubicBezTo>
                  <a:cubicBezTo>
                    <a:pt x="32306" y="0"/>
                    <a:pt x="41623" y="9318"/>
                    <a:pt x="41623" y="20812"/>
                  </a:cubicBezTo>
                  <a:close/>
                </a:path>
              </a:pathLst>
            </a:custGeom>
            <a:solidFill>
              <a:srgbClr val="CFCFCF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B2F150C2-3295-BA00-9B63-2A6C61746011}"/>
                </a:ext>
              </a:extLst>
            </p:cNvPr>
            <p:cNvSpPr/>
            <p:nvPr/>
          </p:nvSpPr>
          <p:spPr>
            <a:xfrm>
              <a:off x="354015" y="5951922"/>
              <a:ext cx="41623" cy="41623"/>
            </a:xfrm>
            <a:custGeom>
              <a:avLst/>
              <a:gdLst>
                <a:gd name="connsiteX0" fmla="*/ 41623 w 41623"/>
                <a:gd name="connsiteY0" fmla="*/ 20812 h 41623"/>
                <a:gd name="connsiteX1" fmla="*/ 20812 w 41623"/>
                <a:gd name="connsiteY1" fmla="*/ 41623 h 41623"/>
                <a:gd name="connsiteX2" fmla="*/ 0 w 41623"/>
                <a:gd name="connsiteY2" fmla="*/ 20812 h 41623"/>
                <a:gd name="connsiteX3" fmla="*/ 20812 w 41623"/>
                <a:gd name="connsiteY3" fmla="*/ 0 h 41623"/>
                <a:gd name="connsiteX4" fmla="*/ 41623 w 41623"/>
                <a:gd name="connsiteY4" fmla="*/ 20812 h 4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23" h="41623">
                  <a:moveTo>
                    <a:pt x="41623" y="20812"/>
                  </a:moveTo>
                  <a:cubicBezTo>
                    <a:pt x="41623" y="32305"/>
                    <a:pt x="32306" y="41623"/>
                    <a:pt x="20812" y="41623"/>
                  </a:cubicBezTo>
                  <a:cubicBezTo>
                    <a:pt x="9318" y="41623"/>
                    <a:pt x="0" y="32306"/>
                    <a:pt x="0" y="20812"/>
                  </a:cubicBezTo>
                  <a:cubicBezTo>
                    <a:pt x="0" y="9318"/>
                    <a:pt x="9318" y="0"/>
                    <a:pt x="20812" y="0"/>
                  </a:cubicBezTo>
                  <a:cubicBezTo>
                    <a:pt x="32305" y="0"/>
                    <a:pt x="41623" y="9318"/>
                    <a:pt x="41623" y="20812"/>
                  </a:cubicBezTo>
                  <a:close/>
                </a:path>
              </a:pathLst>
            </a:custGeom>
            <a:solidFill>
              <a:srgbClr val="737373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D1C6418A-4276-911B-1377-2B40D944ADDE}"/>
                </a:ext>
              </a:extLst>
            </p:cNvPr>
            <p:cNvSpPr/>
            <p:nvPr/>
          </p:nvSpPr>
          <p:spPr>
            <a:xfrm>
              <a:off x="233351" y="5698645"/>
              <a:ext cx="499512" cy="179805"/>
            </a:xfrm>
            <a:custGeom>
              <a:avLst/>
              <a:gdLst>
                <a:gd name="connsiteX0" fmla="*/ 0 w 499512"/>
                <a:gd name="connsiteY0" fmla="*/ 0 h 179805"/>
                <a:gd name="connsiteX1" fmla="*/ 499512 w 499512"/>
                <a:gd name="connsiteY1" fmla="*/ 0 h 179805"/>
                <a:gd name="connsiteX2" fmla="*/ 499512 w 499512"/>
                <a:gd name="connsiteY2" fmla="*/ 179806 h 179805"/>
                <a:gd name="connsiteX3" fmla="*/ 0 w 499512"/>
                <a:gd name="connsiteY3" fmla="*/ 179806 h 179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12" h="179805">
                  <a:moveTo>
                    <a:pt x="0" y="0"/>
                  </a:moveTo>
                  <a:lnTo>
                    <a:pt x="499512" y="0"/>
                  </a:lnTo>
                  <a:lnTo>
                    <a:pt x="499512" y="179806"/>
                  </a:lnTo>
                  <a:lnTo>
                    <a:pt x="0" y="179806"/>
                  </a:lnTo>
                  <a:close/>
                </a:path>
              </a:pathLst>
            </a:custGeom>
            <a:solidFill>
              <a:srgbClr val="CFCFCF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5535F526-CCFF-8E6B-B022-3F196038CE5B}"/>
                </a:ext>
              </a:extLst>
            </p:cNvPr>
            <p:cNvSpPr/>
            <p:nvPr/>
          </p:nvSpPr>
          <p:spPr>
            <a:xfrm>
              <a:off x="229817" y="5623214"/>
              <a:ext cx="126938" cy="25857"/>
            </a:xfrm>
            <a:custGeom>
              <a:avLst/>
              <a:gdLst>
                <a:gd name="connsiteX0" fmla="*/ 0 w 126938"/>
                <a:gd name="connsiteY0" fmla="*/ 0 h 25857"/>
                <a:gd name="connsiteX1" fmla="*/ 126939 w 126938"/>
                <a:gd name="connsiteY1" fmla="*/ 0 h 25857"/>
                <a:gd name="connsiteX2" fmla="*/ 126939 w 126938"/>
                <a:gd name="connsiteY2" fmla="*/ 25857 h 25857"/>
                <a:gd name="connsiteX3" fmla="*/ 0 w 126938"/>
                <a:gd name="connsiteY3" fmla="*/ 25857 h 2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38" h="25857">
                  <a:moveTo>
                    <a:pt x="0" y="0"/>
                  </a:moveTo>
                  <a:lnTo>
                    <a:pt x="126939" y="0"/>
                  </a:lnTo>
                  <a:lnTo>
                    <a:pt x="126939" y="25857"/>
                  </a:lnTo>
                  <a:lnTo>
                    <a:pt x="0" y="25857"/>
                  </a:lnTo>
                  <a:close/>
                </a:path>
              </a:pathLst>
            </a:custGeom>
            <a:solidFill>
              <a:srgbClr val="000000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</p:grpSp>
      <p:pic>
        <p:nvPicPr>
          <p:cNvPr id="78" name="Graphic 77" descr="A brushstroke">
            <a:extLst>
              <a:ext uri="{FF2B5EF4-FFF2-40B4-BE49-F238E27FC236}">
                <a16:creationId xmlns:a16="http://schemas.microsoft.com/office/drawing/2014/main" id="{619A08A8-6594-F167-02FB-43BD4C0E2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475" y="-1208423"/>
            <a:ext cx="9813761" cy="6809180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F24683CB-2AE8-76DA-F232-40BB4A35DE03}"/>
              </a:ext>
            </a:extLst>
          </p:cNvPr>
          <p:cNvSpPr txBox="1"/>
          <p:nvPr/>
        </p:nvSpPr>
        <p:spPr>
          <a:xfrm>
            <a:off x="2268680" y="5630606"/>
            <a:ext cx="3439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2200 x 125 x 10</a:t>
            </a:r>
            <a:r>
              <a:rPr lang="lv-LV" sz="2000" i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-6</a:t>
            </a:r>
            <a:r>
              <a:rPr lang="lv-LV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lv-LV" sz="2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0.275 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8DA147E-1151-FC8A-22C9-DEF53C3C4E91}"/>
              </a:ext>
            </a:extLst>
          </p:cNvPr>
          <p:cNvSpPr txBox="1"/>
          <p:nvPr/>
        </p:nvSpPr>
        <p:spPr>
          <a:xfrm>
            <a:off x="2229465" y="6126448"/>
            <a:ext cx="3439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2200 x 145 x 10</a:t>
            </a:r>
            <a:r>
              <a:rPr lang="lv-LV" sz="2000" i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-6</a:t>
            </a:r>
            <a:r>
              <a:rPr lang="lv-LV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0.319 t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5035CAD8-C5CD-08EA-FCC0-7F212AF9F4DC}"/>
              </a:ext>
            </a:extLst>
          </p:cNvPr>
          <p:cNvGrpSpPr/>
          <p:nvPr/>
        </p:nvGrpSpPr>
        <p:grpSpPr>
          <a:xfrm rot="15475809">
            <a:off x="5310374" y="4920541"/>
            <a:ext cx="1071735" cy="1019077"/>
            <a:chOff x="11079127" y="2105365"/>
            <a:chExt cx="1505909" cy="1584675"/>
          </a:xfrm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62F0CAA6-9F22-71D3-9A9F-1C98E8362E75}"/>
                </a:ext>
              </a:extLst>
            </p:cNvPr>
            <p:cNvSpPr/>
            <p:nvPr/>
          </p:nvSpPr>
          <p:spPr>
            <a:xfrm>
              <a:off x="11079127" y="2184060"/>
              <a:ext cx="1505909" cy="1505980"/>
            </a:xfrm>
            <a:custGeom>
              <a:avLst/>
              <a:gdLst>
                <a:gd name="connsiteX0" fmla="*/ 1505910 w 1505909"/>
                <a:gd name="connsiteY0" fmla="*/ 1449153 h 1505980"/>
                <a:gd name="connsiteX1" fmla="*/ 1377951 w 1505909"/>
                <a:gd name="connsiteY1" fmla="*/ 1321187 h 1505980"/>
                <a:gd name="connsiteX2" fmla="*/ 1392160 w 1505909"/>
                <a:gd name="connsiteY2" fmla="*/ 1306978 h 1505980"/>
                <a:gd name="connsiteX3" fmla="*/ 1293033 w 1505909"/>
                <a:gd name="connsiteY3" fmla="*/ 1207851 h 1505980"/>
                <a:gd name="connsiteX4" fmla="*/ 1335653 w 1505909"/>
                <a:gd name="connsiteY4" fmla="*/ 1165231 h 1505980"/>
                <a:gd name="connsiteX5" fmla="*/ 937653 w 1505909"/>
                <a:gd name="connsiteY5" fmla="*/ 767225 h 1505980"/>
                <a:gd name="connsiteX6" fmla="*/ 937653 w 1505909"/>
                <a:gd name="connsiteY6" fmla="*/ 824053 h 1505980"/>
                <a:gd name="connsiteX7" fmla="*/ 1278832 w 1505909"/>
                <a:gd name="connsiteY7" fmla="*/ 1165231 h 1505980"/>
                <a:gd name="connsiteX8" fmla="*/ 1264623 w 1505909"/>
                <a:gd name="connsiteY8" fmla="*/ 1179440 h 1505980"/>
                <a:gd name="connsiteX9" fmla="*/ 246252 w 1505909"/>
                <a:gd name="connsiteY9" fmla="*/ 161063 h 1505980"/>
                <a:gd name="connsiteX10" fmla="*/ 51749 w 1505909"/>
                <a:gd name="connsiteY10" fmla="*/ 32854 h 1505980"/>
                <a:gd name="connsiteX11" fmla="*/ 47063 w 1505909"/>
                <a:gd name="connsiteY11" fmla="*/ 37540 h 1505980"/>
                <a:gd name="connsiteX12" fmla="*/ 9523 w 1505909"/>
                <a:gd name="connsiteY12" fmla="*/ 0 h 1505980"/>
                <a:gd name="connsiteX13" fmla="*/ 0 w 1505909"/>
                <a:gd name="connsiteY13" fmla="*/ 9523 h 1505980"/>
                <a:gd name="connsiteX14" fmla="*/ 37540 w 1505909"/>
                <a:gd name="connsiteY14" fmla="*/ 47063 h 1505980"/>
                <a:gd name="connsiteX15" fmla="*/ 32804 w 1505909"/>
                <a:gd name="connsiteY15" fmla="*/ 51799 h 1505980"/>
                <a:gd name="connsiteX16" fmla="*/ 161006 w 1505909"/>
                <a:gd name="connsiteY16" fmla="*/ 246302 h 1505980"/>
                <a:gd name="connsiteX17" fmla="*/ 1306906 w 1505909"/>
                <a:gd name="connsiteY17" fmla="*/ 1392224 h 1505980"/>
                <a:gd name="connsiteX18" fmla="*/ 1321115 w 1505909"/>
                <a:gd name="connsiteY18" fmla="*/ 1378015 h 1505980"/>
                <a:gd name="connsiteX19" fmla="*/ 1449074 w 1505909"/>
                <a:gd name="connsiteY19" fmla="*/ 1505981 h 1505980"/>
                <a:gd name="connsiteX20" fmla="*/ 1505910 w 1505909"/>
                <a:gd name="connsiteY20" fmla="*/ 1449153 h 150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5909" h="1505980">
                  <a:moveTo>
                    <a:pt x="1505910" y="1449153"/>
                  </a:moveTo>
                  <a:lnTo>
                    <a:pt x="1377951" y="1321187"/>
                  </a:lnTo>
                  <a:lnTo>
                    <a:pt x="1392160" y="1306978"/>
                  </a:lnTo>
                  <a:lnTo>
                    <a:pt x="1293033" y="1207851"/>
                  </a:lnTo>
                  <a:lnTo>
                    <a:pt x="1335653" y="1165231"/>
                  </a:lnTo>
                  <a:lnTo>
                    <a:pt x="937653" y="767225"/>
                  </a:lnTo>
                  <a:cubicBezTo>
                    <a:pt x="921958" y="782919"/>
                    <a:pt x="921958" y="808358"/>
                    <a:pt x="937653" y="824053"/>
                  </a:cubicBezTo>
                  <a:lnTo>
                    <a:pt x="1278832" y="1165231"/>
                  </a:lnTo>
                  <a:lnTo>
                    <a:pt x="1264623" y="1179440"/>
                  </a:lnTo>
                  <a:lnTo>
                    <a:pt x="246252" y="161063"/>
                  </a:lnTo>
                  <a:lnTo>
                    <a:pt x="51749" y="32854"/>
                  </a:lnTo>
                  <a:lnTo>
                    <a:pt x="47063" y="37540"/>
                  </a:lnTo>
                  <a:lnTo>
                    <a:pt x="9523" y="0"/>
                  </a:lnTo>
                  <a:lnTo>
                    <a:pt x="0" y="9523"/>
                  </a:lnTo>
                  <a:lnTo>
                    <a:pt x="37540" y="47063"/>
                  </a:lnTo>
                  <a:lnTo>
                    <a:pt x="32804" y="51799"/>
                  </a:lnTo>
                  <a:lnTo>
                    <a:pt x="161006" y="246302"/>
                  </a:lnTo>
                  <a:lnTo>
                    <a:pt x="1306906" y="1392224"/>
                  </a:lnTo>
                  <a:lnTo>
                    <a:pt x="1321115" y="1378015"/>
                  </a:lnTo>
                  <a:lnTo>
                    <a:pt x="1449074" y="1505981"/>
                  </a:lnTo>
                  <a:lnTo>
                    <a:pt x="1505910" y="1449153"/>
                  </a:lnTo>
                  <a:close/>
                </a:path>
              </a:pathLst>
            </a:custGeom>
            <a:solidFill>
              <a:srgbClr val="D2D2D2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grpSp>
          <p:nvGrpSpPr>
            <p:cNvPr id="126" name="Graphic 79" descr="Graph and note paper with pencils">
              <a:extLst>
                <a:ext uri="{FF2B5EF4-FFF2-40B4-BE49-F238E27FC236}">
                  <a16:creationId xmlns:a16="http://schemas.microsoft.com/office/drawing/2014/main" id="{4E3EFEA4-3AD7-A68E-1BCE-199CA8DA2E19}"/>
                </a:ext>
              </a:extLst>
            </p:cNvPr>
            <p:cNvGrpSpPr/>
            <p:nvPr/>
          </p:nvGrpSpPr>
          <p:grpSpPr>
            <a:xfrm>
              <a:off x="11104638" y="2105365"/>
              <a:ext cx="1412158" cy="1517271"/>
              <a:chOff x="12211124" y="3344009"/>
              <a:chExt cx="1412158" cy="1517271"/>
            </a:xfrm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B9C33D45-CBB7-74CB-54B3-5F30DB0CE1CD}"/>
                  </a:ext>
                </a:extLst>
              </p:cNvPr>
              <p:cNvSpPr/>
              <p:nvPr/>
            </p:nvSpPr>
            <p:spPr>
              <a:xfrm rot="-2700000">
                <a:off x="13542916" y="4635140"/>
                <a:ext cx="80366" cy="226140"/>
              </a:xfrm>
              <a:custGeom>
                <a:avLst/>
                <a:gdLst>
                  <a:gd name="connsiteX0" fmla="*/ 0 w 80366"/>
                  <a:gd name="connsiteY0" fmla="*/ 0 h 226140"/>
                  <a:gd name="connsiteX1" fmla="*/ 80367 w 80366"/>
                  <a:gd name="connsiteY1" fmla="*/ 0 h 226140"/>
                  <a:gd name="connsiteX2" fmla="*/ 80367 w 80366"/>
                  <a:gd name="connsiteY2" fmla="*/ 226140 h 226140"/>
                  <a:gd name="connsiteX3" fmla="*/ 0 w 80366"/>
                  <a:gd name="connsiteY3" fmla="*/ 226140 h 22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366" h="226140">
                    <a:moveTo>
                      <a:pt x="0" y="0"/>
                    </a:moveTo>
                    <a:lnTo>
                      <a:pt x="80367" y="0"/>
                    </a:lnTo>
                    <a:lnTo>
                      <a:pt x="80367" y="226140"/>
                    </a:lnTo>
                    <a:lnTo>
                      <a:pt x="0" y="226140"/>
                    </a:lnTo>
                    <a:close/>
                  </a:path>
                </a:pathLst>
              </a:custGeom>
              <a:solidFill>
                <a:srgbClr val="737373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65FD608F-19E6-37F5-59E4-B727900893D7}"/>
                  </a:ext>
                </a:extLst>
              </p:cNvPr>
              <p:cNvSpPr/>
              <p:nvPr/>
            </p:nvSpPr>
            <p:spPr>
              <a:xfrm>
                <a:off x="12346619" y="3511808"/>
                <a:ext cx="1231146" cy="1231153"/>
              </a:xfrm>
              <a:custGeom>
                <a:avLst/>
                <a:gdLst>
                  <a:gd name="connsiteX0" fmla="*/ 1231147 w 1231146"/>
                  <a:gd name="connsiteY0" fmla="*/ 1145914 h 1231153"/>
                  <a:gd name="connsiteX1" fmla="*/ 1145900 w 1231146"/>
                  <a:gd name="connsiteY1" fmla="*/ 1231154 h 1231153"/>
                  <a:gd name="connsiteX2" fmla="*/ 0 w 1231146"/>
                  <a:gd name="connsiteY2" fmla="*/ 85246 h 1231153"/>
                  <a:gd name="connsiteX3" fmla="*/ 26268 w 1231146"/>
                  <a:gd name="connsiteY3" fmla="*/ 27032 h 1231153"/>
                  <a:gd name="connsiteX4" fmla="*/ 85239 w 1231146"/>
                  <a:gd name="connsiteY4" fmla="*/ 0 h 1231153"/>
                  <a:gd name="connsiteX5" fmla="*/ 1231147 w 1231146"/>
                  <a:gd name="connsiteY5" fmla="*/ 1145914 h 1231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1146" h="1231153">
                    <a:moveTo>
                      <a:pt x="1231147" y="1145914"/>
                    </a:moveTo>
                    <a:lnTo>
                      <a:pt x="1145900" y="1231154"/>
                    </a:lnTo>
                    <a:lnTo>
                      <a:pt x="0" y="85246"/>
                    </a:lnTo>
                    <a:cubicBezTo>
                      <a:pt x="0" y="85246"/>
                      <a:pt x="2336" y="50963"/>
                      <a:pt x="26268" y="27032"/>
                    </a:cubicBezTo>
                    <a:cubicBezTo>
                      <a:pt x="50199" y="3100"/>
                      <a:pt x="85239" y="0"/>
                      <a:pt x="85239" y="0"/>
                    </a:cubicBezTo>
                    <a:lnTo>
                      <a:pt x="1231147" y="1145914"/>
                    </a:lnTo>
                    <a:close/>
                  </a:path>
                </a:pathLst>
              </a:custGeom>
              <a:solidFill>
                <a:srgbClr val="EDBE00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2286D2C7-FCE0-E474-EE1C-A9A12DBF97C5}"/>
                  </a:ext>
                </a:extLst>
              </p:cNvPr>
              <p:cNvSpPr/>
              <p:nvPr/>
            </p:nvSpPr>
            <p:spPr>
              <a:xfrm rot="-2700000">
                <a:off x="12211124" y="3344009"/>
                <a:ext cx="13465" cy="77837"/>
              </a:xfrm>
              <a:custGeom>
                <a:avLst/>
                <a:gdLst>
                  <a:gd name="connsiteX0" fmla="*/ 0 w 13465"/>
                  <a:gd name="connsiteY0" fmla="*/ 0 h 77837"/>
                  <a:gd name="connsiteX1" fmla="*/ 13466 w 13465"/>
                  <a:gd name="connsiteY1" fmla="*/ 0 h 77837"/>
                  <a:gd name="connsiteX2" fmla="*/ 13466 w 13465"/>
                  <a:gd name="connsiteY2" fmla="*/ 77837 h 77837"/>
                  <a:gd name="connsiteX3" fmla="*/ 0 w 13465"/>
                  <a:gd name="connsiteY3" fmla="*/ 77837 h 77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65" h="77837">
                    <a:moveTo>
                      <a:pt x="0" y="0"/>
                    </a:moveTo>
                    <a:lnTo>
                      <a:pt x="13466" y="0"/>
                    </a:lnTo>
                    <a:lnTo>
                      <a:pt x="13466" y="77837"/>
                    </a:lnTo>
                    <a:lnTo>
                      <a:pt x="0" y="77837"/>
                    </a:lnTo>
                    <a:close/>
                  </a:path>
                </a:pathLst>
              </a:custGeom>
              <a:solidFill>
                <a:srgbClr val="505050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77C6E0CC-5AC4-C887-F5AB-9FC4A65502F7}"/>
                  </a:ext>
                </a:extLst>
              </p:cNvPr>
              <p:cNvSpPr/>
              <p:nvPr/>
            </p:nvSpPr>
            <p:spPr>
              <a:xfrm>
                <a:off x="13111488" y="4117970"/>
                <a:ext cx="409771" cy="525836"/>
              </a:xfrm>
              <a:custGeom>
                <a:avLst/>
                <a:gdLst>
                  <a:gd name="connsiteX0" fmla="*/ 409771 w 409771"/>
                  <a:gd name="connsiteY0" fmla="*/ 398007 h 525836"/>
                  <a:gd name="connsiteX1" fmla="*/ 11771 w 409771"/>
                  <a:gd name="connsiteY1" fmla="*/ 0 h 525836"/>
                  <a:gd name="connsiteX2" fmla="*/ 11771 w 409771"/>
                  <a:gd name="connsiteY2" fmla="*/ 56828 h 525836"/>
                  <a:gd name="connsiteX3" fmla="*/ 352949 w 409771"/>
                  <a:gd name="connsiteY3" fmla="*/ 398007 h 525836"/>
                  <a:gd name="connsiteX4" fmla="*/ 338876 w 409771"/>
                  <a:gd name="connsiteY4" fmla="*/ 412080 h 525836"/>
                  <a:gd name="connsiteX5" fmla="*/ 310244 w 409771"/>
                  <a:gd name="connsiteY5" fmla="*/ 383448 h 525836"/>
                  <a:gd name="connsiteX6" fmla="*/ 224676 w 409771"/>
                  <a:gd name="connsiteY6" fmla="*/ 469008 h 525836"/>
                  <a:gd name="connsiteX7" fmla="*/ 281505 w 409771"/>
                  <a:gd name="connsiteY7" fmla="*/ 525837 h 525836"/>
                  <a:gd name="connsiteX8" fmla="*/ 409771 w 409771"/>
                  <a:gd name="connsiteY8" fmla="*/ 398007 h 525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9771" h="525836">
                    <a:moveTo>
                      <a:pt x="409771" y="398007"/>
                    </a:moveTo>
                    <a:lnTo>
                      <a:pt x="11771" y="0"/>
                    </a:lnTo>
                    <a:cubicBezTo>
                      <a:pt x="-3924" y="15695"/>
                      <a:pt x="-3924" y="41134"/>
                      <a:pt x="11771" y="56828"/>
                    </a:cubicBezTo>
                    <a:lnTo>
                      <a:pt x="352949" y="398007"/>
                    </a:lnTo>
                    <a:lnTo>
                      <a:pt x="338876" y="412080"/>
                    </a:lnTo>
                    <a:lnTo>
                      <a:pt x="310244" y="383448"/>
                    </a:lnTo>
                    <a:lnTo>
                      <a:pt x="224676" y="469008"/>
                    </a:lnTo>
                    <a:lnTo>
                      <a:pt x="281505" y="525837"/>
                    </a:lnTo>
                    <a:lnTo>
                      <a:pt x="409771" y="398007"/>
                    </a:lnTo>
                    <a:close/>
                  </a:path>
                </a:pathLst>
              </a:custGeom>
              <a:solidFill>
                <a:srgbClr val="737373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45C5BD6A-E9F4-A7FA-1A63-18A74643B68D}"/>
                  </a:ext>
                </a:extLst>
              </p:cNvPr>
              <p:cNvSpPr/>
              <p:nvPr/>
            </p:nvSpPr>
            <p:spPr>
              <a:xfrm>
                <a:off x="12218417" y="3383606"/>
                <a:ext cx="213448" cy="213448"/>
              </a:xfrm>
              <a:custGeom>
                <a:avLst/>
                <a:gdLst>
                  <a:gd name="connsiteX0" fmla="*/ 0 w 213448"/>
                  <a:gd name="connsiteY0" fmla="*/ 18938 h 213448"/>
                  <a:gd name="connsiteX1" fmla="*/ 128202 w 213448"/>
                  <a:gd name="connsiteY1" fmla="*/ 213448 h 213448"/>
                  <a:gd name="connsiteX2" fmla="*/ 213448 w 213448"/>
                  <a:gd name="connsiteY2" fmla="*/ 128202 h 213448"/>
                  <a:gd name="connsiteX3" fmla="*/ 18945 w 213448"/>
                  <a:gd name="connsiteY3" fmla="*/ 0 h 213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448" h="213448">
                    <a:moveTo>
                      <a:pt x="0" y="18938"/>
                    </a:moveTo>
                    <a:lnTo>
                      <a:pt x="128202" y="213448"/>
                    </a:lnTo>
                    <a:lnTo>
                      <a:pt x="213448" y="128202"/>
                    </a:lnTo>
                    <a:lnTo>
                      <a:pt x="18945" y="0"/>
                    </a:lnTo>
                    <a:close/>
                  </a:path>
                </a:pathLst>
              </a:custGeom>
              <a:solidFill>
                <a:srgbClr val="737373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</p:grpSp>
      <p:sp>
        <p:nvSpPr>
          <p:cNvPr id="196" name="TextBox 195">
            <a:extLst>
              <a:ext uri="{FF2B5EF4-FFF2-40B4-BE49-F238E27FC236}">
                <a16:creationId xmlns:a16="http://schemas.microsoft.com/office/drawing/2014/main" id="{A980236A-6B4C-1FAD-FE9D-56A074667524}"/>
              </a:ext>
            </a:extLst>
          </p:cNvPr>
          <p:cNvSpPr txBox="1"/>
          <p:nvPr/>
        </p:nvSpPr>
        <p:spPr>
          <a:xfrm>
            <a:off x="781324" y="5663661"/>
            <a:ext cx="1324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Aprēķiniem izmanto VVD kalkulatoru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E1F379C-174C-C74A-A74B-8DEFB52A7EAA}"/>
              </a:ext>
            </a:extLst>
          </p:cNvPr>
          <p:cNvSpPr txBox="1"/>
          <p:nvPr/>
        </p:nvSpPr>
        <p:spPr>
          <a:xfrm>
            <a:off x="22662" y="2023145"/>
            <a:ext cx="1668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Formula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12048248-075E-A1A4-7877-E22161BE31D5}"/>
              </a:ext>
            </a:extLst>
          </p:cNvPr>
          <p:cNvSpPr txBox="1"/>
          <p:nvPr/>
        </p:nvSpPr>
        <p:spPr>
          <a:xfrm>
            <a:off x="6582606" y="2932744"/>
            <a:ext cx="3210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 atļaujā nav norādīts limits, izmanto testēšanas rezultātus un 6. un 7. ailē norāda vienu un to pašu</a:t>
            </a:r>
          </a:p>
        </p:txBody>
      </p:sp>
      <p:sp>
        <p:nvSpPr>
          <p:cNvPr id="198" name="Freeform 3">
            <a:extLst>
              <a:ext uri="{FF2B5EF4-FFF2-40B4-BE49-F238E27FC236}">
                <a16:creationId xmlns:a16="http://schemas.microsoft.com/office/drawing/2014/main" id="{7351D1EA-DFF8-6722-5429-256F99330DBC}"/>
              </a:ext>
            </a:extLst>
          </p:cNvPr>
          <p:cNvSpPr/>
          <p:nvPr/>
        </p:nvSpPr>
        <p:spPr>
          <a:xfrm rot="9438340">
            <a:off x="6010469" y="2938896"/>
            <a:ext cx="1122324" cy="411787"/>
          </a:xfrm>
          <a:custGeom>
            <a:avLst/>
            <a:gdLst/>
            <a:ahLst/>
            <a:cxnLst/>
            <a:rect l="l" t="t" r="r" b="b"/>
            <a:pathLst>
              <a:path w="7315200" h="3125585">
                <a:moveTo>
                  <a:pt x="0" y="0"/>
                </a:moveTo>
                <a:lnTo>
                  <a:pt x="7315200" y="0"/>
                </a:lnTo>
                <a:lnTo>
                  <a:pt x="7315200" y="3125585"/>
                </a:lnTo>
                <a:lnTo>
                  <a:pt x="0" y="31255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199" name="Freeform 4">
            <a:extLst>
              <a:ext uri="{FF2B5EF4-FFF2-40B4-BE49-F238E27FC236}">
                <a16:creationId xmlns:a16="http://schemas.microsoft.com/office/drawing/2014/main" id="{8CD76FE9-D889-66C1-5C87-A37BCFD31096}"/>
              </a:ext>
            </a:extLst>
          </p:cNvPr>
          <p:cNvSpPr/>
          <p:nvPr/>
        </p:nvSpPr>
        <p:spPr>
          <a:xfrm>
            <a:off x="1463664" y="2029786"/>
            <a:ext cx="1100015" cy="502485"/>
          </a:xfrm>
          <a:custGeom>
            <a:avLst/>
            <a:gdLst/>
            <a:ahLst/>
            <a:cxnLst/>
            <a:rect l="l" t="t" r="r" b="b"/>
            <a:pathLst>
              <a:path w="7315200" h="3337560">
                <a:moveTo>
                  <a:pt x="0" y="0"/>
                </a:moveTo>
                <a:lnTo>
                  <a:pt x="7315200" y="0"/>
                </a:lnTo>
                <a:lnTo>
                  <a:pt x="7315200" y="3337560"/>
                </a:lnTo>
                <a:lnTo>
                  <a:pt x="0" y="33375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200" name="Freeform 5">
            <a:extLst>
              <a:ext uri="{FF2B5EF4-FFF2-40B4-BE49-F238E27FC236}">
                <a16:creationId xmlns:a16="http://schemas.microsoft.com/office/drawing/2014/main" id="{DFDF2297-DD97-120E-4F24-30625337B855}"/>
              </a:ext>
            </a:extLst>
          </p:cNvPr>
          <p:cNvSpPr/>
          <p:nvPr/>
        </p:nvSpPr>
        <p:spPr>
          <a:xfrm rot="13625939">
            <a:off x="5587589" y="5799671"/>
            <a:ext cx="1096039" cy="1453304"/>
          </a:xfrm>
          <a:custGeom>
            <a:avLst/>
            <a:gdLst/>
            <a:ahLst/>
            <a:cxnLst/>
            <a:rect l="l" t="t" r="r" b="b"/>
            <a:pathLst>
              <a:path w="3710801" h="4114800">
                <a:moveTo>
                  <a:pt x="0" y="0"/>
                </a:moveTo>
                <a:lnTo>
                  <a:pt x="3710802" y="0"/>
                </a:lnTo>
                <a:lnTo>
                  <a:pt x="37108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202" name="Freeform 8">
            <a:extLst>
              <a:ext uri="{FF2B5EF4-FFF2-40B4-BE49-F238E27FC236}">
                <a16:creationId xmlns:a16="http://schemas.microsoft.com/office/drawing/2014/main" id="{A00E2B85-12CB-BEBB-F90B-E5F5901C0A21}"/>
              </a:ext>
            </a:extLst>
          </p:cNvPr>
          <p:cNvSpPr/>
          <p:nvPr/>
        </p:nvSpPr>
        <p:spPr>
          <a:xfrm>
            <a:off x="6742316" y="1645259"/>
            <a:ext cx="1667999" cy="1129265"/>
          </a:xfrm>
          <a:custGeom>
            <a:avLst/>
            <a:gdLst/>
            <a:ahLst/>
            <a:cxnLst/>
            <a:rect l="l" t="t" r="r" b="b"/>
            <a:pathLst>
              <a:path w="6318311" h="4114800">
                <a:moveTo>
                  <a:pt x="0" y="0"/>
                </a:moveTo>
                <a:lnTo>
                  <a:pt x="6318311" y="0"/>
                </a:lnTo>
                <a:lnTo>
                  <a:pt x="63183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90DE9B7E-5F8E-521C-E461-C7B571DB74FE}"/>
              </a:ext>
            </a:extLst>
          </p:cNvPr>
          <p:cNvSpPr txBox="1"/>
          <p:nvPr/>
        </p:nvSpPr>
        <p:spPr>
          <a:xfrm>
            <a:off x="2293990" y="2721756"/>
            <a:ext cx="3904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Limita atlikumam taksācijas perioda sākumā (7.aile) izmanto </a:t>
            </a:r>
            <a:r>
              <a:rPr lang="lv-LV" sz="1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atļaujā norādīto koncentrācijas limitu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47E5AF65-A4A5-1D58-E4CF-AB7982367682}"/>
              </a:ext>
            </a:extLst>
          </p:cNvPr>
          <p:cNvSpPr txBox="1"/>
          <p:nvPr/>
        </p:nvSpPr>
        <p:spPr>
          <a:xfrm>
            <a:off x="2293990" y="3303374"/>
            <a:ext cx="35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Faktiskajam apjomam (6.aile) izmanto </a:t>
            </a:r>
            <a:r>
              <a:rPr lang="lv-LV" sz="1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testēšanas rezultātus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BD2C8623-D50A-0B40-0187-13AB71C9C9BB}"/>
              </a:ext>
            </a:extLst>
          </p:cNvPr>
          <p:cNvSpPr txBox="1"/>
          <p:nvPr/>
        </p:nvSpPr>
        <p:spPr>
          <a:xfrm>
            <a:off x="-19383" y="4256906"/>
            <a:ext cx="1668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Piemērs</a:t>
            </a:r>
          </a:p>
        </p:txBody>
      </p:sp>
      <p:sp>
        <p:nvSpPr>
          <p:cNvPr id="206" name="Freeform 4">
            <a:extLst>
              <a:ext uri="{FF2B5EF4-FFF2-40B4-BE49-F238E27FC236}">
                <a16:creationId xmlns:a16="http://schemas.microsoft.com/office/drawing/2014/main" id="{C6B52733-A86A-46B1-DE08-44F6915FDDDC}"/>
              </a:ext>
            </a:extLst>
          </p:cNvPr>
          <p:cNvSpPr/>
          <p:nvPr/>
        </p:nvSpPr>
        <p:spPr>
          <a:xfrm>
            <a:off x="1421197" y="4266517"/>
            <a:ext cx="1100015" cy="502485"/>
          </a:xfrm>
          <a:custGeom>
            <a:avLst/>
            <a:gdLst/>
            <a:ahLst/>
            <a:cxnLst/>
            <a:rect l="l" t="t" r="r" b="b"/>
            <a:pathLst>
              <a:path w="7315200" h="3337560">
                <a:moveTo>
                  <a:pt x="0" y="0"/>
                </a:moveTo>
                <a:lnTo>
                  <a:pt x="7315200" y="0"/>
                </a:lnTo>
                <a:lnTo>
                  <a:pt x="7315200" y="3337560"/>
                </a:lnTo>
                <a:lnTo>
                  <a:pt x="0" y="33375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pic>
        <p:nvPicPr>
          <p:cNvPr id="208" name="Picture 207" descr="A white emblem with a sun and stars&#10;&#10;Description automatically generated with medium confidence">
            <a:extLst>
              <a:ext uri="{FF2B5EF4-FFF2-40B4-BE49-F238E27FC236}">
                <a16:creationId xmlns:a16="http://schemas.microsoft.com/office/drawing/2014/main" id="{B8D62748-C89D-430C-BCFA-0115DD5FC2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84" y="79088"/>
            <a:ext cx="1303160" cy="1303160"/>
          </a:xfrm>
          <a:prstGeom prst="rect">
            <a:avLst/>
          </a:prstGeom>
        </p:spPr>
      </p:pic>
      <p:sp>
        <p:nvSpPr>
          <p:cNvPr id="209" name="TextBox 208">
            <a:extLst>
              <a:ext uri="{FF2B5EF4-FFF2-40B4-BE49-F238E27FC236}">
                <a16:creationId xmlns:a16="http://schemas.microsoft.com/office/drawing/2014/main" id="{B83750D5-28EA-22E6-7CFA-2BAD51AE44C9}"/>
              </a:ext>
            </a:extLst>
          </p:cNvPr>
          <p:cNvSpPr txBox="1"/>
          <p:nvPr/>
        </p:nvSpPr>
        <p:spPr>
          <a:xfrm>
            <a:off x="2092525" y="989730"/>
            <a:ext cx="781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DRN aprēķinos NAV izmantojams atļaujā norādītais limits tonnas/gadā, IR jāizmanto </a:t>
            </a:r>
            <a:r>
              <a:rPr 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ceturkšņa aprēķināto faktisko limitu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atbilstoši formulai:</a:t>
            </a:r>
          </a:p>
        </p:txBody>
      </p:sp>
    </p:spTree>
    <p:extLst>
      <p:ext uri="{BB962C8B-B14F-4D97-AF65-F5344CB8AC3E}">
        <p14:creationId xmlns:p14="http://schemas.microsoft.com/office/powerpoint/2010/main" val="3475089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9B9CC-FE34-F748-99A3-1C1D8A14B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6F9008F-346A-F76F-A6BA-6CD4BBE774D1}"/>
              </a:ext>
            </a:extLst>
          </p:cNvPr>
          <p:cNvSpPr>
            <a:spLocks/>
          </p:cNvSpPr>
          <p:nvPr/>
        </p:nvSpPr>
        <p:spPr>
          <a:xfrm>
            <a:off x="0" y="0"/>
            <a:ext cx="9906000" cy="17649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16" name="Graphic 79" descr="Graph and note paper with pencils">
            <a:extLst>
              <a:ext uri="{FF2B5EF4-FFF2-40B4-BE49-F238E27FC236}">
                <a16:creationId xmlns:a16="http://schemas.microsoft.com/office/drawing/2014/main" id="{988241A9-AA9C-B123-8659-266F42FA2140}"/>
              </a:ext>
            </a:extLst>
          </p:cNvPr>
          <p:cNvGrpSpPr/>
          <p:nvPr/>
        </p:nvGrpSpPr>
        <p:grpSpPr>
          <a:xfrm>
            <a:off x="2431626" y="3910464"/>
            <a:ext cx="3418667" cy="2854855"/>
            <a:chOff x="12489301" y="1875061"/>
            <a:chExt cx="2152054" cy="3281659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B222ADAC-55E0-697A-2A95-7826A21B5624}"/>
                </a:ext>
              </a:extLst>
            </p:cNvPr>
            <p:cNvSpPr/>
            <p:nvPr/>
          </p:nvSpPr>
          <p:spPr>
            <a:xfrm>
              <a:off x="12511625" y="1942033"/>
              <a:ext cx="2125265" cy="3214687"/>
            </a:xfrm>
            <a:custGeom>
              <a:avLst/>
              <a:gdLst>
                <a:gd name="connsiteX0" fmla="*/ 0 w 2125265"/>
                <a:gd name="connsiteY0" fmla="*/ 0 h 3214687"/>
                <a:gd name="connsiteX1" fmla="*/ 2125266 w 2125265"/>
                <a:gd name="connsiteY1" fmla="*/ 0 h 3214687"/>
                <a:gd name="connsiteX2" fmla="*/ 2125266 w 2125265"/>
                <a:gd name="connsiteY2" fmla="*/ 3214688 h 3214687"/>
                <a:gd name="connsiteX3" fmla="*/ 0 w 212526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5265" h="3214687">
                  <a:moveTo>
                    <a:pt x="0" y="0"/>
                  </a:moveTo>
                  <a:lnTo>
                    <a:pt x="2125266" y="0"/>
                  </a:lnTo>
                  <a:lnTo>
                    <a:pt x="2125266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rgbClr val="D2D2D2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FC6576C-6B9D-C7D0-8E0A-9ABF1A4290B7}"/>
                </a:ext>
              </a:extLst>
            </p:cNvPr>
            <p:cNvSpPr/>
            <p:nvPr/>
          </p:nvSpPr>
          <p:spPr>
            <a:xfrm>
              <a:off x="12493766" y="1879525"/>
              <a:ext cx="2143125" cy="3214687"/>
            </a:xfrm>
            <a:custGeom>
              <a:avLst/>
              <a:gdLst>
                <a:gd name="connsiteX0" fmla="*/ 0 w 2143125"/>
                <a:gd name="connsiteY0" fmla="*/ 0 h 3214687"/>
                <a:gd name="connsiteX1" fmla="*/ 2143125 w 2143125"/>
                <a:gd name="connsiteY1" fmla="*/ 0 h 3214687"/>
                <a:gd name="connsiteX2" fmla="*/ 2143125 w 2143125"/>
                <a:gd name="connsiteY2" fmla="*/ 3214688 h 3214687"/>
                <a:gd name="connsiteX3" fmla="*/ 0 w 214312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25" h="3214687">
                  <a:moveTo>
                    <a:pt x="0" y="0"/>
                  </a:moveTo>
                  <a:lnTo>
                    <a:pt x="2143125" y="0"/>
                  </a:lnTo>
                  <a:lnTo>
                    <a:pt x="2143125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rgbClr val="FFFFF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B1F9BC8-3F9A-F926-7F0E-556D224D83E8}"/>
                </a:ext>
              </a:extLst>
            </p:cNvPr>
            <p:cNvSpPr/>
            <p:nvPr/>
          </p:nvSpPr>
          <p:spPr>
            <a:xfrm>
              <a:off x="12489301" y="1875061"/>
              <a:ext cx="2152054" cy="3223617"/>
            </a:xfrm>
            <a:custGeom>
              <a:avLst/>
              <a:gdLst>
                <a:gd name="connsiteX0" fmla="*/ 2152055 w 2152054"/>
                <a:gd name="connsiteY0" fmla="*/ 3223617 h 3223617"/>
                <a:gd name="connsiteX1" fmla="*/ 0 w 2152054"/>
                <a:gd name="connsiteY1" fmla="*/ 3223617 h 3223617"/>
                <a:gd name="connsiteX2" fmla="*/ 0 w 2152054"/>
                <a:gd name="connsiteY2" fmla="*/ 0 h 3223617"/>
                <a:gd name="connsiteX3" fmla="*/ 2152055 w 2152054"/>
                <a:gd name="connsiteY3" fmla="*/ 0 h 3223617"/>
                <a:gd name="connsiteX4" fmla="*/ 2152055 w 2152054"/>
                <a:gd name="connsiteY4" fmla="*/ 3223617 h 3223617"/>
                <a:gd name="connsiteX5" fmla="*/ 8930 w 2152054"/>
                <a:gd name="connsiteY5" fmla="*/ 3214688 h 3223617"/>
                <a:gd name="connsiteX6" fmla="*/ 2143125 w 2152054"/>
                <a:gd name="connsiteY6" fmla="*/ 3214688 h 3223617"/>
                <a:gd name="connsiteX7" fmla="*/ 2143125 w 2152054"/>
                <a:gd name="connsiteY7" fmla="*/ 8930 h 3223617"/>
                <a:gd name="connsiteX8" fmla="*/ 8930 w 2152054"/>
                <a:gd name="connsiteY8" fmla="*/ 8930 h 3223617"/>
                <a:gd name="connsiteX9" fmla="*/ 8930 w 2152054"/>
                <a:gd name="connsiteY9" fmla="*/ 3214688 h 3223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2054" h="3223617">
                  <a:moveTo>
                    <a:pt x="2152055" y="3223617"/>
                  </a:moveTo>
                  <a:lnTo>
                    <a:pt x="0" y="3223617"/>
                  </a:lnTo>
                  <a:lnTo>
                    <a:pt x="0" y="0"/>
                  </a:lnTo>
                  <a:lnTo>
                    <a:pt x="2152055" y="0"/>
                  </a:lnTo>
                  <a:lnTo>
                    <a:pt x="2152055" y="3223617"/>
                  </a:lnTo>
                  <a:close/>
                  <a:moveTo>
                    <a:pt x="8930" y="3214688"/>
                  </a:moveTo>
                  <a:lnTo>
                    <a:pt x="2143125" y="3214688"/>
                  </a:lnTo>
                  <a:lnTo>
                    <a:pt x="2143125" y="8930"/>
                  </a:lnTo>
                  <a:lnTo>
                    <a:pt x="8930" y="8930"/>
                  </a:lnTo>
                  <a:lnTo>
                    <a:pt x="8930" y="3214688"/>
                  </a:lnTo>
                  <a:close/>
                </a:path>
              </a:pathLst>
            </a:custGeom>
            <a:solidFill>
              <a:srgbClr val="F2F2F2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2D3B6B1-210E-1432-EE32-BC26F5CAFE94}"/>
                </a:ext>
              </a:extLst>
            </p:cNvPr>
            <p:cNvSpPr/>
            <p:nvPr/>
          </p:nvSpPr>
          <p:spPr>
            <a:xfrm>
              <a:off x="12592091" y="2224991"/>
              <a:ext cx="1880803" cy="2661041"/>
            </a:xfrm>
            <a:custGeom>
              <a:avLst/>
              <a:gdLst>
                <a:gd name="connsiteX0" fmla="*/ 0 w 1830585"/>
                <a:gd name="connsiteY0" fmla="*/ 0 h 2366367"/>
                <a:gd name="connsiteX1" fmla="*/ 0 w 1830585"/>
                <a:gd name="connsiteY1" fmla="*/ 2366367 h 2366367"/>
                <a:gd name="connsiteX2" fmla="*/ 1830586 w 1830585"/>
                <a:gd name="connsiteY2" fmla="*/ 2366367 h 2366367"/>
                <a:gd name="connsiteX3" fmla="*/ 1830586 w 1830585"/>
                <a:gd name="connsiteY3" fmla="*/ 0 h 2366367"/>
                <a:gd name="connsiteX4" fmla="*/ 0 w 1830585"/>
                <a:gd name="connsiteY4" fmla="*/ 0 h 2366367"/>
                <a:gd name="connsiteX5" fmla="*/ 867487 w 1830585"/>
                <a:gd name="connsiteY5" fmla="*/ 1500188 h 2366367"/>
                <a:gd name="connsiteX6" fmla="*/ 867487 w 1830585"/>
                <a:gd name="connsiteY6" fmla="*/ 1401961 h 2366367"/>
                <a:gd name="connsiteX7" fmla="*/ 965714 w 1830585"/>
                <a:gd name="connsiteY7" fmla="*/ 1401961 h 2366367"/>
                <a:gd name="connsiteX8" fmla="*/ 965714 w 1830585"/>
                <a:gd name="connsiteY8" fmla="*/ 1500188 h 2366367"/>
                <a:gd name="connsiteX9" fmla="*/ 867487 w 1830585"/>
                <a:gd name="connsiteY9" fmla="*/ 1500188 h 2366367"/>
                <a:gd name="connsiteX10" fmla="*/ 965714 w 1830585"/>
                <a:gd name="connsiteY10" fmla="*/ 1509117 h 2366367"/>
                <a:gd name="connsiteX11" fmla="*/ 965714 w 1830585"/>
                <a:gd name="connsiteY11" fmla="*/ 1607344 h 2366367"/>
                <a:gd name="connsiteX12" fmla="*/ 867487 w 1830585"/>
                <a:gd name="connsiteY12" fmla="*/ 1607344 h 2366367"/>
                <a:gd name="connsiteX13" fmla="*/ 867487 w 1830585"/>
                <a:gd name="connsiteY13" fmla="*/ 1509117 h 2366367"/>
                <a:gd name="connsiteX14" fmla="*/ 965714 w 1830585"/>
                <a:gd name="connsiteY14" fmla="*/ 1509117 h 2366367"/>
                <a:gd name="connsiteX15" fmla="*/ 965714 w 1830585"/>
                <a:gd name="connsiteY15" fmla="*/ 866180 h 2366367"/>
                <a:gd name="connsiteX16" fmla="*/ 965714 w 1830585"/>
                <a:gd name="connsiteY16" fmla="*/ 964406 h 2366367"/>
                <a:gd name="connsiteX17" fmla="*/ 867487 w 1830585"/>
                <a:gd name="connsiteY17" fmla="*/ 964406 h 2366367"/>
                <a:gd name="connsiteX18" fmla="*/ 867487 w 1830585"/>
                <a:gd name="connsiteY18" fmla="*/ 866180 h 2366367"/>
                <a:gd name="connsiteX19" fmla="*/ 965714 w 1830585"/>
                <a:gd name="connsiteY19" fmla="*/ 866180 h 2366367"/>
                <a:gd name="connsiteX20" fmla="*/ 867487 w 1830585"/>
                <a:gd name="connsiteY20" fmla="*/ 857250 h 2366367"/>
                <a:gd name="connsiteX21" fmla="*/ 867487 w 1830585"/>
                <a:gd name="connsiteY21" fmla="*/ 759023 h 2366367"/>
                <a:gd name="connsiteX22" fmla="*/ 965714 w 1830585"/>
                <a:gd name="connsiteY22" fmla="*/ 759023 h 2366367"/>
                <a:gd name="connsiteX23" fmla="*/ 965714 w 1830585"/>
                <a:gd name="connsiteY23" fmla="*/ 857250 h 2366367"/>
                <a:gd name="connsiteX24" fmla="*/ 867487 w 1830585"/>
                <a:gd name="connsiteY24" fmla="*/ 857250 h 2366367"/>
                <a:gd name="connsiteX25" fmla="*/ 867487 w 1830585"/>
                <a:gd name="connsiteY25" fmla="*/ 1285875 h 2366367"/>
                <a:gd name="connsiteX26" fmla="*/ 867487 w 1830585"/>
                <a:gd name="connsiteY26" fmla="*/ 1187649 h 2366367"/>
                <a:gd name="connsiteX27" fmla="*/ 965714 w 1830585"/>
                <a:gd name="connsiteY27" fmla="*/ 1187649 h 2366367"/>
                <a:gd name="connsiteX28" fmla="*/ 965714 w 1830585"/>
                <a:gd name="connsiteY28" fmla="*/ 1285875 h 2366367"/>
                <a:gd name="connsiteX29" fmla="*/ 867487 w 1830585"/>
                <a:gd name="connsiteY29" fmla="*/ 1285875 h 2366367"/>
                <a:gd name="connsiteX30" fmla="*/ 965714 w 1830585"/>
                <a:gd name="connsiteY30" fmla="*/ 1294805 h 2366367"/>
                <a:gd name="connsiteX31" fmla="*/ 965714 w 1830585"/>
                <a:gd name="connsiteY31" fmla="*/ 1393031 h 2366367"/>
                <a:gd name="connsiteX32" fmla="*/ 867487 w 1830585"/>
                <a:gd name="connsiteY32" fmla="*/ 1393031 h 2366367"/>
                <a:gd name="connsiteX33" fmla="*/ 867487 w 1830585"/>
                <a:gd name="connsiteY33" fmla="*/ 1294805 h 2366367"/>
                <a:gd name="connsiteX34" fmla="*/ 965714 w 1830585"/>
                <a:gd name="connsiteY34" fmla="*/ 1294805 h 2366367"/>
                <a:gd name="connsiteX35" fmla="*/ 867487 w 1830585"/>
                <a:gd name="connsiteY35" fmla="*/ 1178719 h 2366367"/>
                <a:gd name="connsiteX36" fmla="*/ 867487 w 1830585"/>
                <a:gd name="connsiteY36" fmla="*/ 1080492 h 2366367"/>
                <a:gd name="connsiteX37" fmla="*/ 965714 w 1830585"/>
                <a:gd name="connsiteY37" fmla="*/ 1080492 h 2366367"/>
                <a:gd name="connsiteX38" fmla="*/ 965714 w 1830585"/>
                <a:gd name="connsiteY38" fmla="*/ 1178719 h 2366367"/>
                <a:gd name="connsiteX39" fmla="*/ 867487 w 1830585"/>
                <a:gd name="connsiteY39" fmla="*/ 1178719 h 2366367"/>
                <a:gd name="connsiteX40" fmla="*/ 867487 w 1830585"/>
                <a:gd name="connsiteY40" fmla="*/ 1071563 h 2366367"/>
                <a:gd name="connsiteX41" fmla="*/ 867487 w 1830585"/>
                <a:gd name="connsiteY41" fmla="*/ 973336 h 2366367"/>
                <a:gd name="connsiteX42" fmla="*/ 965714 w 1830585"/>
                <a:gd name="connsiteY42" fmla="*/ 973336 h 2366367"/>
                <a:gd name="connsiteX43" fmla="*/ 965714 w 1830585"/>
                <a:gd name="connsiteY43" fmla="*/ 1071563 h 2366367"/>
                <a:gd name="connsiteX44" fmla="*/ 867487 w 1830585"/>
                <a:gd name="connsiteY44" fmla="*/ 1071563 h 2366367"/>
                <a:gd name="connsiteX45" fmla="*/ 858557 w 1830585"/>
                <a:gd name="connsiteY45" fmla="*/ 964406 h 2366367"/>
                <a:gd name="connsiteX46" fmla="*/ 760331 w 1830585"/>
                <a:gd name="connsiteY46" fmla="*/ 964406 h 2366367"/>
                <a:gd name="connsiteX47" fmla="*/ 760331 w 1830585"/>
                <a:gd name="connsiteY47" fmla="*/ 866180 h 2366367"/>
                <a:gd name="connsiteX48" fmla="*/ 858557 w 1830585"/>
                <a:gd name="connsiteY48" fmla="*/ 866180 h 2366367"/>
                <a:gd name="connsiteX49" fmla="*/ 858557 w 1830585"/>
                <a:gd name="connsiteY49" fmla="*/ 964406 h 2366367"/>
                <a:gd name="connsiteX50" fmla="*/ 858557 w 1830585"/>
                <a:gd name="connsiteY50" fmla="*/ 973336 h 2366367"/>
                <a:gd name="connsiteX51" fmla="*/ 858557 w 1830585"/>
                <a:gd name="connsiteY51" fmla="*/ 1071563 h 2366367"/>
                <a:gd name="connsiteX52" fmla="*/ 760331 w 1830585"/>
                <a:gd name="connsiteY52" fmla="*/ 1071563 h 2366367"/>
                <a:gd name="connsiteX53" fmla="*/ 760331 w 1830585"/>
                <a:gd name="connsiteY53" fmla="*/ 973336 h 2366367"/>
                <a:gd name="connsiteX54" fmla="*/ 858557 w 1830585"/>
                <a:gd name="connsiteY54" fmla="*/ 973336 h 2366367"/>
                <a:gd name="connsiteX55" fmla="*/ 858557 w 1830585"/>
                <a:gd name="connsiteY55" fmla="*/ 1080492 h 2366367"/>
                <a:gd name="connsiteX56" fmla="*/ 858557 w 1830585"/>
                <a:gd name="connsiteY56" fmla="*/ 1178719 h 2366367"/>
                <a:gd name="connsiteX57" fmla="*/ 760331 w 1830585"/>
                <a:gd name="connsiteY57" fmla="*/ 1178719 h 2366367"/>
                <a:gd name="connsiteX58" fmla="*/ 760331 w 1830585"/>
                <a:gd name="connsiteY58" fmla="*/ 1080492 h 2366367"/>
                <a:gd name="connsiteX59" fmla="*/ 858557 w 1830585"/>
                <a:gd name="connsiteY59" fmla="*/ 1080492 h 2366367"/>
                <a:gd name="connsiteX60" fmla="*/ 858557 w 1830585"/>
                <a:gd name="connsiteY60" fmla="*/ 1187649 h 2366367"/>
                <a:gd name="connsiteX61" fmla="*/ 858557 w 1830585"/>
                <a:gd name="connsiteY61" fmla="*/ 1285875 h 2366367"/>
                <a:gd name="connsiteX62" fmla="*/ 760331 w 1830585"/>
                <a:gd name="connsiteY62" fmla="*/ 1285875 h 2366367"/>
                <a:gd name="connsiteX63" fmla="*/ 760331 w 1830585"/>
                <a:gd name="connsiteY63" fmla="*/ 1187649 h 2366367"/>
                <a:gd name="connsiteX64" fmla="*/ 858557 w 1830585"/>
                <a:gd name="connsiteY64" fmla="*/ 1187649 h 2366367"/>
                <a:gd name="connsiteX65" fmla="*/ 858557 w 1830585"/>
                <a:gd name="connsiteY65" fmla="*/ 1294805 h 2366367"/>
                <a:gd name="connsiteX66" fmla="*/ 858557 w 1830585"/>
                <a:gd name="connsiteY66" fmla="*/ 1393031 h 2366367"/>
                <a:gd name="connsiteX67" fmla="*/ 760331 w 1830585"/>
                <a:gd name="connsiteY67" fmla="*/ 1393031 h 2366367"/>
                <a:gd name="connsiteX68" fmla="*/ 760331 w 1830585"/>
                <a:gd name="connsiteY68" fmla="*/ 1294805 h 2366367"/>
                <a:gd name="connsiteX69" fmla="*/ 858557 w 1830585"/>
                <a:gd name="connsiteY69" fmla="*/ 1294805 h 2366367"/>
                <a:gd name="connsiteX70" fmla="*/ 858557 w 1830585"/>
                <a:gd name="connsiteY70" fmla="*/ 1401961 h 2366367"/>
                <a:gd name="connsiteX71" fmla="*/ 858557 w 1830585"/>
                <a:gd name="connsiteY71" fmla="*/ 1500188 h 2366367"/>
                <a:gd name="connsiteX72" fmla="*/ 760331 w 1830585"/>
                <a:gd name="connsiteY72" fmla="*/ 1500188 h 2366367"/>
                <a:gd name="connsiteX73" fmla="*/ 760331 w 1830585"/>
                <a:gd name="connsiteY73" fmla="*/ 1401961 h 2366367"/>
                <a:gd name="connsiteX74" fmla="*/ 858557 w 1830585"/>
                <a:gd name="connsiteY74" fmla="*/ 1401961 h 2366367"/>
                <a:gd name="connsiteX75" fmla="*/ 974643 w 1830585"/>
                <a:gd name="connsiteY75" fmla="*/ 1401961 h 2366367"/>
                <a:gd name="connsiteX76" fmla="*/ 1072870 w 1830585"/>
                <a:gd name="connsiteY76" fmla="*/ 1401961 h 2366367"/>
                <a:gd name="connsiteX77" fmla="*/ 1072870 w 1830585"/>
                <a:gd name="connsiteY77" fmla="*/ 1500188 h 2366367"/>
                <a:gd name="connsiteX78" fmla="*/ 974643 w 1830585"/>
                <a:gd name="connsiteY78" fmla="*/ 1500188 h 2366367"/>
                <a:gd name="connsiteX79" fmla="*/ 974643 w 1830585"/>
                <a:gd name="connsiteY79" fmla="*/ 1401961 h 2366367"/>
                <a:gd name="connsiteX80" fmla="*/ 974643 w 1830585"/>
                <a:gd name="connsiteY80" fmla="*/ 1393031 h 2366367"/>
                <a:gd name="connsiteX81" fmla="*/ 974643 w 1830585"/>
                <a:gd name="connsiteY81" fmla="*/ 1294805 h 2366367"/>
                <a:gd name="connsiteX82" fmla="*/ 1072870 w 1830585"/>
                <a:gd name="connsiteY82" fmla="*/ 1294805 h 2366367"/>
                <a:gd name="connsiteX83" fmla="*/ 1072870 w 1830585"/>
                <a:gd name="connsiteY83" fmla="*/ 1393031 h 2366367"/>
                <a:gd name="connsiteX84" fmla="*/ 974643 w 1830585"/>
                <a:gd name="connsiteY84" fmla="*/ 1393031 h 2366367"/>
                <a:gd name="connsiteX85" fmla="*/ 974643 w 1830585"/>
                <a:gd name="connsiteY85" fmla="*/ 1285875 h 2366367"/>
                <a:gd name="connsiteX86" fmla="*/ 974643 w 1830585"/>
                <a:gd name="connsiteY86" fmla="*/ 1187649 h 2366367"/>
                <a:gd name="connsiteX87" fmla="*/ 1072870 w 1830585"/>
                <a:gd name="connsiteY87" fmla="*/ 1187649 h 2366367"/>
                <a:gd name="connsiteX88" fmla="*/ 1072870 w 1830585"/>
                <a:gd name="connsiteY88" fmla="*/ 1285875 h 2366367"/>
                <a:gd name="connsiteX89" fmla="*/ 974643 w 1830585"/>
                <a:gd name="connsiteY89" fmla="*/ 1285875 h 2366367"/>
                <a:gd name="connsiteX90" fmla="*/ 974643 w 1830585"/>
                <a:gd name="connsiteY90" fmla="*/ 1178719 h 2366367"/>
                <a:gd name="connsiteX91" fmla="*/ 974643 w 1830585"/>
                <a:gd name="connsiteY91" fmla="*/ 1080492 h 2366367"/>
                <a:gd name="connsiteX92" fmla="*/ 1072870 w 1830585"/>
                <a:gd name="connsiteY92" fmla="*/ 1080492 h 2366367"/>
                <a:gd name="connsiteX93" fmla="*/ 1072870 w 1830585"/>
                <a:gd name="connsiteY93" fmla="*/ 1178719 h 2366367"/>
                <a:gd name="connsiteX94" fmla="*/ 974643 w 1830585"/>
                <a:gd name="connsiteY94" fmla="*/ 1178719 h 2366367"/>
                <a:gd name="connsiteX95" fmla="*/ 974643 w 1830585"/>
                <a:gd name="connsiteY95" fmla="*/ 1071563 h 2366367"/>
                <a:gd name="connsiteX96" fmla="*/ 974643 w 1830585"/>
                <a:gd name="connsiteY96" fmla="*/ 973336 h 2366367"/>
                <a:gd name="connsiteX97" fmla="*/ 1072870 w 1830585"/>
                <a:gd name="connsiteY97" fmla="*/ 973336 h 2366367"/>
                <a:gd name="connsiteX98" fmla="*/ 1072870 w 1830585"/>
                <a:gd name="connsiteY98" fmla="*/ 1071563 h 2366367"/>
                <a:gd name="connsiteX99" fmla="*/ 974643 w 1830585"/>
                <a:gd name="connsiteY99" fmla="*/ 1071563 h 2366367"/>
                <a:gd name="connsiteX100" fmla="*/ 974643 w 1830585"/>
                <a:gd name="connsiteY100" fmla="*/ 964406 h 2366367"/>
                <a:gd name="connsiteX101" fmla="*/ 974643 w 1830585"/>
                <a:gd name="connsiteY101" fmla="*/ 866180 h 2366367"/>
                <a:gd name="connsiteX102" fmla="*/ 1072870 w 1830585"/>
                <a:gd name="connsiteY102" fmla="*/ 866180 h 2366367"/>
                <a:gd name="connsiteX103" fmla="*/ 1072870 w 1830585"/>
                <a:gd name="connsiteY103" fmla="*/ 964406 h 2366367"/>
                <a:gd name="connsiteX104" fmla="*/ 974643 w 1830585"/>
                <a:gd name="connsiteY104" fmla="*/ 964406 h 2366367"/>
                <a:gd name="connsiteX105" fmla="*/ 974643 w 1830585"/>
                <a:gd name="connsiteY105" fmla="*/ 857250 h 2366367"/>
                <a:gd name="connsiteX106" fmla="*/ 974643 w 1830585"/>
                <a:gd name="connsiteY106" fmla="*/ 759023 h 2366367"/>
                <a:gd name="connsiteX107" fmla="*/ 1072870 w 1830585"/>
                <a:gd name="connsiteY107" fmla="*/ 759023 h 2366367"/>
                <a:gd name="connsiteX108" fmla="*/ 1072870 w 1830585"/>
                <a:gd name="connsiteY108" fmla="*/ 857250 h 2366367"/>
                <a:gd name="connsiteX109" fmla="*/ 974643 w 1830585"/>
                <a:gd name="connsiteY109" fmla="*/ 857250 h 2366367"/>
                <a:gd name="connsiteX110" fmla="*/ 974643 w 1830585"/>
                <a:gd name="connsiteY110" fmla="*/ 750094 h 2366367"/>
                <a:gd name="connsiteX111" fmla="*/ 974643 w 1830585"/>
                <a:gd name="connsiteY111" fmla="*/ 651867 h 2366367"/>
                <a:gd name="connsiteX112" fmla="*/ 1072870 w 1830585"/>
                <a:gd name="connsiteY112" fmla="*/ 651867 h 2366367"/>
                <a:gd name="connsiteX113" fmla="*/ 1072870 w 1830585"/>
                <a:gd name="connsiteY113" fmla="*/ 750094 h 2366367"/>
                <a:gd name="connsiteX114" fmla="*/ 974643 w 1830585"/>
                <a:gd name="connsiteY114" fmla="*/ 750094 h 2366367"/>
                <a:gd name="connsiteX115" fmla="*/ 965714 w 1830585"/>
                <a:gd name="connsiteY115" fmla="*/ 750094 h 2366367"/>
                <a:gd name="connsiteX116" fmla="*/ 867487 w 1830585"/>
                <a:gd name="connsiteY116" fmla="*/ 750094 h 2366367"/>
                <a:gd name="connsiteX117" fmla="*/ 867487 w 1830585"/>
                <a:gd name="connsiteY117" fmla="*/ 651867 h 2366367"/>
                <a:gd name="connsiteX118" fmla="*/ 965714 w 1830585"/>
                <a:gd name="connsiteY118" fmla="*/ 651867 h 2366367"/>
                <a:gd name="connsiteX119" fmla="*/ 965714 w 1830585"/>
                <a:gd name="connsiteY119" fmla="*/ 750094 h 2366367"/>
                <a:gd name="connsiteX120" fmla="*/ 858557 w 1830585"/>
                <a:gd name="connsiteY120" fmla="*/ 750094 h 2366367"/>
                <a:gd name="connsiteX121" fmla="*/ 760331 w 1830585"/>
                <a:gd name="connsiteY121" fmla="*/ 750094 h 2366367"/>
                <a:gd name="connsiteX122" fmla="*/ 760331 w 1830585"/>
                <a:gd name="connsiteY122" fmla="*/ 651867 h 2366367"/>
                <a:gd name="connsiteX123" fmla="*/ 858557 w 1830585"/>
                <a:gd name="connsiteY123" fmla="*/ 651867 h 2366367"/>
                <a:gd name="connsiteX124" fmla="*/ 858557 w 1830585"/>
                <a:gd name="connsiteY124" fmla="*/ 750094 h 2366367"/>
                <a:gd name="connsiteX125" fmla="*/ 858557 w 1830585"/>
                <a:gd name="connsiteY125" fmla="*/ 759023 h 2366367"/>
                <a:gd name="connsiteX126" fmla="*/ 858557 w 1830585"/>
                <a:gd name="connsiteY126" fmla="*/ 857250 h 2366367"/>
                <a:gd name="connsiteX127" fmla="*/ 760331 w 1830585"/>
                <a:gd name="connsiteY127" fmla="*/ 857250 h 2366367"/>
                <a:gd name="connsiteX128" fmla="*/ 760331 w 1830585"/>
                <a:gd name="connsiteY128" fmla="*/ 759023 h 2366367"/>
                <a:gd name="connsiteX129" fmla="*/ 858557 w 1830585"/>
                <a:gd name="connsiteY129" fmla="*/ 759023 h 2366367"/>
                <a:gd name="connsiteX130" fmla="*/ 751401 w 1830585"/>
                <a:gd name="connsiteY130" fmla="*/ 857250 h 2366367"/>
                <a:gd name="connsiteX131" fmla="*/ 653175 w 1830585"/>
                <a:gd name="connsiteY131" fmla="*/ 857250 h 2366367"/>
                <a:gd name="connsiteX132" fmla="*/ 653175 w 1830585"/>
                <a:gd name="connsiteY132" fmla="*/ 759023 h 2366367"/>
                <a:gd name="connsiteX133" fmla="*/ 751401 w 1830585"/>
                <a:gd name="connsiteY133" fmla="*/ 759023 h 2366367"/>
                <a:gd name="connsiteX134" fmla="*/ 751401 w 1830585"/>
                <a:gd name="connsiteY134" fmla="*/ 857250 h 2366367"/>
                <a:gd name="connsiteX135" fmla="*/ 751401 w 1830585"/>
                <a:gd name="connsiteY135" fmla="*/ 866180 h 2366367"/>
                <a:gd name="connsiteX136" fmla="*/ 751401 w 1830585"/>
                <a:gd name="connsiteY136" fmla="*/ 964406 h 2366367"/>
                <a:gd name="connsiteX137" fmla="*/ 653175 w 1830585"/>
                <a:gd name="connsiteY137" fmla="*/ 964406 h 2366367"/>
                <a:gd name="connsiteX138" fmla="*/ 653175 w 1830585"/>
                <a:gd name="connsiteY138" fmla="*/ 866180 h 2366367"/>
                <a:gd name="connsiteX139" fmla="*/ 751401 w 1830585"/>
                <a:gd name="connsiteY139" fmla="*/ 866180 h 2366367"/>
                <a:gd name="connsiteX140" fmla="*/ 751401 w 1830585"/>
                <a:gd name="connsiteY140" fmla="*/ 973336 h 2366367"/>
                <a:gd name="connsiteX141" fmla="*/ 751401 w 1830585"/>
                <a:gd name="connsiteY141" fmla="*/ 1071563 h 2366367"/>
                <a:gd name="connsiteX142" fmla="*/ 653175 w 1830585"/>
                <a:gd name="connsiteY142" fmla="*/ 1071563 h 2366367"/>
                <a:gd name="connsiteX143" fmla="*/ 653175 w 1830585"/>
                <a:gd name="connsiteY143" fmla="*/ 973336 h 2366367"/>
                <a:gd name="connsiteX144" fmla="*/ 751401 w 1830585"/>
                <a:gd name="connsiteY144" fmla="*/ 973336 h 2366367"/>
                <a:gd name="connsiteX145" fmla="*/ 751401 w 1830585"/>
                <a:gd name="connsiteY145" fmla="*/ 1080492 h 2366367"/>
                <a:gd name="connsiteX146" fmla="*/ 751401 w 1830585"/>
                <a:gd name="connsiteY146" fmla="*/ 1178719 h 2366367"/>
                <a:gd name="connsiteX147" fmla="*/ 653175 w 1830585"/>
                <a:gd name="connsiteY147" fmla="*/ 1178719 h 2366367"/>
                <a:gd name="connsiteX148" fmla="*/ 653175 w 1830585"/>
                <a:gd name="connsiteY148" fmla="*/ 1080492 h 2366367"/>
                <a:gd name="connsiteX149" fmla="*/ 751401 w 1830585"/>
                <a:gd name="connsiteY149" fmla="*/ 1080492 h 2366367"/>
                <a:gd name="connsiteX150" fmla="*/ 751401 w 1830585"/>
                <a:gd name="connsiteY150" fmla="*/ 1187649 h 2366367"/>
                <a:gd name="connsiteX151" fmla="*/ 751401 w 1830585"/>
                <a:gd name="connsiteY151" fmla="*/ 1285875 h 2366367"/>
                <a:gd name="connsiteX152" fmla="*/ 653175 w 1830585"/>
                <a:gd name="connsiteY152" fmla="*/ 1285875 h 2366367"/>
                <a:gd name="connsiteX153" fmla="*/ 653175 w 1830585"/>
                <a:gd name="connsiteY153" fmla="*/ 1187649 h 2366367"/>
                <a:gd name="connsiteX154" fmla="*/ 751401 w 1830585"/>
                <a:gd name="connsiteY154" fmla="*/ 1187649 h 2366367"/>
                <a:gd name="connsiteX155" fmla="*/ 751401 w 1830585"/>
                <a:gd name="connsiteY155" fmla="*/ 1294805 h 2366367"/>
                <a:gd name="connsiteX156" fmla="*/ 751401 w 1830585"/>
                <a:gd name="connsiteY156" fmla="*/ 1393031 h 2366367"/>
                <a:gd name="connsiteX157" fmla="*/ 653175 w 1830585"/>
                <a:gd name="connsiteY157" fmla="*/ 1393031 h 2366367"/>
                <a:gd name="connsiteX158" fmla="*/ 653175 w 1830585"/>
                <a:gd name="connsiteY158" fmla="*/ 1294805 h 2366367"/>
                <a:gd name="connsiteX159" fmla="*/ 751401 w 1830585"/>
                <a:gd name="connsiteY159" fmla="*/ 1294805 h 2366367"/>
                <a:gd name="connsiteX160" fmla="*/ 751401 w 1830585"/>
                <a:gd name="connsiteY160" fmla="*/ 1401961 h 2366367"/>
                <a:gd name="connsiteX161" fmla="*/ 751401 w 1830585"/>
                <a:gd name="connsiteY161" fmla="*/ 1500188 h 2366367"/>
                <a:gd name="connsiteX162" fmla="*/ 653175 w 1830585"/>
                <a:gd name="connsiteY162" fmla="*/ 1500188 h 2366367"/>
                <a:gd name="connsiteX163" fmla="*/ 653175 w 1830585"/>
                <a:gd name="connsiteY163" fmla="*/ 1401961 h 2366367"/>
                <a:gd name="connsiteX164" fmla="*/ 751401 w 1830585"/>
                <a:gd name="connsiteY164" fmla="*/ 1401961 h 2366367"/>
                <a:gd name="connsiteX165" fmla="*/ 751401 w 1830585"/>
                <a:gd name="connsiteY165" fmla="*/ 1509117 h 2366367"/>
                <a:gd name="connsiteX166" fmla="*/ 751401 w 1830585"/>
                <a:gd name="connsiteY166" fmla="*/ 1607344 h 2366367"/>
                <a:gd name="connsiteX167" fmla="*/ 653175 w 1830585"/>
                <a:gd name="connsiteY167" fmla="*/ 1607344 h 2366367"/>
                <a:gd name="connsiteX168" fmla="*/ 653175 w 1830585"/>
                <a:gd name="connsiteY168" fmla="*/ 1509117 h 2366367"/>
                <a:gd name="connsiteX169" fmla="*/ 751401 w 1830585"/>
                <a:gd name="connsiteY169" fmla="*/ 1509117 h 2366367"/>
                <a:gd name="connsiteX170" fmla="*/ 760331 w 1830585"/>
                <a:gd name="connsiteY170" fmla="*/ 1509117 h 2366367"/>
                <a:gd name="connsiteX171" fmla="*/ 858557 w 1830585"/>
                <a:gd name="connsiteY171" fmla="*/ 1509117 h 2366367"/>
                <a:gd name="connsiteX172" fmla="*/ 858557 w 1830585"/>
                <a:gd name="connsiteY172" fmla="*/ 1607344 h 2366367"/>
                <a:gd name="connsiteX173" fmla="*/ 760331 w 1830585"/>
                <a:gd name="connsiteY173" fmla="*/ 1607344 h 2366367"/>
                <a:gd name="connsiteX174" fmla="*/ 760331 w 1830585"/>
                <a:gd name="connsiteY174" fmla="*/ 1509117 h 2366367"/>
                <a:gd name="connsiteX175" fmla="*/ 858557 w 1830585"/>
                <a:gd name="connsiteY175" fmla="*/ 1616274 h 2366367"/>
                <a:gd name="connsiteX176" fmla="*/ 858557 w 1830585"/>
                <a:gd name="connsiteY176" fmla="*/ 1714500 h 2366367"/>
                <a:gd name="connsiteX177" fmla="*/ 760331 w 1830585"/>
                <a:gd name="connsiteY177" fmla="*/ 1714500 h 2366367"/>
                <a:gd name="connsiteX178" fmla="*/ 760331 w 1830585"/>
                <a:gd name="connsiteY178" fmla="*/ 1616274 h 2366367"/>
                <a:gd name="connsiteX179" fmla="*/ 858557 w 1830585"/>
                <a:gd name="connsiteY179" fmla="*/ 1616274 h 2366367"/>
                <a:gd name="connsiteX180" fmla="*/ 867487 w 1830585"/>
                <a:gd name="connsiteY180" fmla="*/ 1616274 h 2366367"/>
                <a:gd name="connsiteX181" fmla="*/ 965714 w 1830585"/>
                <a:gd name="connsiteY181" fmla="*/ 1616274 h 2366367"/>
                <a:gd name="connsiteX182" fmla="*/ 965714 w 1830585"/>
                <a:gd name="connsiteY182" fmla="*/ 1714500 h 2366367"/>
                <a:gd name="connsiteX183" fmla="*/ 867487 w 1830585"/>
                <a:gd name="connsiteY183" fmla="*/ 1714500 h 2366367"/>
                <a:gd name="connsiteX184" fmla="*/ 867487 w 1830585"/>
                <a:gd name="connsiteY184" fmla="*/ 1616274 h 2366367"/>
                <a:gd name="connsiteX185" fmla="*/ 974643 w 1830585"/>
                <a:gd name="connsiteY185" fmla="*/ 1616274 h 2366367"/>
                <a:gd name="connsiteX186" fmla="*/ 1072870 w 1830585"/>
                <a:gd name="connsiteY186" fmla="*/ 1616274 h 2366367"/>
                <a:gd name="connsiteX187" fmla="*/ 1072870 w 1830585"/>
                <a:gd name="connsiteY187" fmla="*/ 1714500 h 2366367"/>
                <a:gd name="connsiteX188" fmla="*/ 974643 w 1830585"/>
                <a:gd name="connsiteY188" fmla="*/ 1714500 h 2366367"/>
                <a:gd name="connsiteX189" fmla="*/ 974643 w 1830585"/>
                <a:gd name="connsiteY189" fmla="*/ 1616274 h 2366367"/>
                <a:gd name="connsiteX190" fmla="*/ 974643 w 1830585"/>
                <a:gd name="connsiteY190" fmla="*/ 1607344 h 2366367"/>
                <a:gd name="connsiteX191" fmla="*/ 974643 w 1830585"/>
                <a:gd name="connsiteY191" fmla="*/ 1509117 h 2366367"/>
                <a:gd name="connsiteX192" fmla="*/ 1072870 w 1830585"/>
                <a:gd name="connsiteY192" fmla="*/ 1509117 h 2366367"/>
                <a:gd name="connsiteX193" fmla="*/ 1072870 w 1830585"/>
                <a:gd name="connsiteY193" fmla="*/ 1607344 h 2366367"/>
                <a:gd name="connsiteX194" fmla="*/ 974643 w 1830585"/>
                <a:gd name="connsiteY194" fmla="*/ 1607344 h 2366367"/>
                <a:gd name="connsiteX195" fmla="*/ 1081800 w 1830585"/>
                <a:gd name="connsiteY195" fmla="*/ 1509117 h 2366367"/>
                <a:gd name="connsiteX196" fmla="*/ 1180026 w 1830585"/>
                <a:gd name="connsiteY196" fmla="*/ 1509117 h 2366367"/>
                <a:gd name="connsiteX197" fmla="*/ 1180026 w 1830585"/>
                <a:gd name="connsiteY197" fmla="*/ 1607344 h 2366367"/>
                <a:gd name="connsiteX198" fmla="*/ 1081800 w 1830585"/>
                <a:gd name="connsiteY198" fmla="*/ 1607344 h 2366367"/>
                <a:gd name="connsiteX199" fmla="*/ 1081800 w 1830585"/>
                <a:gd name="connsiteY199" fmla="*/ 1509117 h 2366367"/>
                <a:gd name="connsiteX200" fmla="*/ 1081800 w 1830585"/>
                <a:gd name="connsiteY200" fmla="*/ 1500188 h 2366367"/>
                <a:gd name="connsiteX201" fmla="*/ 1081800 w 1830585"/>
                <a:gd name="connsiteY201" fmla="*/ 1401961 h 2366367"/>
                <a:gd name="connsiteX202" fmla="*/ 1180026 w 1830585"/>
                <a:gd name="connsiteY202" fmla="*/ 1401961 h 2366367"/>
                <a:gd name="connsiteX203" fmla="*/ 1180026 w 1830585"/>
                <a:gd name="connsiteY203" fmla="*/ 1500188 h 2366367"/>
                <a:gd name="connsiteX204" fmla="*/ 1081800 w 1830585"/>
                <a:gd name="connsiteY204" fmla="*/ 1500188 h 2366367"/>
                <a:gd name="connsiteX205" fmla="*/ 1081800 w 1830585"/>
                <a:gd name="connsiteY205" fmla="*/ 1393031 h 2366367"/>
                <a:gd name="connsiteX206" fmla="*/ 1081800 w 1830585"/>
                <a:gd name="connsiteY206" fmla="*/ 1294805 h 2366367"/>
                <a:gd name="connsiteX207" fmla="*/ 1180026 w 1830585"/>
                <a:gd name="connsiteY207" fmla="*/ 1294805 h 2366367"/>
                <a:gd name="connsiteX208" fmla="*/ 1180026 w 1830585"/>
                <a:gd name="connsiteY208" fmla="*/ 1393031 h 2366367"/>
                <a:gd name="connsiteX209" fmla="*/ 1081800 w 1830585"/>
                <a:gd name="connsiteY209" fmla="*/ 1393031 h 2366367"/>
                <a:gd name="connsiteX210" fmla="*/ 1081800 w 1830585"/>
                <a:gd name="connsiteY210" fmla="*/ 1285875 h 2366367"/>
                <a:gd name="connsiteX211" fmla="*/ 1081800 w 1830585"/>
                <a:gd name="connsiteY211" fmla="*/ 1187649 h 2366367"/>
                <a:gd name="connsiteX212" fmla="*/ 1180026 w 1830585"/>
                <a:gd name="connsiteY212" fmla="*/ 1187649 h 2366367"/>
                <a:gd name="connsiteX213" fmla="*/ 1180026 w 1830585"/>
                <a:gd name="connsiteY213" fmla="*/ 1285875 h 2366367"/>
                <a:gd name="connsiteX214" fmla="*/ 1081800 w 1830585"/>
                <a:gd name="connsiteY214" fmla="*/ 1285875 h 2366367"/>
                <a:gd name="connsiteX215" fmla="*/ 1081800 w 1830585"/>
                <a:gd name="connsiteY215" fmla="*/ 1178719 h 2366367"/>
                <a:gd name="connsiteX216" fmla="*/ 1081800 w 1830585"/>
                <a:gd name="connsiteY216" fmla="*/ 1080492 h 2366367"/>
                <a:gd name="connsiteX217" fmla="*/ 1180026 w 1830585"/>
                <a:gd name="connsiteY217" fmla="*/ 1080492 h 2366367"/>
                <a:gd name="connsiteX218" fmla="*/ 1180026 w 1830585"/>
                <a:gd name="connsiteY218" fmla="*/ 1178719 h 2366367"/>
                <a:gd name="connsiteX219" fmla="*/ 1081800 w 1830585"/>
                <a:gd name="connsiteY219" fmla="*/ 1178719 h 2366367"/>
                <a:gd name="connsiteX220" fmla="*/ 1081800 w 1830585"/>
                <a:gd name="connsiteY220" fmla="*/ 1071563 h 2366367"/>
                <a:gd name="connsiteX221" fmla="*/ 1081800 w 1830585"/>
                <a:gd name="connsiteY221" fmla="*/ 973336 h 2366367"/>
                <a:gd name="connsiteX222" fmla="*/ 1180026 w 1830585"/>
                <a:gd name="connsiteY222" fmla="*/ 973336 h 2366367"/>
                <a:gd name="connsiteX223" fmla="*/ 1180026 w 1830585"/>
                <a:gd name="connsiteY223" fmla="*/ 1071563 h 2366367"/>
                <a:gd name="connsiteX224" fmla="*/ 1081800 w 1830585"/>
                <a:gd name="connsiteY224" fmla="*/ 1071563 h 2366367"/>
                <a:gd name="connsiteX225" fmla="*/ 1081800 w 1830585"/>
                <a:gd name="connsiteY225" fmla="*/ 964406 h 2366367"/>
                <a:gd name="connsiteX226" fmla="*/ 1081800 w 1830585"/>
                <a:gd name="connsiteY226" fmla="*/ 866180 h 2366367"/>
                <a:gd name="connsiteX227" fmla="*/ 1180026 w 1830585"/>
                <a:gd name="connsiteY227" fmla="*/ 866180 h 2366367"/>
                <a:gd name="connsiteX228" fmla="*/ 1180026 w 1830585"/>
                <a:gd name="connsiteY228" fmla="*/ 964406 h 2366367"/>
                <a:gd name="connsiteX229" fmla="*/ 1081800 w 1830585"/>
                <a:gd name="connsiteY229" fmla="*/ 964406 h 2366367"/>
                <a:gd name="connsiteX230" fmla="*/ 1081800 w 1830585"/>
                <a:gd name="connsiteY230" fmla="*/ 857250 h 2366367"/>
                <a:gd name="connsiteX231" fmla="*/ 1081800 w 1830585"/>
                <a:gd name="connsiteY231" fmla="*/ 759023 h 2366367"/>
                <a:gd name="connsiteX232" fmla="*/ 1180026 w 1830585"/>
                <a:gd name="connsiteY232" fmla="*/ 759023 h 2366367"/>
                <a:gd name="connsiteX233" fmla="*/ 1180026 w 1830585"/>
                <a:gd name="connsiteY233" fmla="*/ 857250 h 2366367"/>
                <a:gd name="connsiteX234" fmla="*/ 1081800 w 1830585"/>
                <a:gd name="connsiteY234" fmla="*/ 857250 h 2366367"/>
                <a:gd name="connsiteX235" fmla="*/ 1081800 w 1830585"/>
                <a:gd name="connsiteY235" fmla="*/ 750094 h 2366367"/>
                <a:gd name="connsiteX236" fmla="*/ 1081800 w 1830585"/>
                <a:gd name="connsiteY236" fmla="*/ 651867 h 2366367"/>
                <a:gd name="connsiteX237" fmla="*/ 1180026 w 1830585"/>
                <a:gd name="connsiteY237" fmla="*/ 651867 h 2366367"/>
                <a:gd name="connsiteX238" fmla="*/ 1180026 w 1830585"/>
                <a:gd name="connsiteY238" fmla="*/ 750094 h 2366367"/>
                <a:gd name="connsiteX239" fmla="*/ 1081800 w 1830585"/>
                <a:gd name="connsiteY239" fmla="*/ 750094 h 2366367"/>
                <a:gd name="connsiteX240" fmla="*/ 1081800 w 1830585"/>
                <a:gd name="connsiteY240" fmla="*/ 642938 h 2366367"/>
                <a:gd name="connsiteX241" fmla="*/ 1081800 w 1830585"/>
                <a:gd name="connsiteY241" fmla="*/ 544711 h 2366367"/>
                <a:gd name="connsiteX242" fmla="*/ 1180026 w 1830585"/>
                <a:gd name="connsiteY242" fmla="*/ 544711 h 2366367"/>
                <a:gd name="connsiteX243" fmla="*/ 1180026 w 1830585"/>
                <a:gd name="connsiteY243" fmla="*/ 642938 h 2366367"/>
                <a:gd name="connsiteX244" fmla="*/ 1081800 w 1830585"/>
                <a:gd name="connsiteY244" fmla="*/ 642938 h 2366367"/>
                <a:gd name="connsiteX245" fmla="*/ 1072870 w 1830585"/>
                <a:gd name="connsiteY245" fmla="*/ 642938 h 2366367"/>
                <a:gd name="connsiteX246" fmla="*/ 974643 w 1830585"/>
                <a:gd name="connsiteY246" fmla="*/ 642938 h 2366367"/>
                <a:gd name="connsiteX247" fmla="*/ 974643 w 1830585"/>
                <a:gd name="connsiteY247" fmla="*/ 544711 h 2366367"/>
                <a:gd name="connsiteX248" fmla="*/ 1072870 w 1830585"/>
                <a:gd name="connsiteY248" fmla="*/ 544711 h 2366367"/>
                <a:gd name="connsiteX249" fmla="*/ 1072870 w 1830585"/>
                <a:gd name="connsiteY249" fmla="*/ 642938 h 2366367"/>
                <a:gd name="connsiteX250" fmla="*/ 965714 w 1830585"/>
                <a:gd name="connsiteY250" fmla="*/ 642938 h 2366367"/>
                <a:gd name="connsiteX251" fmla="*/ 867487 w 1830585"/>
                <a:gd name="connsiteY251" fmla="*/ 642938 h 2366367"/>
                <a:gd name="connsiteX252" fmla="*/ 867487 w 1830585"/>
                <a:gd name="connsiteY252" fmla="*/ 544711 h 2366367"/>
                <a:gd name="connsiteX253" fmla="*/ 965714 w 1830585"/>
                <a:gd name="connsiteY253" fmla="*/ 544711 h 2366367"/>
                <a:gd name="connsiteX254" fmla="*/ 965714 w 1830585"/>
                <a:gd name="connsiteY254" fmla="*/ 642938 h 2366367"/>
                <a:gd name="connsiteX255" fmla="*/ 858557 w 1830585"/>
                <a:gd name="connsiteY255" fmla="*/ 642938 h 2366367"/>
                <a:gd name="connsiteX256" fmla="*/ 760331 w 1830585"/>
                <a:gd name="connsiteY256" fmla="*/ 642938 h 2366367"/>
                <a:gd name="connsiteX257" fmla="*/ 760331 w 1830585"/>
                <a:gd name="connsiteY257" fmla="*/ 544711 h 2366367"/>
                <a:gd name="connsiteX258" fmla="*/ 858557 w 1830585"/>
                <a:gd name="connsiteY258" fmla="*/ 544711 h 2366367"/>
                <a:gd name="connsiteX259" fmla="*/ 858557 w 1830585"/>
                <a:gd name="connsiteY259" fmla="*/ 642938 h 2366367"/>
                <a:gd name="connsiteX260" fmla="*/ 751401 w 1830585"/>
                <a:gd name="connsiteY260" fmla="*/ 642938 h 2366367"/>
                <a:gd name="connsiteX261" fmla="*/ 653175 w 1830585"/>
                <a:gd name="connsiteY261" fmla="*/ 642938 h 2366367"/>
                <a:gd name="connsiteX262" fmla="*/ 653175 w 1830585"/>
                <a:gd name="connsiteY262" fmla="*/ 544711 h 2366367"/>
                <a:gd name="connsiteX263" fmla="*/ 751401 w 1830585"/>
                <a:gd name="connsiteY263" fmla="*/ 544711 h 2366367"/>
                <a:gd name="connsiteX264" fmla="*/ 751401 w 1830585"/>
                <a:gd name="connsiteY264" fmla="*/ 642938 h 2366367"/>
                <a:gd name="connsiteX265" fmla="*/ 751401 w 1830585"/>
                <a:gd name="connsiteY265" fmla="*/ 651867 h 2366367"/>
                <a:gd name="connsiteX266" fmla="*/ 751401 w 1830585"/>
                <a:gd name="connsiteY266" fmla="*/ 750094 h 2366367"/>
                <a:gd name="connsiteX267" fmla="*/ 653175 w 1830585"/>
                <a:gd name="connsiteY267" fmla="*/ 750094 h 2366367"/>
                <a:gd name="connsiteX268" fmla="*/ 653175 w 1830585"/>
                <a:gd name="connsiteY268" fmla="*/ 651867 h 2366367"/>
                <a:gd name="connsiteX269" fmla="*/ 751401 w 1830585"/>
                <a:gd name="connsiteY269" fmla="*/ 651867 h 2366367"/>
                <a:gd name="connsiteX270" fmla="*/ 644245 w 1830585"/>
                <a:gd name="connsiteY270" fmla="*/ 750094 h 2366367"/>
                <a:gd name="connsiteX271" fmla="*/ 546018 w 1830585"/>
                <a:gd name="connsiteY271" fmla="*/ 750094 h 2366367"/>
                <a:gd name="connsiteX272" fmla="*/ 546018 w 1830585"/>
                <a:gd name="connsiteY272" fmla="*/ 651867 h 2366367"/>
                <a:gd name="connsiteX273" fmla="*/ 644245 w 1830585"/>
                <a:gd name="connsiteY273" fmla="*/ 651867 h 2366367"/>
                <a:gd name="connsiteX274" fmla="*/ 644245 w 1830585"/>
                <a:gd name="connsiteY274" fmla="*/ 750094 h 2366367"/>
                <a:gd name="connsiteX275" fmla="*/ 644245 w 1830585"/>
                <a:gd name="connsiteY275" fmla="*/ 759023 h 2366367"/>
                <a:gd name="connsiteX276" fmla="*/ 644245 w 1830585"/>
                <a:gd name="connsiteY276" fmla="*/ 857250 h 2366367"/>
                <a:gd name="connsiteX277" fmla="*/ 546018 w 1830585"/>
                <a:gd name="connsiteY277" fmla="*/ 857250 h 2366367"/>
                <a:gd name="connsiteX278" fmla="*/ 546018 w 1830585"/>
                <a:gd name="connsiteY278" fmla="*/ 759023 h 2366367"/>
                <a:gd name="connsiteX279" fmla="*/ 644245 w 1830585"/>
                <a:gd name="connsiteY279" fmla="*/ 759023 h 2366367"/>
                <a:gd name="connsiteX280" fmla="*/ 644245 w 1830585"/>
                <a:gd name="connsiteY280" fmla="*/ 866180 h 2366367"/>
                <a:gd name="connsiteX281" fmla="*/ 644245 w 1830585"/>
                <a:gd name="connsiteY281" fmla="*/ 964406 h 2366367"/>
                <a:gd name="connsiteX282" fmla="*/ 546018 w 1830585"/>
                <a:gd name="connsiteY282" fmla="*/ 964406 h 2366367"/>
                <a:gd name="connsiteX283" fmla="*/ 546018 w 1830585"/>
                <a:gd name="connsiteY283" fmla="*/ 866180 h 2366367"/>
                <a:gd name="connsiteX284" fmla="*/ 644245 w 1830585"/>
                <a:gd name="connsiteY284" fmla="*/ 866180 h 2366367"/>
                <a:gd name="connsiteX285" fmla="*/ 644245 w 1830585"/>
                <a:gd name="connsiteY285" fmla="*/ 973336 h 2366367"/>
                <a:gd name="connsiteX286" fmla="*/ 644245 w 1830585"/>
                <a:gd name="connsiteY286" fmla="*/ 1071563 h 2366367"/>
                <a:gd name="connsiteX287" fmla="*/ 546018 w 1830585"/>
                <a:gd name="connsiteY287" fmla="*/ 1071563 h 2366367"/>
                <a:gd name="connsiteX288" fmla="*/ 546018 w 1830585"/>
                <a:gd name="connsiteY288" fmla="*/ 973336 h 2366367"/>
                <a:gd name="connsiteX289" fmla="*/ 644245 w 1830585"/>
                <a:gd name="connsiteY289" fmla="*/ 973336 h 2366367"/>
                <a:gd name="connsiteX290" fmla="*/ 644245 w 1830585"/>
                <a:gd name="connsiteY290" fmla="*/ 1080492 h 2366367"/>
                <a:gd name="connsiteX291" fmla="*/ 644245 w 1830585"/>
                <a:gd name="connsiteY291" fmla="*/ 1178719 h 2366367"/>
                <a:gd name="connsiteX292" fmla="*/ 546018 w 1830585"/>
                <a:gd name="connsiteY292" fmla="*/ 1178719 h 2366367"/>
                <a:gd name="connsiteX293" fmla="*/ 546018 w 1830585"/>
                <a:gd name="connsiteY293" fmla="*/ 1080492 h 2366367"/>
                <a:gd name="connsiteX294" fmla="*/ 644245 w 1830585"/>
                <a:gd name="connsiteY294" fmla="*/ 1080492 h 2366367"/>
                <a:gd name="connsiteX295" fmla="*/ 644245 w 1830585"/>
                <a:gd name="connsiteY295" fmla="*/ 1187649 h 2366367"/>
                <a:gd name="connsiteX296" fmla="*/ 644245 w 1830585"/>
                <a:gd name="connsiteY296" fmla="*/ 1285875 h 2366367"/>
                <a:gd name="connsiteX297" fmla="*/ 546018 w 1830585"/>
                <a:gd name="connsiteY297" fmla="*/ 1285875 h 2366367"/>
                <a:gd name="connsiteX298" fmla="*/ 546018 w 1830585"/>
                <a:gd name="connsiteY298" fmla="*/ 1187649 h 2366367"/>
                <a:gd name="connsiteX299" fmla="*/ 644245 w 1830585"/>
                <a:gd name="connsiteY299" fmla="*/ 1187649 h 2366367"/>
                <a:gd name="connsiteX300" fmla="*/ 644245 w 1830585"/>
                <a:gd name="connsiteY300" fmla="*/ 1294805 h 2366367"/>
                <a:gd name="connsiteX301" fmla="*/ 644245 w 1830585"/>
                <a:gd name="connsiteY301" fmla="*/ 1393031 h 2366367"/>
                <a:gd name="connsiteX302" fmla="*/ 546018 w 1830585"/>
                <a:gd name="connsiteY302" fmla="*/ 1393031 h 2366367"/>
                <a:gd name="connsiteX303" fmla="*/ 546018 w 1830585"/>
                <a:gd name="connsiteY303" fmla="*/ 1294805 h 2366367"/>
                <a:gd name="connsiteX304" fmla="*/ 644245 w 1830585"/>
                <a:gd name="connsiteY304" fmla="*/ 1294805 h 2366367"/>
                <a:gd name="connsiteX305" fmla="*/ 644245 w 1830585"/>
                <a:gd name="connsiteY305" fmla="*/ 1401961 h 2366367"/>
                <a:gd name="connsiteX306" fmla="*/ 644245 w 1830585"/>
                <a:gd name="connsiteY306" fmla="*/ 1500188 h 2366367"/>
                <a:gd name="connsiteX307" fmla="*/ 546018 w 1830585"/>
                <a:gd name="connsiteY307" fmla="*/ 1500188 h 2366367"/>
                <a:gd name="connsiteX308" fmla="*/ 546018 w 1830585"/>
                <a:gd name="connsiteY308" fmla="*/ 1401961 h 2366367"/>
                <a:gd name="connsiteX309" fmla="*/ 644245 w 1830585"/>
                <a:gd name="connsiteY309" fmla="*/ 1401961 h 2366367"/>
                <a:gd name="connsiteX310" fmla="*/ 644245 w 1830585"/>
                <a:gd name="connsiteY310" fmla="*/ 1509117 h 2366367"/>
                <a:gd name="connsiteX311" fmla="*/ 644245 w 1830585"/>
                <a:gd name="connsiteY311" fmla="*/ 1607344 h 2366367"/>
                <a:gd name="connsiteX312" fmla="*/ 546018 w 1830585"/>
                <a:gd name="connsiteY312" fmla="*/ 1607344 h 2366367"/>
                <a:gd name="connsiteX313" fmla="*/ 546018 w 1830585"/>
                <a:gd name="connsiteY313" fmla="*/ 1509117 h 2366367"/>
                <a:gd name="connsiteX314" fmla="*/ 644245 w 1830585"/>
                <a:gd name="connsiteY314" fmla="*/ 1509117 h 2366367"/>
                <a:gd name="connsiteX315" fmla="*/ 644245 w 1830585"/>
                <a:gd name="connsiteY315" fmla="*/ 1616274 h 2366367"/>
                <a:gd name="connsiteX316" fmla="*/ 644245 w 1830585"/>
                <a:gd name="connsiteY316" fmla="*/ 1714500 h 2366367"/>
                <a:gd name="connsiteX317" fmla="*/ 546018 w 1830585"/>
                <a:gd name="connsiteY317" fmla="*/ 1714500 h 2366367"/>
                <a:gd name="connsiteX318" fmla="*/ 546018 w 1830585"/>
                <a:gd name="connsiteY318" fmla="*/ 1616274 h 2366367"/>
                <a:gd name="connsiteX319" fmla="*/ 644245 w 1830585"/>
                <a:gd name="connsiteY319" fmla="*/ 1616274 h 2366367"/>
                <a:gd name="connsiteX320" fmla="*/ 653175 w 1830585"/>
                <a:gd name="connsiteY320" fmla="*/ 1616274 h 2366367"/>
                <a:gd name="connsiteX321" fmla="*/ 751401 w 1830585"/>
                <a:gd name="connsiteY321" fmla="*/ 1616274 h 2366367"/>
                <a:gd name="connsiteX322" fmla="*/ 751401 w 1830585"/>
                <a:gd name="connsiteY322" fmla="*/ 1714500 h 2366367"/>
                <a:gd name="connsiteX323" fmla="*/ 653175 w 1830585"/>
                <a:gd name="connsiteY323" fmla="*/ 1714500 h 2366367"/>
                <a:gd name="connsiteX324" fmla="*/ 653175 w 1830585"/>
                <a:gd name="connsiteY324" fmla="*/ 1616274 h 2366367"/>
                <a:gd name="connsiteX325" fmla="*/ 751401 w 1830585"/>
                <a:gd name="connsiteY325" fmla="*/ 1723430 h 2366367"/>
                <a:gd name="connsiteX326" fmla="*/ 751401 w 1830585"/>
                <a:gd name="connsiteY326" fmla="*/ 1821656 h 2366367"/>
                <a:gd name="connsiteX327" fmla="*/ 653175 w 1830585"/>
                <a:gd name="connsiteY327" fmla="*/ 1821656 h 2366367"/>
                <a:gd name="connsiteX328" fmla="*/ 653175 w 1830585"/>
                <a:gd name="connsiteY328" fmla="*/ 1723430 h 2366367"/>
                <a:gd name="connsiteX329" fmla="*/ 751401 w 1830585"/>
                <a:gd name="connsiteY329" fmla="*/ 1723430 h 2366367"/>
                <a:gd name="connsiteX330" fmla="*/ 760331 w 1830585"/>
                <a:gd name="connsiteY330" fmla="*/ 1723430 h 2366367"/>
                <a:gd name="connsiteX331" fmla="*/ 858557 w 1830585"/>
                <a:gd name="connsiteY331" fmla="*/ 1723430 h 2366367"/>
                <a:gd name="connsiteX332" fmla="*/ 858557 w 1830585"/>
                <a:gd name="connsiteY332" fmla="*/ 1821656 h 2366367"/>
                <a:gd name="connsiteX333" fmla="*/ 760331 w 1830585"/>
                <a:gd name="connsiteY333" fmla="*/ 1821656 h 2366367"/>
                <a:gd name="connsiteX334" fmla="*/ 760331 w 1830585"/>
                <a:gd name="connsiteY334" fmla="*/ 1723430 h 2366367"/>
                <a:gd name="connsiteX335" fmla="*/ 867487 w 1830585"/>
                <a:gd name="connsiteY335" fmla="*/ 1723430 h 2366367"/>
                <a:gd name="connsiteX336" fmla="*/ 965714 w 1830585"/>
                <a:gd name="connsiteY336" fmla="*/ 1723430 h 2366367"/>
                <a:gd name="connsiteX337" fmla="*/ 965714 w 1830585"/>
                <a:gd name="connsiteY337" fmla="*/ 1821656 h 2366367"/>
                <a:gd name="connsiteX338" fmla="*/ 867487 w 1830585"/>
                <a:gd name="connsiteY338" fmla="*/ 1821656 h 2366367"/>
                <a:gd name="connsiteX339" fmla="*/ 867487 w 1830585"/>
                <a:gd name="connsiteY339" fmla="*/ 1723430 h 2366367"/>
                <a:gd name="connsiteX340" fmla="*/ 974643 w 1830585"/>
                <a:gd name="connsiteY340" fmla="*/ 1723430 h 2366367"/>
                <a:gd name="connsiteX341" fmla="*/ 1072870 w 1830585"/>
                <a:gd name="connsiteY341" fmla="*/ 1723430 h 2366367"/>
                <a:gd name="connsiteX342" fmla="*/ 1072870 w 1830585"/>
                <a:gd name="connsiteY342" fmla="*/ 1821656 h 2366367"/>
                <a:gd name="connsiteX343" fmla="*/ 974643 w 1830585"/>
                <a:gd name="connsiteY343" fmla="*/ 1821656 h 2366367"/>
                <a:gd name="connsiteX344" fmla="*/ 974643 w 1830585"/>
                <a:gd name="connsiteY344" fmla="*/ 1723430 h 2366367"/>
                <a:gd name="connsiteX345" fmla="*/ 1081800 w 1830585"/>
                <a:gd name="connsiteY345" fmla="*/ 1723430 h 2366367"/>
                <a:gd name="connsiteX346" fmla="*/ 1180026 w 1830585"/>
                <a:gd name="connsiteY346" fmla="*/ 1723430 h 2366367"/>
                <a:gd name="connsiteX347" fmla="*/ 1180026 w 1830585"/>
                <a:gd name="connsiteY347" fmla="*/ 1821656 h 2366367"/>
                <a:gd name="connsiteX348" fmla="*/ 1081800 w 1830585"/>
                <a:gd name="connsiteY348" fmla="*/ 1821656 h 2366367"/>
                <a:gd name="connsiteX349" fmla="*/ 1081800 w 1830585"/>
                <a:gd name="connsiteY349" fmla="*/ 1723430 h 2366367"/>
                <a:gd name="connsiteX350" fmla="*/ 1081800 w 1830585"/>
                <a:gd name="connsiteY350" fmla="*/ 1714500 h 2366367"/>
                <a:gd name="connsiteX351" fmla="*/ 1081800 w 1830585"/>
                <a:gd name="connsiteY351" fmla="*/ 1616274 h 2366367"/>
                <a:gd name="connsiteX352" fmla="*/ 1180026 w 1830585"/>
                <a:gd name="connsiteY352" fmla="*/ 1616274 h 2366367"/>
                <a:gd name="connsiteX353" fmla="*/ 1180026 w 1830585"/>
                <a:gd name="connsiteY353" fmla="*/ 1714500 h 2366367"/>
                <a:gd name="connsiteX354" fmla="*/ 1081800 w 1830585"/>
                <a:gd name="connsiteY354" fmla="*/ 1714500 h 2366367"/>
                <a:gd name="connsiteX355" fmla="*/ 1188956 w 1830585"/>
                <a:gd name="connsiteY355" fmla="*/ 1616274 h 2366367"/>
                <a:gd name="connsiteX356" fmla="*/ 1287182 w 1830585"/>
                <a:gd name="connsiteY356" fmla="*/ 1616274 h 2366367"/>
                <a:gd name="connsiteX357" fmla="*/ 1287182 w 1830585"/>
                <a:gd name="connsiteY357" fmla="*/ 1714500 h 2366367"/>
                <a:gd name="connsiteX358" fmla="*/ 1188956 w 1830585"/>
                <a:gd name="connsiteY358" fmla="*/ 1714500 h 2366367"/>
                <a:gd name="connsiteX359" fmla="*/ 1188956 w 1830585"/>
                <a:gd name="connsiteY359" fmla="*/ 1616274 h 2366367"/>
                <a:gd name="connsiteX360" fmla="*/ 1188956 w 1830585"/>
                <a:gd name="connsiteY360" fmla="*/ 1607344 h 2366367"/>
                <a:gd name="connsiteX361" fmla="*/ 1188956 w 1830585"/>
                <a:gd name="connsiteY361" fmla="*/ 1509117 h 2366367"/>
                <a:gd name="connsiteX362" fmla="*/ 1287182 w 1830585"/>
                <a:gd name="connsiteY362" fmla="*/ 1509117 h 2366367"/>
                <a:gd name="connsiteX363" fmla="*/ 1287182 w 1830585"/>
                <a:gd name="connsiteY363" fmla="*/ 1607344 h 2366367"/>
                <a:gd name="connsiteX364" fmla="*/ 1188956 w 1830585"/>
                <a:gd name="connsiteY364" fmla="*/ 1607344 h 2366367"/>
                <a:gd name="connsiteX365" fmla="*/ 1188956 w 1830585"/>
                <a:gd name="connsiteY365" fmla="*/ 1500188 h 2366367"/>
                <a:gd name="connsiteX366" fmla="*/ 1188956 w 1830585"/>
                <a:gd name="connsiteY366" fmla="*/ 1401961 h 2366367"/>
                <a:gd name="connsiteX367" fmla="*/ 1287182 w 1830585"/>
                <a:gd name="connsiteY367" fmla="*/ 1401961 h 2366367"/>
                <a:gd name="connsiteX368" fmla="*/ 1287182 w 1830585"/>
                <a:gd name="connsiteY368" fmla="*/ 1500188 h 2366367"/>
                <a:gd name="connsiteX369" fmla="*/ 1188956 w 1830585"/>
                <a:gd name="connsiteY369" fmla="*/ 1500188 h 2366367"/>
                <a:gd name="connsiteX370" fmla="*/ 1188956 w 1830585"/>
                <a:gd name="connsiteY370" fmla="*/ 1393031 h 2366367"/>
                <a:gd name="connsiteX371" fmla="*/ 1188956 w 1830585"/>
                <a:gd name="connsiteY371" fmla="*/ 1294805 h 2366367"/>
                <a:gd name="connsiteX372" fmla="*/ 1287182 w 1830585"/>
                <a:gd name="connsiteY372" fmla="*/ 1294805 h 2366367"/>
                <a:gd name="connsiteX373" fmla="*/ 1287182 w 1830585"/>
                <a:gd name="connsiteY373" fmla="*/ 1393031 h 2366367"/>
                <a:gd name="connsiteX374" fmla="*/ 1188956 w 1830585"/>
                <a:gd name="connsiteY374" fmla="*/ 1393031 h 2366367"/>
                <a:gd name="connsiteX375" fmla="*/ 1188956 w 1830585"/>
                <a:gd name="connsiteY375" fmla="*/ 1285875 h 2366367"/>
                <a:gd name="connsiteX376" fmla="*/ 1188956 w 1830585"/>
                <a:gd name="connsiteY376" fmla="*/ 1187649 h 2366367"/>
                <a:gd name="connsiteX377" fmla="*/ 1287182 w 1830585"/>
                <a:gd name="connsiteY377" fmla="*/ 1187649 h 2366367"/>
                <a:gd name="connsiteX378" fmla="*/ 1287182 w 1830585"/>
                <a:gd name="connsiteY378" fmla="*/ 1285875 h 2366367"/>
                <a:gd name="connsiteX379" fmla="*/ 1188956 w 1830585"/>
                <a:gd name="connsiteY379" fmla="*/ 1285875 h 2366367"/>
                <a:gd name="connsiteX380" fmla="*/ 1188956 w 1830585"/>
                <a:gd name="connsiteY380" fmla="*/ 1178719 h 2366367"/>
                <a:gd name="connsiteX381" fmla="*/ 1188956 w 1830585"/>
                <a:gd name="connsiteY381" fmla="*/ 1080492 h 2366367"/>
                <a:gd name="connsiteX382" fmla="*/ 1287182 w 1830585"/>
                <a:gd name="connsiteY382" fmla="*/ 1080492 h 2366367"/>
                <a:gd name="connsiteX383" fmla="*/ 1287182 w 1830585"/>
                <a:gd name="connsiteY383" fmla="*/ 1178719 h 2366367"/>
                <a:gd name="connsiteX384" fmla="*/ 1188956 w 1830585"/>
                <a:gd name="connsiteY384" fmla="*/ 1178719 h 2366367"/>
                <a:gd name="connsiteX385" fmla="*/ 1188956 w 1830585"/>
                <a:gd name="connsiteY385" fmla="*/ 1071563 h 2366367"/>
                <a:gd name="connsiteX386" fmla="*/ 1188956 w 1830585"/>
                <a:gd name="connsiteY386" fmla="*/ 973336 h 2366367"/>
                <a:gd name="connsiteX387" fmla="*/ 1287182 w 1830585"/>
                <a:gd name="connsiteY387" fmla="*/ 973336 h 2366367"/>
                <a:gd name="connsiteX388" fmla="*/ 1287182 w 1830585"/>
                <a:gd name="connsiteY388" fmla="*/ 1071563 h 2366367"/>
                <a:gd name="connsiteX389" fmla="*/ 1188956 w 1830585"/>
                <a:gd name="connsiteY389" fmla="*/ 1071563 h 2366367"/>
                <a:gd name="connsiteX390" fmla="*/ 1188956 w 1830585"/>
                <a:gd name="connsiteY390" fmla="*/ 964406 h 2366367"/>
                <a:gd name="connsiteX391" fmla="*/ 1188956 w 1830585"/>
                <a:gd name="connsiteY391" fmla="*/ 866180 h 2366367"/>
                <a:gd name="connsiteX392" fmla="*/ 1287182 w 1830585"/>
                <a:gd name="connsiteY392" fmla="*/ 866180 h 2366367"/>
                <a:gd name="connsiteX393" fmla="*/ 1287182 w 1830585"/>
                <a:gd name="connsiteY393" fmla="*/ 964406 h 2366367"/>
                <a:gd name="connsiteX394" fmla="*/ 1188956 w 1830585"/>
                <a:gd name="connsiteY394" fmla="*/ 964406 h 2366367"/>
                <a:gd name="connsiteX395" fmla="*/ 1188956 w 1830585"/>
                <a:gd name="connsiteY395" fmla="*/ 857250 h 2366367"/>
                <a:gd name="connsiteX396" fmla="*/ 1188956 w 1830585"/>
                <a:gd name="connsiteY396" fmla="*/ 759023 h 2366367"/>
                <a:gd name="connsiteX397" fmla="*/ 1287182 w 1830585"/>
                <a:gd name="connsiteY397" fmla="*/ 759023 h 2366367"/>
                <a:gd name="connsiteX398" fmla="*/ 1287182 w 1830585"/>
                <a:gd name="connsiteY398" fmla="*/ 857250 h 2366367"/>
                <a:gd name="connsiteX399" fmla="*/ 1188956 w 1830585"/>
                <a:gd name="connsiteY399" fmla="*/ 857250 h 2366367"/>
                <a:gd name="connsiteX400" fmla="*/ 1188956 w 1830585"/>
                <a:gd name="connsiteY400" fmla="*/ 750094 h 2366367"/>
                <a:gd name="connsiteX401" fmla="*/ 1188956 w 1830585"/>
                <a:gd name="connsiteY401" fmla="*/ 651867 h 2366367"/>
                <a:gd name="connsiteX402" fmla="*/ 1287182 w 1830585"/>
                <a:gd name="connsiteY402" fmla="*/ 651867 h 2366367"/>
                <a:gd name="connsiteX403" fmla="*/ 1287182 w 1830585"/>
                <a:gd name="connsiteY403" fmla="*/ 750094 h 2366367"/>
                <a:gd name="connsiteX404" fmla="*/ 1188956 w 1830585"/>
                <a:gd name="connsiteY404" fmla="*/ 750094 h 2366367"/>
                <a:gd name="connsiteX405" fmla="*/ 1188956 w 1830585"/>
                <a:gd name="connsiteY405" fmla="*/ 642938 h 2366367"/>
                <a:gd name="connsiteX406" fmla="*/ 1188956 w 1830585"/>
                <a:gd name="connsiteY406" fmla="*/ 544711 h 2366367"/>
                <a:gd name="connsiteX407" fmla="*/ 1287182 w 1830585"/>
                <a:gd name="connsiteY407" fmla="*/ 544711 h 2366367"/>
                <a:gd name="connsiteX408" fmla="*/ 1287182 w 1830585"/>
                <a:gd name="connsiteY408" fmla="*/ 642938 h 2366367"/>
                <a:gd name="connsiteX409" fmla="*/ 1188956 w 1830585"/>
                <a:gd name="connsiteY409" fmla="*/ 642938 h 2366367"/>
                <a:gd name="connsiteX410" fmla="*/ 1188956 w 1830585"/>
                <a:gd name="connsiteY410" fmla="*/ 535781 h 2366367"/>
                <a:gd name="connsiteX411" fmla="*/ 1188956 w 1830585"/>
                <a:gd name="connsiteY411" fmla="*/ 437555 h 2366367"/>
                <a:gd name="connsiteX412" fmla="*/ 1287182 w 1830585"/>
                <a:gd name="connsiteY412" fmla="*/ 437555 h 2366367"/>
                <a:gd name="connsiteX413" fmla="*/ 1287182 w 1830585"/>
                <a:gd name="connsiteY413" fmla="*/ 535781 h 2366367"/>
                <a:gd name="connsiteX414" fmla="*/ 1188956 w 1830585"/>
                <a:gd name="connsiteY414" fmla="*/ 535781 h 2366367"/>
                <a:gd name="connsiteX415" fmla="*/ 1180026 w 1830585"/>
                <a:gd name="connsiteY415" fmla="*/ 535781 h 2366367"/>
                <a:gd name="connsiteX416" fmla="*/ 1081800 w 1830585"/>
                <a:gd name="connsiteY416" fmla="*/ 535781 h 2366367"/>
                <a:gd name="connsiteX417" fmla="*/ 1081800 w 1830585"/>
                <a:gd name="connsiteY417" fmla="*/ 437555 h 2366367"/>
                <a:gd name="connsiteX418" fmla="*/ 1180026 w 1830585"/>
                <a:gd name="connsiteY418" fmla="*/ 437555 h 2366367"/>
                <a:gd name="connsiteX419" fmla="*/ 1180026 w 1830585"/>
                <a:gd name="connsiteY419" fmla="*/ 535781 h 2366367"/>
                <a:gd name="connsiteX420" fmla="*/ 1072870 w 1830585"/>
                <a:gd name="connsiteY420" fmla="*/ 535781 h 2366367"/>
                <a:gd name="connsiteX421" fmla="*/ 974643 w 1830585"/>
                <a:gd name="connsiteY421" fmla="*/ 535781 h 2366367"/>
                <a:gd name="connsiteX422" fmla="*/ 974643 w 1830585"/>
                <a:gd name="connsiteY422" fmla="*/ 437555 h 2366367"/>
                <a:gd name="connsiteX423" fmla="*/ 1072870 w 1830585"/>
                <a:gd name="connsiteY423" fmla="*/ 437555 h 2366367"/>
                <a:gd name="connsiteX424" fmla="*/ 1072870 w 1830585"/>
                <a:gd name="connsiteY424" fmla="*/ 535781 h 2366367"/>
                <a:gd name="connsiteX425" fmla="*/ 965714 w 1830585"/>
                <a:gd name="connsiteY425" fmla="*/ 535781 h 2366367"/>
                <a:gd name="connsiteX426" fmla="*/ 867487 w 1830585"/>
                <a:gd name="connsiteY426" fmla="*/ 535781 h 2366367"/>
                <a:gd name="connsiteX427" fmla="*/ 867487 w 1830585"/>
                <a:gd name="connsiteY427" fmla="*/ 437555 h 2366367"/>
                <a:gd name="connsiteX428" fmla="*/ 965714 w 1830585"/>
                <a:gd name="connsiteY428" fmla="*/ 437555 h 2366367"/>
                <a:gd name="connsiteX429" fmla="*/ 965714 w 1830585"/>
                <a:gd name="connsiteY429" fmla="*/ 535781 h 2366367"/>
                <a:gd name="connsiteX430" fmla="*/ 858557 w 1830585"/>
                <a:gd name="connsiteY430" fmla="*/ 535781 h 2366367"/>
                <a:gd name="connsiteX431" fmla="*/ 760331 w 1830585"/>
                <a:gd name="connsiteY431" fmla="*/ 535781 h 2366367"/>
                <a:gd name="connsiteX432" fmla="*/ 760331 w 1830585"/>
                <a:gd name="connsiteY432" fmla="*/ 437555 h 2366367"/>
                <a:gd name="connsiteX433" fmla="*/ 858557 w 1830585"/>
                <a:gd name="connsiteY433" fmla="*/ 437555 h 2366367"/>
                <a:gd name="connsiteX434" fmla="*/ 858557 w 1830585"/>
                <a:gd name="connsiteY434" fmla="*/ 535781 h 2366367"/>
                <a:gd name="connsiteX435" fmla="*/ 751401 w 1830585"/>
                <a:gd name="connsiteY435" fmla="*/ 535781 h 2366367"/>
                <a:gd name="connsiteX436" fmla="*/ 653175 w 1830585"/>
                <a:gd name="connsiteY436" fmla="*/ 535781 h 2366367"/>
                <a:gd name="connsiteX437" fmla="*/ 653175 w 1830585"/>
                <a:gd name="connsiteY437" fmla="*/ 437555 h 2366367"/>
                <a:gd name="connsiteX438" fmla="*/ 751401 w 1830585"/>
                <a:gd name="connsiteY438" fmla="*/ 437555 h 2366367"/>
                <a:gd name="connsiteX439" fmla="*/ 751401 w 1830585"/>
                <a:gd name="connsiteY439" fmla="*/ 535781 h 2366367"/>
                <a:gd name="connsiteX440" fmla="*/ 644245 w 1830585"/>
                <a:gd name="connsiteY440" fmla="*/ 535781 h 2366367"/>
                <a:gd name="connsiteX441" fmla="*/ 546018 w 1830585"/>
                <a:gd name="connsiteY441" fmla="*/ 535781 h 2366367"/>
                <a:gd name="connsiteX442" fmla="*/ 546018 w 1830585"/>
                <a:gd name="connsiteY442" fmla="*/ 437555 h 2366367"/>
                <a:gd name="connsiteX443" fmla="*/ 644245 w 1830585"/>
                <a:gd name="connsiteY443" fmla="*/ 437555 h 2366367"/>
                <a:gd name="connsiteX444" fmla="*/ 644245 w 1830585"/>
                <a:gd name="connsiteY444" fmla="*/ 535781 h 2366367"/>
                <a:gd name="connsiteX445" fmla="*/ 644245 w 1830585"/>
                <a:gd name="connsiteY445" fmla="*/ 544711 h 2366367"/>
                <a:gd name="connsiteX446" fmla="*/ 644245 w 1830585"/>
                <a:gd name="connsiteY446" fmla="*/ 642938 h 2366367"/>
                <a:gd name="connsiteX447" fmla="*/ 546018 w 1830585"/>
                <a:gd name="connsiteY447" fmla="*/ 642938 h 2366367"/>
                <a:gd name="connsiteX448" fmla="*/ 546018 w 1830585"/>
                <a:gd name="connsiteY448" fmla="*/ 544711 h 2366367"/>
                <a:gd name="connsiteX449" fmla="*/ 644245 w 1830585"/>
                <a:gd name="connsiteY449" fmla="*/ 544711 h 2366367"/>
                <a:gd name="connsiteX450" fmla="*/ 537089 w 1830585"/>
                <a:gd name="connsiteY450" fmla="*/ 642938 h 2366367"/>
                <a:gd name="connsiteX451" fmla="*/ 438862 w 1830585"/>
                <a:gd name="connsiteY451" fmla="*/ 642938 h 2366367"/>
                <a:gd name="connsiteX452" fmla="*/ 438862 w 1830585"/>
                <a:gd name="connsiteY452" fmla="*/ 544711 h 2366367"/>
                <a:gd name="connsiteX453" fmla="*/ 537089 w 1830585"/>
                <a:gd name="connsiteY453" fmla="*/ 544711 h 2366367"/>
                <a:gd name="connsiteX454" fmla="*/ 537089 w 1830585"/>
                <a:gd name="connsiteY454" fmla="*/ 642938 h 2366367"/>
                <a:gd name="connsiteX455" fmla="*/ 537089 w 1830585"/>
                <a:gd name="connsiteY455" fmla="*/ 651867 h 2366367"/>
                <a:gd name="connsiteX456" fmla="*/ 537089 w 1830585"/>
                <a:gd name="connsiteY456" fmla="*/ 750094 h 2366367"/>
                <a:gd name="connsiteX457" fmla="*/ 438862 w 1830585"/>
                <a:gd name="connsiteY457" fmla="*/ 750094 h 2366367"/>
                <a:gd name="connsiteX458" fmla="*/ 438862 w 1830585"/>
                <a:gd name="connsiteY458" fmla="*/ 651867 h 2366367"/>
                <a:gd name="connsiteX459" fmla="*/ 537089 w 1830585"/>
                <a:gd name="connsiteY459" fmla="*/ 651867 h 2366367"/>
                <a:gd name="connsiteX460" fmla="*/ 537089 w 1830585"/>
                <a:gd name="connsiteY460" fmla="*/ 759023 h 2366367"/>
                <a:gd name="connsiteX461" fmla="*/ 537089 w 1830585"/>
                <a:gd name="connsiteY461" fmla="*/ 857250 h 2366367"/>
                <a:gd name="connsiteX462" fmla="*/ 438862 w 1830585"/>
                <a:gd name="connsiteY462" fmla="*/ 857250 h 2366367"/>
                <a:gd name="connsiteX463" fmla="*/ 438862 w 1830585"/>
                <a:gd name="connsiteY463" fmla="*/ 759023 h 2366367"/>
                <a:gd name="connsiteX464" fmla="*/ 537089 w 1830585"/>
                <a:gd name="connsiteY464" fmla="*/ 759023 h 2366367"/>
                <a:gd name="connsiteX465" fmla="*/ 537089 w 1830585"/>
                <a:gd name="connsiteY465" fmla="*/ 866180 h 2366367"/>
                <a:gd name="connsiteX466" fmla="*/ 537089 w 1830585"/>
                <a:gd name="connsiteY466" fmla="*/ 964406 h 2366367"/>
                <a:gd name="connsiteX467" fmla="*/ 438862 w 1830585"/>
                <a:gd name="connsiteY467" fmla="*/ 964406 h 2366367"/>
                <a:gd name="connsiteX468" fmla="*/ 438862 w 1830585"/>
                <a:gd name="connsiteY468" fmla="*/ 866180 h 2366367"/>
                <a:gd name="connsiteX469" fmla="*/ 537089 w 1830585"/>
                <a:gd name="connsiteY469" fmla="*/ 866180 h 2366367"/>
                <a:gd name="connsiteX470" fmla="*/ 537089 w 1830585"/>
                <a:gd name="connsiteY470" fmla="*/ 973336 h 2366367"/>
                <a:gd name="connsiteX471" fmla="*/ 537089 w 1830585"/>
                <a:gd name="connsiteY471" fmla="*/ 1071563 h 2366367"/>
                <a:gd name="connsiteX472" fmla="*/ 438862 w 1830585"/>
                <a:gd name="connsiteY472" fmla="*/ 1071563 h 2366367"/>
                <a:gd name="connsiteX473" fmla="*/ 438862 w 1830585"/>
                <a:gd name="connsiteY473" fmla="*/ 973336 h 2366367"/>
                <a:gd name="connsiteX474" fmla="*/ 537089 w 1830585"/>
                <a:gd name="connsiteY474" fmla="*/ 973336 h 2366367"/>
                <a:gd name="connsiteX475" fmla="*/ 537089 w 1830585"/>
                <a:gd name="connsiteY475" fmla="*/ 1080492 h 2366367"/>
                <a:gd name="connsiteX476" fmla="*/ 537089 w 1830585"/>
                <a:gd name="connsiteY476" fmla="*/ 1178719 h 2366367"/>
                <a:gd name="connsiteX477" fmla="*/ 438862 w 1830585"/>
                <a:gd name="connsiteY477" fmla="*/ 1178719 h 2366367"/>
                <a:gd name="connsiteX478" fmla="*/ 438862 w 1830585"/>
                <a:gd name="connsiteY478" fmla="*/ 1080492 h 2366367"/>
                <a:gd name="connsiteX479" fmla="*/ 537089 w 1830585"/>
                <a:gd name="connsiteY479" fmla="*/ 1080492 h 2366367"/>
                <a:gd name="connsiteX480" fmla="*/ 537089 w 1830585"/>
                <a:gd name="connsiteY480" fmla="*/ 1187649 h 2366367"/>
                <a:gd name="connsiteX481" fmla="*/ 537089 w 1830585"/>
                <a:gd name="connsiteY481" fmla="*/ 1285875 h 2366367"/>
                <a:gd name="connsiteX482" fmla="*/ 438862 w 1830585"/>
                <a:gd name="connsiteY482" fmla="*/ 1285875 h 2366367"/>
                <a:gd name="connsiteX483" fmla="*/ 438862 w 1830585"/>
                <a:gd name="connsiteY483" fmla="*/ 1187649 h 2366367"/>
                <a:gd name="connsiteX484" fmla="*/ 537089 w 1830585"/>
                <a:gd name="connsiteY484" fmla="*/ 1187649 h 2366367"/>
                <a:gd name="connsiteX485" fmla="*/ 537089 w 1830585"/>
                <a:gd name="connsiteY485" fmla="*/ 1294805 h 2366367"/>
                <a:gd name="connsiteX486" fmla="*/ 537089 w 1830585"/>
                <a:gd name="connsiteY486" fmla="*/ 1393031 h 2366367"/>
                <a:gd name="connsiteX487" fmla="*/ 438862 w 1830585"/>
                <a:gd name="connsiteY487" fmla="*/ 1393031 h 2366367"/>
                <a:gd name="connsiteX488" fmla="*/ 438862 w 1830585"/>
                <a:gd name="connsiteY488" fmla="*/ 1294805 h 2366367"/>
                <a:gd name="connsiteX489" fmla="*/ 537089 w 1830585"/>
                <a:gd name="connsiteY489" fmla="*/ 1294805 h 2366367"/>
                <a:gd name="connsiteX490" fmla="*/ 537089 w 1830585"/>
                <a:gd name="connsiteY490" fmla="*/ 1401961 h 2366367"/>
                <a:gd name="connsiteX491" fmla="*/ 537089 w 1830585"/>
                <a:gd name="connsiteY491" fmla="*/ 1500188 h 2366367"/>
                <a:gd name="connsiteX492" fmla="*/ 438862 w 1830585"/>
                <a:gd name="connsiteY492" fmla="*/ 1500188 h 2366367"/>
                <a:gd name="connsiteX493" fmla="*/ 438862 w 1830585"/>
                <a:gd name="connsiteY493" fmla="*/ 1401961 h 2366367"/>
                <a:gd name="connsiteX494" fmla="*/ 537089 w 1830585"/>
                <a:gd name="connsiteY494" fmla="*/ 1401961 h 2366367"/>
                <a:gd name="connsiteX495" fmla="*/ 537089 w 1830585"/>
                <a:gd name="connsiteY495" fmla="*/ 1509117 h 2366367"/>
                <a:gd name="connsiteX496" fmla="*/ 537089 w 1830585"/>
                <a:gd name="connsiteY496" fmla="*/ 1607344 h 2366367"/>
                <a:gd name="connsiteX497" fmla="*/ 438862 w 1830585"/>
                <a:gd name="connsiteY497" fmla="*/ 1607344 h 2366367"/>
                <a:gd name="connsiteX498" fmla="*/ 438862 w 1830585"/>
                <a:gd name="connsiteY498" fmla="*/ 1509117 h 2366367"/>
                <a:gd name="connsiteX499" fmla="*/ 537089 w 1830585"/>
                <a:gd name="connsiteY499" fmla="*/ 1509117 h 2366367"/>
                <a:gd name="connsiteX500" fmla="*/ 537089 w 1830585"/>
                <a:gd name="connsiteY500" fmla="*/ 1616274 h 2366367"/>
                <a:gd name="connsiteX501" fmla="*/ 537089 w 1830585"/>
                <a:gd name="connsiteY501" fmla="*/ 1714500 h 2366367"/>
                <a:gd name="connsiteX502" fmla="*/ 438862 w 1830585"/>
                <a:gd name="connsiteY502" fmla="*/ 1714500 h 2366367"/>
                <a:gd name="connsiteX503" fmla="*/ 438862 w 1830585"/>
                <a:gd name="connsiteY503" fmla="*/ 1616274 h 2366367"/>
                <a:gd name="connsiteX504" fmla="*/ 537089 w 1830585"/>
                <a:gd name="connsiteY504" fmla="*/ 1616274 h 2366367"/>
                <a:gd name="connsiteX505" fmla="*/ 537089 w 1830585"/>
                <a:gd name="connsiteY505" fmla="*/ 1723430 h 2366367"/>
                <a:gd name="connsiteX506" fmla="*/ 537089 w 1830585"/>
                <a:gd name="connsiteY506" fmla="*/ 1821656 h 2366367"/>
                <a:gd name="connsiteX507" fmla="*/ 438862 w 1830585"/>
                <a:gd name="connsiteY507" fmla="*/ 1821656 h 2366367"/>
                <a:gd name="connsiteX508" fmla="*/ 438862 w 1830585"/>
                <a:gd name="connsiteY508" fmla="*/ 1723430 h 2366367"/>
                <a:gd name="connsiteX509" fmla="*/ 537089 w 1830585"/>
                <a:gd name="connsiteY509" fmla="*/ 1723430 h 2366367"/>
                <a:gd name="connsiteX510" fmla="*/ 546018 w 1830585"/>
                <a:gd name="connsiteY510" fmla="*/ 1723430 h 2366367"/>
                <a:gd name="connsiteX511" fmla="*/ 644245 w 1830585"/>
                <a:gd name="connsiteY511" fmla="*/ 1723430 h 2366367"/>
                <a:gd name="connsiteX512" fmla="*/ 644245 w 1830585"/>
                <a:gd name="connsiteY512" fmla="*/ 1821656 h 2366367"/>
                <a:gd name="connsiteX513" fmla="*/ 546018 w 1830585"/>
                <a:gd name="connsiteY513" fmla="*/ 1821656 h 2366367"/>
                <a:gd name="connsiteX514" fmla="*/ 546018 w 1830585"/>
                <a:gd name="connsiteY514" fmla="*/ 1723430 h 2366367"/>
                <a:gd name="connsiteX515" fmla="*/ 644245 w 1830585"/>
                <a:gd name="connsiteY515" fmla="*/ 1830586 h 2366367"/>
                <a:gd name="connsiteX516" fmla="*/ 644245 w 1830585"/>
                <a:gd name="connsiteY516" fmla="*/ 1928813 h 2366367"/>
                <a:gd name="connsiteX517" fmla="*/ 546018 w 1830585"/>
                <a:gd name="connsiteY517" fmla="*/ 1928813 h 2366367"/>
                <a:gd name="connsiteX518" fmla="*/ 546018 w 1830585"/>
                <a:gd name="connsiteY518" fmla="*/ 1830586 h 2366367"/>
                <a:gd name="connsiteX519" fmla="*/ 644245 w 1830585"/>
                <a:gd name="connsiteY519" fmla="*/ 1830586 h 2366367"/>
                <a:gd name="connsiteX520" fmla="*/ 653175 w 1830585"/>
                <a:gd name="connsiteY520" fmla="*/ 1830586 h 2366367"/>
                <a:gd name="connsiteX521" fmla="*/ 751401 w 1830585"/>
                <a:gd name="connsiteY521" fmla="*/ 1830586 h 2366367"/>
                <a:gd name="connsiteX522" fmla="*/ 751401 w 1830585"/>
                <a:gd name="connsiteY522" fmla="*/ 1928813 h 2366367"/>
                <a:gd name="connsiteX523" fmla="*/ 653175 w 1830585"/>
                <a:gd name="connsiteY523" fmla="*/ 1928813 h 2366367"/>
                <a:gd name="connsiteX524" fmla="*/ 653175 w 1830585"/>
                <a:gd name="connsiteY524" fmla="*/ 1830586 h 2366367"/>
                <a:gd name="connsiteX525" fmla="*/ 760331 w 1830585"/>
                <a:gd name="connsiteY525" fmla="*/ 1830586 h 2366367"/>
                <a:gd name="connsiteX526" fmla="*/ 858557 w 1830585"/>
                <a:gd name="connsiteY526" fmla="*/ 1830586 h 2366367"/>
                <a:gd name="connsiteX527" fmla="*/ 858557 w 1830585"/>
                <a:gd name="connsiteY527" fmla="*/ 1928813 h 2366367"/>
                <a:gd name="connsiteX528" fmla="*/ 760331 w 1830585"/>
                <a:gd name="connsiteY528" fmla="*/ 1928813 h 2366367"/>
                <a:gd name="connsiteX529" fmla="*/ 760331 w 1830585"/>
                <a:gd name="connsiteY529" fmla="*/ 1830586 h 2366367"/>
                <a:gd name="connsiteX530" fmla="*/ 867487 w 1830585"/>
                <a:gd name="connsiteY530" fmla="*/ 1830586 h 2366367"/>
                <a:gd name="connsiteX531" fmla="*/ 965714 w 1830585"/>
                <a:gd name="connsiteY531" fmla="*/ 1830586 h 2366367"/>
                <a:gd name="connsiteX532" fmla="*/ 965714 w 1830585"/>
                <a:gd name="connsiteY532" fmla="*/ 1928813 h 2366367"/>
                <a:gd name="connsiteX533" fmla="*/ 867487 w 1830585"/>
                <a:gd name="connsiteY533" fmla="*/ 1928813 h 2366367"/>
                <a:gd name="connsiteX534" fmla="*/ 867487 w 1830585"/>
                <a:gd name="connsiteY534" fmla="*/ 1830586 h 2366367"/>
                <a:gd name="connsiteX535" fmla="*/ 974643 w 1830585"/>
                <a:gd name="connsiteY535" fmla="*/ 1830586 h 2366367"/>
                <a:gd name="connsiteX536" fmla="*/ 1072870 w 1830585"/>
                <a:gd name="connsiteY536" fmla="*/ 1830586 h 2366367"/>
                <a:gd name="connsiteX537" fmla="*/ 1072870 w 1830585"/>
                <a:gd name="connsiteY537" fmla="*/ 1928813 h 2366367"/>
                <a:gd name="connsiteX538" fmla="*/ 974643 w 1830585"/>
                <a:gd name="connsiteY538" fmla="*/ 1928813 h 2366367"/>
                <a:gd name="connsiteX539" fmla="*/ 974643 w 1830585"/>
                <a:gd name="connsiteY539" fmla="*/ 1830586 h 2366367"/>
                <a:gd name="connsiteX540" fmla="*/ 1081800 w 1830585"/>
                <a:gd name="connsiteY540" fmla="*/ 1830586 h 2366367"/>
                <a:gd name="connsiteX541" fmla="*/ 1180026 w 1830585"/>
                <a:gd name="connsiteY541" fmla="*/ 1830586 h 2366367"/>
                <a:gd name="connsiteX542" fmla="*/ 1180026 w 1830585"/>
                <a:gd name="connsiteY542" fmla="*/ 1928813 h 2366367"/>
                <a:gd name="connsiteX543" fmla="*/ 1081800 w 1830585"/>
                <a:gd name="connsiteY543" fmla="*/ 1928813 h 2366367"/>
                <a:gd name="connsiteX544" fmla="*/ 1081800 w 1830585"/>
                <a:gd name="connsiteY544" fmla="*/ 1830586 h 2366367"/>
                <a:gd name="connsiteX545" fmla="*/ 1188956 w 1830585"/>
                <a:gd name="connsiteY545" fmla="*/ 1830586 h 2366367"/>
                <a:gd name="connsiteX546" fmla="*/ 1287182 w 1830585"/>
                <a:gd name="connsiteY546" fmla="*/ 1830586 h 2366367"/>
                <a:gd name="connsiteX547" fmla="*/ 1287182 w 1830585"/>
                <a:gd name="connsiteY547" fmla="*/ 1928813 h 2366367"/>
                <a:gd name="connsiteX548" fmla="*/ 1188956 w 1830585"/>
                <a:gd name="connsiteY548" fmla="*/ 1928813 h 2366367"/>
                <a:gd name="connsiteX549" fmla="*/ 1188956 w 1830585"/>
                <a:gd name="connsiteY549" fmla="*/ 1830586 h 2366367"/>
                <a:gd name="connsiteX550" fmla="*/ 1188956 w 1830585"/>
                <a:gd name="connsiteY550" fmla="*/ 1821656 h 2366367"/>
                <a:gd name="connsiteX551" fmla="*/ 1188956 w 1830585"/>
                <a:gd name="connsiteY551" fmla="*/ 1723430 h 2366367"/>
                <a:gd name="connsiteX552" fmla="*/ 1287182 w 1830585"/>
                <a:gd name="connsiteY552" fmla="*/ 1723430 h 2366367"/>
                <a:gd name="connsiteX553" fmla="*/ 1287182 w 1830585"/>
                <a:gd name="connsiteY553" fmla="*/ 1821656 h 2366367"/>
                <a:gd name="connsiteX554" fmla="*/ 1188956 w 1830585"/>
                <a:gd name="connsiteY554" fmla="*/ 1821656 h 2366367"/>
                <a:gd name="connsiteX555" fmla="*/ 1296112 w 1830585"/>
                <a:gd name="connsiteY555" fmla="*/ 1723430 h 2366367"/>
                <a:gd name="connsiteX556" fmla="*/ 1394339 w 1830585"/>
                <a:gd name="connsiteY556" fmla="*/ 1723430 h 2366367"/>
                <a:gd name="connsiteX557" fmla="*/ 1394339 w 1830585"/>
                <a:gd name="connsiteY557" fmla="*/ 1821656 h 2366367"/>
                <a:gd name="connsiteX558" fmla="*/ 1296112 w 1830585"/>
                <a:gd name="connsiteY558" fmla="*/ 1821656 h 2366367"/>
                <a:gd name="connsiteX559" fmla="*/ 1296112 w 1830585"/>
                <a:gd name="connsiteY559" fmla="*/ 1723430 h 2366367"/>
                <a:gd name="connsiteX560" fmla="*/ 1296112 w 1830585"/>
                <a:gd name="connsiteY560" fmla="*/ 1714500 h 2366367"/>
                <a:gd name="connsiteX561" fmla="*/ 1296112 w 1830585"/>
                <a:gd name="connsiteY561" fmla="*/ 1616274 h 2366367"/>
                <a:gd name="connsiteX562" fmla="*/ 1394339 w 1830585"/>
                <a:gd name="connsiteY562" fmla="*/ 1616274 h 2366367"/>
                <a:gd name="connsiteX563" fmla="*/ 1394339 w 1830585"/>
                <a:gd name="connsiteY563" fmla="*/ 1714500 h 2366367"/>
                <a:gd name="connsiteX564" fmla="*/ 1296112 w 1830585"/>
                <a:gd name="connsiteY564" fmla="*/ 1714500 h 2366367"/>
                <a:gd name="connsiteX565" fmla="*/ 1296112 w 1830585"/>
                <a:gd name="connsiteY565" fmla="*/ 1607344 h 2366367"/>
                <a:gd name="connsiteX566" fmla="*/ 1296112 w 1830585"/>
                <a:gd name="connsiteY566" fmla="*/ 1509117 h 2366367"/>
                <a:gd name="connsiteX567" fmla="*/ 1394339 w 1830585"/>
                <a:gd name="connsiteY567" fmla="*/ 1509117 h 2366367"/>
                <a:gd name="connsiteX568" fmla="*/ 1394339 w 1830585"/>
                <a:gd name="connsiteY568" fmla="*/ 1607344 h 2366367"/>
                <a:gd name="connsiteX569" fmla="*/ 1296112 w 1830585"/>
                <a:gd name="connsiteY569" fmla="*/ 1607344 h 2366367"/>
                <a:gd name="connsiteX570" fmla="*/ 1296112 w 1830585"/>
                <a:gd name="connsiteY570" fmla="*/ 1500188 h 2366367"/>
                <a:gd name="connsiteX571" fmla="*/ 1296112 w 1830585"/>
                <a:gd name="connsiteY571" fmla="*/ 1401961 h 2366367"/>
                <a:gd name="connsiteX572" fmla="*/ 1394339 w 1830585"/>
                <a:gd name="connsiteY572" fmla="*/ 1401961 h 2366367"/>
                <a:gd name="connsiteX573" fmla="*/ 1394339 w 1830585"/>
                <a:gd name="connsiteY573" fmla="*/ 1500188 h 2366367"/>
                <a:gd name="connsiteX574" fmla="*/ 1296112 w 1830585"/>
                <a:gd name="connsiteY574" fmla="*/ 1500188 h 2366367"/>
                <a:gd name="connsiteX575" fmla="*/ 1296112 w 1830585"/>
                <a:gd name="connsiteY575" fmla="*/ 1393031 h 2366367"/>
                <a:gd name="connsiteX576" fmla="*/ 1296112 w 1830585"/>
                <a:gd name="connsiteY576" fmla="*/ 1294805 h 2366367"/>
                <a:gd name="connsiteX577" fmla="*/ 1394339 w 1830585"/>
                <a:gd name="connsiteY577" fmla="*/ 1294805 h 2366367"/>
                <a:gd name="connsiteX578" fmla="*/ 1394339 w 1830585"/>
                <a:gd name="connsiteY578" fmla="*/ 1393031 h 2366367"/>
                <a:gd name="connsiteX579" fmla="*/ 1296112 w 1830585"/>
                <a:gd name="connsiteY579" fmla="*/ 1393031 h 2366367"/>
                <a:gd name="connsiteX580" fmla="*/ 1296112 w 1830585"/>
                <a:gd name="connsiteY580" fmla="*/ 1285875 h 2366367"/>
                <a:gd name="connsiteX581" fmla="*/ 1296112 w 1830585"/>
                <a:gd name="connsiteY581" fmla="*/ 1187649 h 2366367"/>
                <a:gd name="connsiteX582" fmla="*/ 1394339 w 1830585"/>
                <a:gd name="connsiteY582" fmla="*/ 1187649 h 2366367"/>
                <a:gd name="connsiteX583" fmla="*/ 1394339 w 1830585"/>
                <a:gd name="connsiteY583" fmla="*/ 1285875 h 2366367"/>
                <a:gd name="connsiteX584" fmla="*/ 1296112 w 1830585"/>
                <a:gd name="connsiteY584" fmla="*/ 1285875 h 2366367"/>
                <a:gd name="connsiteX585" fmla="*/ 1296112 w 1830585"/>
                <a:gd name="connsiteY585" fmla="*/ 1178719 h 2366367"/>
                <a:gd name="connsiteX586" fmla="*/ 1296112 w 1830585"/>
                <a:gd name="connsiteY586" fmla="*/ 1080492 h 2366367"/>
                <a:gd name="connsiteX587" fmla="*/ 1394339 w 1830585"/>
                <a:gd name="connsiteY587" fmla="*/ 1080492 h 2366367"/>
                <a:gd name="connsiteX588" fmla="*/ 1394339 w 1830585"/>
                <a:gd name="connsiteY588" fmla="*/ 1178719 h 2366367"/>
                <a:gd name="connsiteX589" fmla="*/ 1296112 w 1830585"/>
                <a:gd name="connsiteY589" fmla="*/ 1178719 h 2366367"/>
                <a:gd name="connsiteX590" fmla="*/ 1296112 w 1830585"/>
                <a:gd name="connsiteY590" fmla="*/ 1071563 h 2366367"/>
                <a:gd name="connsiteX591" fmla="*/ 1296112 w 1830585"/>
                <a:gd name="connsiteY591" fmla="*/ 973336 h 2366367"/>
                <a:gd name="connsiteX592" fmla="*/ 1394339 w 1830585"/>
                <a:gd name="connsiteY592" fmla="*/ 973336 h 2366367"/>
                <a:gd name="connsiteX593" fmla="*/ 1394339 w 1830585"/>
                <a:gd name="connsiteY593" fmla="*/ 1071563 h 2366367"/>
                <a:gd name="connsiteX594" fmla="*/ 1296112 w 1830585"/>
                <a:gd name="connsiteY594" fmla="*/ 1071563 h 2366367"/>
                <a:gd name="connsiteX595" fmla="*/ 1296112 w 1830585"/>
                <a:gd name="connsiteY595" fmla="*/ 964406 h 2366367"/>
                <a:gd name="connsiteX596" fmla="*/ 1296112 w 1830585"/>
                <a:gd name="connsiteY596" fmla="*/ 866180 h 2366367"/>
                <a:gd name="connsiteX597" fmla="*/ 1394339 w 1830585"/>
                <a:gd name="connsiteY597" fmla="*/ 866180 h 2366367"/>
                <a:gd name="connsiteX598" fmla="*/ 1394339 w 1830585"/>
                <a:gd name="connsiteY598" fmla="*/ 964406 h 2366367"/>
                <a:gd name="connsiteX599" fmla="*/ 1296112 w 1830585"/>
                <a:gd name="connsiteY599" fmla="*/ 964406 h 2366367"/>
                <a:gd name="connsiteX600" fmla="*/ 1296112 w 1830585"/>
                <a:gd name="connsiteY600" fmla="*/ 857250 h 2366367"/>
                <a:gd name="connsiteX601" fmla="*/ 1296112 w 1830585"/>
                <a:gd name="connsiteY601" fmla="*/ 759023 h 2366367"/>
                <a:gd name="connsiteX602" fmla="*/ 1394339 w 1830585"/>
                <a:gd name="connsiteY602" fmla="*/ 759023 h 2366367"/>
                <a:gd name="connsiteX603" fmla="*/ 1394339 w 1830585"/>
                <a:gd name="connsiteY603" fmla="*/ 857250 h 2366367"/>
                <a:gd name="connsiteX604" fmla="*/ 1296112 w 1830585"/>
                <a:gd name="connsiteY604" fmla="*/ 857250 h 2366367"/>
                <a:gd name="connsiteX605" fmla="*/ 1296112 w 1830585"/>
                <a:gd name="connsiteY605" fmla="*/ 750094 h 2366367"/>
                <a:gd name="connsiteX606" fmla="*/ 1296112 w 1830585"/>
                <a:gd name="connsiteY606" fmla="*/ 651867 h 2366367"/>
                <a:gd name="connsiteX607" fmla="*/ 1394339 w 1830585"/>
                <a:gd name="connsiteY607" fmla="*/ 651867 h 2366367"/>
                <a:gd name="connsiteX608" fmla="*/ 1394339 w 1830585"/>
                <a:gd name="connsiteY608" fmla="*/ 750094 h 2366367"/>
                <a:gd name="connsiteX609" fmla="*/ 1296112 w 1830585"/>
                <a:gd name="connsiteY609" fmla="*/ 750094 h 2366367"/>
                <a:gd name="connsiteX610" fmla="*/ 1296112 w 1830585"/>
                <a:gd name="connsiteY610" fmla="*/ 642938 h 2366367"/>
                <a:gd name="connsiteX611" fmla="*/ 1296112 w 1830585"/>
                <a:gd name="connsiteY611" fmla="*/ 544711 h 2366367"/>
                <a:gd name="connsiteX612" fmla="*/ 1394339 w 1830585"/>
                <a:gd name="connsiteY612" fmla="*/ 544711 h 2366367"/>
                <a:gd name="connsiteX613" fmla="*/ 1394339 w 1830585"/>
                <a:gd name="connsiteY613" fmla="*/ 642938 h 2366367"/>
                <a:gd name="connsiteX614" fmla="*/ 1296112 w 1830585"/>
                <a:gd name="connsiteY614" fmla="*/ 642938 h 2366367"/>
                <a:gd name="connsiteX615" fmla="*/ 1296112 w 1830585"/>
                <a:gd name="connsiteY615" fmla="*/ 535781 h 2366367"/>
                <a:gd name="connsiteX616" fmla="*/ 1296112 w 1830585"/>
                <a:gd name="connsiteY616" fmla="*/ 437555 h 2366367"/>
                <a:gd name="connsiteX617" fmla="*/ 1394339 w 1830585"/>
                <a:gd name="connsiteY617" fmla="*/ 437555 h 2366367"/>
                <a:gd name="connsiteX618" fmla="*/ 1394339 w 1830585"/>
                <a:gd name="connsiteY618" fmla="*/ 535781 h 2366367"/>
                <a:gd name="connsiteX619" fmla="*/ 1296112 w 1830585"/>
                <a:gd name="connsiteY619" fmla="*/ 535781 h 2366367"/>
                <a:gd name="connsiteX620" fmla="*/ 1296112 w 1830585"/>
                <a:gd name="connsiteY620" fmla="*/ 428625 h 2366367"/>
                <a:gd name="connsiteX621" fmla="*/ 1296112 w 1830585"/>
                <a:gd name="connsiteY621" fmla="*/ 330398 h 2366367"/>
                <a:gd name="connsiteX622" fmla="*/ 1394339 w 1830585"/>
                <a:gd name="connsiteY622" fmla="*/ 330398 h 2366367"/>
                <a:gd name="connsiteX623" fmla="*/ 1394339 w 1830585"/>
                <a:gd name="connsiteY623" fmla="*/ 428625 h 2366367"/>
                <a:gd name="connsiteX624" fmla="*/ 1296112 w 1830585"/>
                <a:gd name="connsiteY624" fmla="*/ 428625 h 2366367"/>
                <a:gd name="connsiteX625" fmla="*/ 1287182 w 1830585"/>
                <a:gd name="connsiteY625" fmla="*/ 428625 h 2366367"/>
                <a:gd name="connsiteX626" fmla="*/ 1188956 w 1830585"/>
                <a:gd name="connsiteY626" fmla="*/ 428625 h 2366367"/>
                <a:gd name="connsiteX627" fmla="*/ 1188956 w 1830585"/>
                <a:gd name="connsiteY627" fmla="*/ 330398 h 2366367"/>
                <a:gd name="connsiteX628" fmla="*/ 1287182 w 1830585"/>
                <a:gd name="connsiteY628" fmla="*/ 330398 h 2366367"/>
                <a:gd name="connsiteX629" fmla="*/ 1287182 w 1830585"/>
                <a:gd name="connsiteY629" fmla="*/ 428625 h 2366367"/>
                <a:gd name="connsiteX630" fmla="*/ 1180026 w 1830585"/>
                <a:gd name="connsiteY630" fmla="*/ 428625 h 2366367"/>
                <a:gd name="connsiteX631" fmla="*/ 1081800 w 1830585"/>
                <a:gd name="connsiteY631" fmla="*/ 428625 h 2366367"/>
                <a:gd name="connsiteX632" fmla="*/ 1081800 w 1830585"/>
                <a:gd name="connsiteY632" fmla="*/ 330398 h 2366367"/>
                <a:gd name="connsiteX633" fmla="*/ 1180026 w 1830585"/>
                <a:gd name="connsiteY633" fmla="*/ 330398 h 2366367"/>
                <a:gd name="connsiteX634" fmla="*/ 1180026 w 1830585"/>
                <a:gd name="connsiteY634" fmla="*/ 428625 h 2366367"/>
                <a:gd name="connsiteX635" fmla="*/ 1072870 w 1830585"/>
                <a:gd name="connsiteY635" fmla="*/ 428625 h 2366367"/>
                <a:gd name="connsiteX636" fmla="*/ 974643 w 1830585"/>
                <a:gd name="connsiteY636" fmla="*/ 428625 h 2366367"/>
                <a:gd name="connsiteX637" fmla="*/ 974643 w 1830585"/>
                <a:gd name="connsiteY637" fmla="*/ 330398 h 2366367"/>
                <a:gd name="connsiteX638" fmla="*/ 1072870 w 1830585"/>
                <a:gd name="connsiteY638" fmla="*/ 330398 h 2366367"/>
                <a:gd name="connsiteX639" fmla="*/ 1072870 w 1830585"/>
                <a:gd name="connsiteY639" fmla="*/ 428625 h 2366367"/>
                <a:gd name="connsiteX640" fmla="*/ 965714 w 1830585"/>
                <a:gd name="connsiteY640" fmla="*/ 428625 h 2366367"/>
                <a:gd name="connsiteX641" fmla="*/ 867487 w 1830585"/>
                <a:gd name="connsiteY641" fmla="*/ 428625 h 2366367"/>
                <a:gd name="connsiteX642" fmla="*/ 867487 w 1830585"/>
                <a:gd name="connsiteY642" fmla="*/ 330398 h 2366367"/>
                <a:gd name="connsiteX643" fmla="*/ 965714 w 1830585"/>
                <a:gd name="connsiteY643" fmla="*/ 330398 h 2366367"/>
                <a:gd name="connsiteX644" fmla="*/ 965714 w 1830585"/>
                <a:gd name="connsiteY644" fmla="*/ 428625 h 2366367"/>
                <a:gd name="connsiteX645" fmla="*/ 858557 w 1830585"/>
                <a:gd name="connsiteY645" fmla="*/ 428625 h 2366367"/>
                <a:gd name="connsiteX646" fmla="*/ 760331 w 1830585"/>
                <a:gd name="connsiteY646" fmla="*/ 428625 h 2366367"/>
                <a:gd name="connsiteX647" fmla="*/ 760331 w 1830585"/>
                <a:gd name="connsiteY647" fmla="*/ 330398 h 2366367"/>
                <a:gd name="connsiteX648" fmla="*/ 858557 w 1830585"/>
                <a:gd name="connsiteY648" fmla="*/ 330398 h 2366367"/>
                <a:gd name="connsiteX649" fmla="*/ 858557 w 1830585"/>
                <a:gd name="connsiteY649" fmla="*/ 428625 h 2366367"/>
                <a:gd name="connsiteX650" fmla="*/ 751401 w 1830585"/>
                <a:gd name="connsiteY650" fmla="*/ 428625 h 2366367"/>
                <a:gd name="connsiteX651" fmla="*/ 653175 w 1830585"/>
                <a:gd name="connsiteY651" fmla="*/ 428625 h 2366367"/>
                <a:gd name="connsiteX652" fmla="*/ 653175 w 1830585"/>
                <a:gd name="connsiteY652" fmla="*/ 330398 h 2366367"/>
                <a:gd name="connsiteX653" fmla="*/ 751401 w 1830585"/>
                <a:gd name="connsiteY653" fmla="*/ 330398 h 2366367"/>
                <a:gd name="connsiteX654" fmla="*/ 751401 w 1830585"/>
                <a:gd name="connsiteY654" fmla="*/ 428625 h 2366367"/>
                <a:gd name="connsiteX655" fmla="*/ 644245 w 1830585"/>
                <a:gd name="connsiteY655" fmla="*/ 428625 h 2366367"/>
                <a:gd name="connsiteX656" fmla="*/ 546018 w 1830585"/>
                <a:gd name="connsiteY656" fmla="*/ 428625 h 2366367"/>
                <a:gd name="connsiteX657" fmla="*/ 546018 w 1830585"/>
                <a:gd name="connsiteY657" fmla="*/ 330398 h 2366367"/>
                <a:gd name="connsiteX658" fmla="*/ 644245 w 1830585"/>
                <a:gd name="connsiteY658" fmla="*/ 330398 h 2366367"/>
                <a:gd name="connsiteX659" fmla="*/ 644245 w 1830585"/>
                <a:gd name="connsiteY659" fmla="*/ 428625 h 2366367"/>
                <a:gd name="connsiteX660" fmla="*/ 537089 w 1830585"/>
                <a:gd name="connsiteY660" fmla="*/ 428625 h 2366367"/>
                <a:gd name="connsiteX661" fmla="*/ 438862 w 1830585"/>
                <a:gd name="connsiteY661" fmla="*/ 428625 h 2366367"/>
                <a:gd name="connsiteX662" fmla="*/ 438862 w 1830585"/>
                <a:gd name="connsiteY662" fmla="*/ 330398 h 2366367"/>
                <a:gd name="connsiteX663" fmla="*/ 537089 w 1830585"/>
                <a:gd name="connsiteY663" fmla="*/ 330398 h 2366367"/>
                <a:gd name="connsiteX664" fmla="*/ 537089 w 1830585"/>
                <a:gd name="connsiteY664" fmla="*/ 428625 h 2366367"/>
                <a:gd name="connsiteX665" fmla="*/ 537089 w 1830585"/>
                <a:gd name="connsiteY665" fmla="*/ 437555 h 2366367"/>
                <a:gd name="connsiteX666" fmla="*/ 537089 w 1830585"/>
                <a:gd name="connsiteY666" fmla="*/ 535781 h 2366367"/>
                <a:gd name="connsiteX667" fmla="*/ 438862 w 1830585"/>
                <a:gd name="connsiteY667" fmla="*/ 535781 h 2366367"/>
                <a:gd name="connsiteX668" fmla="*/ 438862 w 1830585"/>
                <a:gd name="connsiteY668" fmla="*/ 437555 h 2366367"/>
                <a:gd name="connsiteX669" fmla="*/ 537089 w 1830585"/>
                <a:gd name="connsiteY669" fmla="*/ 437555 h 2366367"/>
                <a:gd name="connsiteX670" fmla="*/ 429932 w 1830585"/>
                <a:gd name="connsiteY670" fmla="*/ 535781 h 2366367"/>
                <a:gd name="connsiteX671" fmla="*/ 331706 w 1830585"/>
                <a:gd name="connsiteY671" fmla="*/ 535781 h 2366367"/>
                <a:gd name="connsiteX672" fmla="*/ 331706 w 1830585"/>
                <a:gd name="connsiteY672" fmla="*/ 437555 h 2366367"/>
                <a:gd name="connsiteX673" fmla="*/ 429932 w 1830585"/>
                <a:gd name="connsiteY673" fmla="*/ 437555 h 2366367"/>
                <a:gd name="connsiteX674" fmla="*/ 429932 w 1830585"/>
                <a:gd name="connsiteY674" fmla="*/ 535781 h 2366367"/>
                <a:gd name="connsiteX675" fmla="*/ 429932 w 1830585"/>
                <a:gd name="connsiteY675" fmla="*/ 544711 h 2366367"/>
                <a:gd name="connsiteX676" fmla="*/ 429932 w 1830585"/>
                <a:gd name="connsiteY676" fmla="*/ 642938 h 2366367"/>
                <a:gd name="connsiteX677" fmla="*/ 331706 w 1830585"/>
                <a:gd name="connsiteY677" fmla="*/ 642938 h 2366367"/>
                <a:gd name="connsiteX678" fmla="*/ 331706 w 1830585"/>
                <a:gd name="connsiteY678" fmla="*/ 544711 h 2366367"/>
                <a:gd name="connsiteX679" fmla="*/ 429932 w 1830585"/>
                <a:gd name="connsiteY679" fmla="*/ 544711 h 2366367"/>
                <a:gd name="connsiteX680" fmla="*/ 429932 w 1830585"/>
                <a:gd name="connsiteY680" fmla="*/ 651867 h 2366367"/>
                <a:gd name="connsiteX681" fmla="*/ 429932 w 1830585"/>
                <a:gd name="connsiteY681" fmla="*/ 750094 h 2366367"/>
                <a:gd name="connsiteX682" fmla="*/ 331706 w 1830585"/>
                <a:gd name="connsiteY682" fmla="*/ 750094 h 2366367"/>
                <a:gd name="connsiteX683" fmla="*/ 331706 w 1830585"/>
                <a:gd name="connsiteY683" fmla="*/ 651867 h 2366367"/>
                <a:gd name="connsiteX684" fmla="*/ 429932 w 1830585"/>
                <a:gd name="connsiteY684" fmla="*/ 651867 h 2366367"/>
                <a:gd name="connsiteX685" fmla="*/ 429932 w 1830585"/>
                <a:gd name="connsiteY685" fmla="*/ 759023 h 2366367"/>
                <a:gd name="connsiteX686" fmla="*/ 429932 w 1830585"/>
                <a:gd name="connsiteY686" fmla="*/ 857250 h 2366367"/>
                <a:gd name="connsiteX687" fmla="*/ 331706 w 1830585"/>
                <a:gd name="connsiteY687" fmla="*/ 857250 h 2366367"/>
                <a:gd name="connsiteX688" fmla="*/ 331706 w 1830585"/>
                <a:gd name="connsiteY688" fmla="*/ 759023 h 2366367"/>
                <a:gd name="connsiteX689" fmla="*/ 429932 w 1830585"/>
                <a:gd name="connsiteY689" fmla="*/ 759023 h 2366367"/>
                <a:gd name="connsiteX690" fmla="*/ 429932 w 1830585"/>
                <a:gd name="connsiteY690" fmla="*/ 866180 h 2366367"/>
                <a:gd name="connsiteX691" fmla="*/ 429932 w 1830585"/>
                <a:gd name="connsiteY691" fmla="*/ 964406 h 2366367"/>
                <a:gd name="connsiteX692" fmla="*/ 331706 w 1830585"/>
                <a:gd name="connsiteY692" fmla="*/ 964406 h 2366367"/>
                <a:gd name="connsiteX693" fmla="*/ 331706 w 1830585"/>
                <a:gd name="connsiteY693" fmla="*/ 866180 h 2366367"/>
                <a:gd name="connsiteX694" fmla="*/ 429932 w 1830585"/>
                <a:gd name="connsiteY694" fmla="*/ 866180 h 2366367"/>
                <a:gd name="connsiteX695" fmla="*/ 429932 w 1830585"/>
                <a:gd name="connsiteY695" fmla="*/ 973336 h 2366367"/>
                <a:gd name="connsiteX696" fmla="*/ 429932 w 1830585"/>
                <a:gd name="connsiteY696" fmla="*/ 1071563 h 2366367"/>
                <a:gd name="connsiteX697" fmla="*/ 331706 w 1830585"/>
                <a:gd name="connsiteY697" fmla="*/ 1071563 h 2366367"/>
                <a:gd name="connsiteX698" fmla="*/ 331706 w 1830585"/>
                <a:gd name="connsiteY698" fmla="*/ 973336 h 2366367"/>
                <a:gd name="connsiteX699" fmla="*/ 429932 w 1830585"/>
                <a:gd name="connsiteY699" fmla="*/ 973336 h 2366367"/>
                <a:gd name="connsiteX700" fmla="*/ 429932 w 1830585"/>
                <a:gd name="connsiteY700" fmla="*/ 1080492 h 2366367"/>
                <a:gd name="connsiteX701" fmla="*/ 429932 w 1830585"/>
                <a:gd name="connsiteY701" fmla="*/ 1178719 h 2366367"/>
                <a:gd name="connsiteX702" fmla="*/ 331706 w 1830585"/>
                <a:gd name="connsiteY702" fmla="*/ 1178719 h 2366367"/>
                <a:gd name="connsiteX703" fmla="*/ 331706 w 1830585"/>
                <a:gd name="connsiteY703" fmla="*/ 1080492 h 2366367"/>
                <a:gd name="connsiteX704" fmla="*/ 429932 w 1830585"/>
                <a:gd name="connsiteY704" fmla="*/ 1080492 h 2366367"/>
                <a:gd name="connsiteX705" fmla="*/ 429932 w 1830585"/>
                <a:gd name="connsiteY705" fmla="*/ 1187649 h 2366367"/>
                <a:gd name="connsiteX706" fmla="*/ 429932 w 1830585"/>
                <a:gd name="connsiteY706" fmla="*/ 1285875 h 2366367"/>
                <a:gd name="connsiteX707" fmla="*/ 331706 w 1830585"/>
                <a:gd name="connsiteY707" fmla="*/ 1285875 h 2366367"/>
                <a:gd name="connsiteX708" fmla="*/ 331706 w 1830585"/>
                <a:gd name="connsiteY708" fmla="*/ 1187649 h 2366367"/>
                <a:gd name="connsiteX709" fmla="*/ 429932 w 1830585"/>
                <a:gd name="connsiteY709" fmla="*/ 1187649 h 2366367"/>
                <a:gd name="connsiteX710" fmla="*/ 429932 w 1830585"/>
                <a:gd name="connsiteY710" fmla="*/ 1294805 h 2366367"/>
                <a:gd name="connsiteX711" fmla="*/ 429932 w 1830585"/>
                <a:gd name="connsiteY711" fmla="*/ 1393031 h 2366367"/>
                <a:gd name="connsiteX712" fmla="*/ 331706 w 1830585"/>
                <a:gd name="connsiteY712" fmla="*/ 1393031 h 2366367"/>
                <a:gd name="connsiteX713" fmla="*/ 331706 w 1830585"/>
                <a:gd name="connsiteY713" fmla="*/ 1294805 h 2366367"/>
                <a:gd name="connsiteX714" fmla="*/ 429932 w 1830585"/>
                <a:gd name="connsiteY714" fmla="*/ 1294805 h 2366367"/>
                <a:gd name="connsiteX715" fmla="*/ 429932 w 1830585"/>
                <a:gd name="connsiteY715" fmla="*/ 1401961 h 2366367"/>
                <a:gd name="connsiteX716" fmla="*/ 429932 w 1830585"/>
                <a:gd name="connsiteY716" fmla="*/ 1500188 h 2366367"/>
                <a:gd name="connsiteX717" fmla="*/ 331706 w 1830585"/>
                <a:gd name="connsiteY717" fmla="*/ 1500188 h 2366367"/>
                <a:gd name="connsiteX718" fmla="*/ 331706 w 1830585"/>
                <a:gd name="connsiteY718" fmla="*/ 1401961 h 2366367"/>
                <a:gd name="connsiteX719" fmla="*/ 429932 w 1830585"/>
                <a:gd name="connsiteY719" fmla="*/ 1401961 h 2366367"/>
                <a:gd name="connsiteX720" fmla="*/ 429932 w 1830585"/>
                <a:gd name="connsiteY720" fmla="*/ 1509117 h 2366367"/>
                <a:gd name="connsiteX721" fmla="*/ 429932 w 1830585"/>
                <a:gd name="connsiteY721" fmla="*/ 1607344 h 2366367"/>
                <a:gd name="connsiteX722" fmla="*/ 331706 w 1830585"/>
                <a:gd name="connsiteY722" fmla="*/ 1607344 h 2366367"/>
                <a:gd name="connsiteX723" fmla="*/ 331706 w 1830585"/>
                <a:gd name="connsiteY723" fmla="*/ 1509117 h 2366367"/>
                <a:gd name="connsiteX724" fmla="*/ 429932 w 1830585"/>
                <a:gd name="connsiteY724" fmla="*/ 1509117 h 2366367"/>
                <a:gd name="connsiteX725" fmla="*/ 429932 w 1830585"/>
                <a:gd name="connsiteY725" fmla="*/ 1616274 h 2366367"/>
                <a:gd name="connsiteX726" fmla="*/ 429932 w 1830585"/>
                <a:gd name="connsiteY726" fmla="*/ 1714500 h 2366367"/>
                <a:gd name="connsiteX727" fmla="*/ 331706 w 1830585"/>
                <a:gd name="connsiteY727" fmla="*/ 1714500 h 2366367"/>
                <a:gd name="connsiteX728" fmla="*/ 331706 w 1830585"/>
                <a:gd name="connsiteY728" fmla="*/ 1616274 h 2366367"/>
                <a:gd name="connsiteX729" fmla="*/ 429932 w 1830585"/>
                <a:gd name="connsiteY729" fmla="*/ 1616274 h 2366367"/>
                <a:gd name="connsiteX730" fmla="*/ 429932 w 1830585"/>
                <a:gd name="connsiteY730" fmla="*/ 1723430 h 2366367"/>
                <a:gd name="connsiteX731" fmla="*/ 429932 w 1830585"/>
                <a:gd name="connsiteY731" fmla="*/ 1821656 h 2366367"/>
                <a:gd name="connsiteX732" fmla="*/ 331706 w 1830585"/>
                <a:gd name="connsiteY732" fmla="*/ 1821656 h 2366367"/>
                <a:gd name="connsiteX733" fmla="*/ 331706 w 1830585"/>
                <a:gd name="connsiteY733" fmla="*/ 1723430 h 2366367"/>
                <a:gd name="connsiteX734" fmla="*/ 429932 w 1830585"/>
                <a:gd name="connsiteY734" fmla="*/ 1723430 h 2366367"/>
                <a:gd name="connsiteX735" fmla="*/ 429932 w 1830585"/>
                <a:gd name="connsiteY735" fmla="*/ 1830586 h 2366367"/>
                <a:gd name="connsiteX736" fmla="*/ 429932 w 1830585"/>
                <a:gd name="connsiteY736" fmla="*/ 1928813 h 2366367"/>
                <a:gd name="connsiteX737" fmla="*/ 331706 w 1830585"/>
                <a:gd name="connsiteY737" fmla="*/ 1928813 h 2366367"/>
                <a:gd name="connsiteX738" fmla="*/ 331706 w 1830585"/>
                <a:gd name="connsiteY738" fmla="*/ 1830586 h 2366367"/>
                <a:gd name="connsiteX739" fmla="*/ 429932 w 1830585"/>
                <a:gd name="connsiteY739" fmla="*/ 1830586 h 2366367"/>
                <a:gd name="connsiteX740" fmla="*/ 438862 w 1830585"/>
                <a:gd name="connsiteY740" fmla="*/ 1830586 h 2366367"/>
                <a:gd name="connsiteX741" fmla="*/ 537089 w 1830585"/>
                <a:gd name="connsiteY741" fmla="*/ 1830586 h 2366367"/>
                <a:gd name="connsiteX742" fmla="*/ 537089 w 1830585"/>
                <a:gd name="connsiteY742" fmla="*/ 1928813 h 2366367"/>
                <a:gd name="connsiteX743" fmla="*/ 438862 w 1830585"/>
                <a:gd name="connsiteY743" fmla="*/ 1928813 h 2366367"/>
                <a:gd name="connsiteX744" fmla="*/ 438862 w 1830585"/>
                <a:gd name="connsiteY744" fmla="*/ 1830586 h 2366367"/>
                <a:gd name="connsiteX745" fmla="*/ 537089 w 1830585"/>
                <a:gd name="connsiteY745" fmla="*/ 1937742 h 2366367"/>
                <a:gd name="connsiteX746" fmla="*/ 537089 w 1830585"/>
                <a:gd name="connsiteY746" fmla="*/ 2035969 h 2366367"/>
                <a:gd name="connsiteX747" fmla="*/ 438862 w 1830585"/>
                <a:gd name="connsiteY747" fmla="*/ 2035969 h 2366367"/>
                <a:gd name="connsiteX748" fmla="*/ 438862 w 1830585"/>
                <a:gd name="connsiteY748" fmla="*/ 1937742 h 2366367"/>
                <a:gd name="connsiteX749" fmla="*/ 537089 w 1830585"/>
                <a:gd name="connsiteY749" fmla="*/ 1937742 h 2366367"/>
                <a:gd name="connsiteX750" fmla="*/ 546018 w 1830585"/>
                <a:gd name="connsiteY750" fmla="*/ 1937742 h 2366367"/>
                <a:gd name="connsiteX751" fmla="*/ 644245 w 1830585"/>
                <a:gd name="connsiteY751" fmla="*/ 1937742 h 2366367"/>
                <a:gd name="connsiteX752" fmla="*/ 644245 w 1830585"/>
                <a:gd name="connsiteY752" fmla="*/ 2035969 h 2366367"/>
                <a:gd name="connsiteX753" fmla="*/ 546018 w 1830585"/>
                <a:gd name="connsiteY753" fmla="*/ 2035969 h 2366367"/>
                <a:gd name="connsiteX754" fmla="*/ 546018 w 1830585"/>
                <a:gd name="connsiteY754" fmla="*/ 1937742 h 2366367"/>
                <a:gd name="connsiteX755" fmla="*/ 653175 w 1830585"/>
                <a:gd name="connsiteY755" fmla="*/ 1937742 h 2366367"/>
                <a:gd name="connsiteX756" fmla="*/ 751401 w 1830585"/>
                <a:gd name="connsiteY756" fmla="*/ 1937742 h 2366367"/>
                <a:gd name="connsiteX757" fmla="*/ 751401 w 1830585"/>
                <a:gd name="connsiteY757" fmla="*/ 2035969 h 2366367"/>
                <a:gd name="connsiteX758" fmla="*/ 653175 w 1830585"/>
                <a:gd name="connsiteY758" fmla="*/ 2035969 h 2366367"/>
                <a:gd name="connsiteX759" fmla="*/ 653175 w 1830585"/>
                <a:gd name="connsiteY759" fmla="*/ 1937742 h 2366367"/>
                <a:gd name="connsiteX760" fmla="*/ 760331 w 1830585"/>
                <a:gd name="connsiteY760" fmla="*/ 1937742 h 2366367"/>
                <a:gd name="connsiteX761" fmla="*/ 858557 w 1830585"/>
                <a:gd name="connsiteY761" fmla="*/ 1937742 h 2366367"/>
                <a:gd name="connsiteX762" fmla="*/ 858557 w 1830585"/>
                <a:gd name="connsiteY762" fmla="*/ 2035969 h 2366367"/>
                <a:gd name="connsiteX763" fmla="*/ 760331 w 1830585"/>
                <a:gd name="connsiteY763" fmla="*/ 2035969 h 2366367"/>
                <a:gd name="connsiteX764" fmla="*/ 760331 w 1830585"/>
                <a:gd name="connsiteY764" fmla="*/ 1937742 h 2366367"/>
                <a:gd name="connsiteX765" fmla="*/ 867487 w 1830585"/>
                <a:gd name="connsiteY765" fmla="*/ 1937742 h 2366367"/>
                <a:gd name="connsiteX766" fmla="*/ 965714 w 1830585"/>
                <a:gd name="connsiteY766" fmla="*/ 1937742 h 2366367"/>
                <a:gd name="connsiteX767" fmla="*/ 965714 w 1830585"/>
                <a:gd name="connsiteY767" fmla="*/ 2035969 h 2366367"/>
                <a:gd name="connsiteX768" fmla="*/ 867487 w 1830585"/>
                <a:gd name="connsiteY768" fmla="*/ 2035969 h 2366367"/>
                <a:gd name="connsiteX769" fmla="*/ 867487 w 1830585"/>
                <a:gd name="connsiteY769" fmla="*/ 1937742 h 2366367"/>
                <a:gd name="connsiteX770" fmla="*/ 974643 w 1830585"/>
                <a:gd name="connsiteY770" fmla="*/ 1937742 h 2366367"/>
                <a:gd name="connsiteX771" fmla="*/ 1072870 w 1830585"/>
                <a:gd name="connsiteY771" fmla="*/ 1937742 h 2366367"/>
                <a:gd name="connsiteX772" fmla="*/ 1072870 w 1830585"/>
                <a:gd name="connsiteY772" fmla="*/ 2035969 h 2366367"/>
                <a:gd name="connsiteX773" fmla="*/ 974643 w 1830585"/>
                <a:gd name="connsiteY773" fmla="*/ 2035969 h 2366367"/>
                <a:gd name="connsiteX774" fmla="*/ 974643 w 1830585"/>
                <a:gd name="connsiteY774" fmla="*/ 1937742 h 2366367"/>
                <a:gd name="connsiteX775" fmla="*/ 1081800 w 1830585"/>
                <a:gd name="connsiteY775" fmla="*/ 1937742 h 2366367"/>
                <a:gd name="connsiteX776" fmla="*/ 1180026 w 1830585"/>
                <a:gd name="connsiteY776" fmla="*/ 1937742 h 2366367"/>
                <a:gd name="connsiteX777" fmla="*/ 1180026 w 1830585"/>
                <a:gd name="connsiteY777" fmla="*/ 2035969 h 2366367"/>
                <a:gd name="connsiteX778" fmla="*/ 1081800 w 1830585"/>
                <a:gd name="connsiteY778" fmla="*/ 2035969 h 2366367"/>
                <a:gd name="connsiteX779" fmla="*/ 1081800 w 1830585"/>
                <a:gd name="connsiteY779" fmla="*/ 1937742 h 2366367"/>
                <a:gd name="connsiteX780" fmla="*/ 1188956 w 1830585"/>
                <a:gd name="connsiteY780" fmla="*/ 1937742 h 2366367"/>
                <a:gd name="connsiteX781" fmla="*/ 1287182 w 1830585"/>
                <a:gd name="connsiteY781" fmla="*/ 1937742 h 2366367"/>
                <a:gd name="connsiteX782" fmla="*/ 1287182 w 1830585"/>
                <a:gd name="connsiteY782" fmla="*/ 2035969 h 2366367"/>
                <a:gd name="connsiteX783" fmla="*/ 1188956 w 1830585"/>
                <a:gd name="connsiteY783" fmla="*/ 2035969 h 2366367"/>
                <a:gd name="connsiteX784" fmla="*/ 1188956 w 1830585"/>
                <a:gd name="connsiteY784" fmla="*/ 1937742 h 2366367"/>
                <a:gd name="connsiteX785" fmla="*/ 1296112 w 1830585"/>
                <a:gd name="connsiteY785" fmla="*/ 1937742 h 2366367"/>
                <a:gd name="connsiteX786" fmla="*/ 1394339 w 1830585"/>
                <a:gd name="connsiteY786" fmla="*/ 1937742 h 2366367"/>
                <a:gd name="connsiteX787" fmla="*/ 1394339 w 1830585"/>
                <a:gd name="connsiteY787" fmla="*/ 2035969 h 2366367"/>
                <a:gd name="connsiteX788" fmla="*/ 1296112 w 1830585"/>
                <a:gd name="connsiteY788" fmla="*/ 2035969 h 2366367"/>
                <a:gd name="connsiteX789" fmla="*/ 1296112 w 1830585"/>
                <a:gd name="connsiteY789" fmla="*/ 1937742 h 2366367"/>
                <a:gd name="connsiteX790" fmla="*/ 1296112 w 1830585"/>
                <a:gd name="connsiteY790" fmla="*/ 1928813 h 2366367"/>
                <a:gd name="connsiteX791" fmla="*/ 1296112 w 1830585"/>
                <a:gd name="connsiteY791" fmla="*/ 1830586 h 2366367"/>
                <a:gd name="connsiteX792" fmla="*/ 1394339 w 1830585"/>
                <a:gd name="connsiteY792" fmla="*/ 1830586 h 2366367"/>
                <a:gd name="connsiteX793" fmla="*/ 1394339 w 1830585"/>
                <a:gd name="connsiteY793" fmla="*/ 1928813 h 2366367"/>
                <a:gd name="connsiteX794" fmla="*/ 1296112 w 1830585"/>
                <a:gd name="connsiteY794" fmla="*/ 1928813 h 2366367"/>
                <a:gd name="connsiteX795" fmla="*/ 1403268 w 1830585"/>
                <a:gd name="connsiteY795" fmla="*/ 1830586 h 2366367"/>
                <a:gd name="connsiteX796" fmla="*/ 1501495 w 1830585"/>
                <a:gd name="connsiteY796" fmla="*/ 1830586 h 2366367"/>
                <a:gd name="connsiteX797" fmla="*/ 1501495 w 1830585"/>
                <a:gd name="connsiteY797" fmla="*/ 1928813 h 2366367"/>
                <a:gd name="connsiteX798" fmla="*/ 1403268 w 1830585"/>
                <a:gd name="connsiteY798" fmla="*/ 1928813 h 2366367"/>
                <a:gd name="connsiteX799" fmla="*/ 1403268 w 1830585"/>
                <a:gd name="connsiteY799" fmla="*/ 1830586 h 2366367"/>
                <a:gd name="connsiteX800" fmla="*/ 1403268 w 1830585"/>
                <a:gd name="connsiteY800" fmla="*/ 1821656 h 2366367"/>
                <a:gd name="connsiteX801" fmla="*/ 1403268 w 1830585"/>
                <a:gd name="connsiteY801" fmla="*/ 1723430 h 2366367"/>
                <a:gd name="connsiteX802" fmla="*/ 1501495 w 1830585"/>
                <a:gd name="connsiteY802" fmla="*/ 1723430 h 2366367"/>
                <a:gd name="connsiteX803" fmla="*/ 1501495 w 1830585"/>
                <a:gd name="connsiteY803" fmla="*/ 1821656 h 2366367"/>
                <a:gd name="connsiteX804" fmla="*/ 1403268 w 1830585"/>
                <a:gd name="connsiteY804" fmla="*/ 1821656 h 2366367"/>
                <a:gd name="connsiteX805" fmla="*/ 1403268 w 1830585"/>
                <a:gd name="connsiteY805" fmla="*/ 1714500 h 2366367"/>
                <a:gd name="connsiteX806" fmla="*/ 1403268 w 1830585"/>
                <a:gd name="connsiteY806" fmla="*/ 1616274 h 2366367"/>
                <a:gd name="connsiteX807" fmla="*/ 1501495 w 1830585"/>
                <a:gd name="connsiteY807" fmla="*/ 1616274 h 2366367"/>
                <a:gd name="connsiteX808" fmla="*/ 1501495 w 1830585"/>
                <a:gd name="connsiteY808" fmla="*/ 1714500 h 2366367"/>
                <a:gd name="connsiteX809" fmla="*/ 1403268 w 1830585"/>
                <a:gd name="connsiteY809" fmla="*/ 1714500 h 2366367"/>
                <a:gd name="connsiteX810" fmla="*/ 1403268 w 1830585"/>
                <a:gd name="connsiteY810" fmla="*/ 1607344 h 2366367"/>
                <a:gd name="connsiteX811" fmla="*/ 1403268 w 1830585"/>
                <a:gd name="connsiteY811" fmla="*/ 1509117 h 2366367"/>
                <a:gd name="connsiteX812" fmla="*/ 1501495 w 1830585"/>
                <a:gd name="connsiteY812" fmla="*/ 1509117 h 2366367"/>
                <a:gd name="connsiteX813" fmla="*/ 1501495 w 1830585"/>
                <a:gd name="connsiteY813" fmla="*/ 1607344 h 2366367"/>
                <a:gd name="connsiteX814" fmla="*/ 1403268 w 1830585"/>
                <a:gd name="connsiteY814" fmla="*/ 1607344 h 2366367"/>
                <a:gd name="connsiteX815" fmla="*/ 1403268 w 1830585"/>
                <a:gd name="connsiteY815" fmla="*/ 1500188 h 2366367"/>
                <a:gd name="connsiteX816" fmla="*/ 1403268 w 1830585"/>
                <a:gd name="connsiteY816" fmla="*/ 1401961 h 2366367"/>
                <a:gd name="connsiteX817" fmla="*/ 1501495 w 1830585"/>
                <a:gd name="connsiteY817" fmla="*/ 1401961 h 2366367"/>
                <a:gd name="connsiteX818" fmla="*/ 1501495 w 1830585"/>
                <a:gd name="connsiteY818" fmla="*/ 1500188 h 2366367"/>
                <a:gd name="connsiteX819" fmla="*/ 1403268 w 1830585"/>
                <a:gd name="connsiteY819" fmla="*/ 1500188 h 2366367"/>
                <a:gd name="connsiteX820" fmla="*/ 1403268 w 1830585"/>
                <a:gd name="connsiteY820" fmla="*/ 1393031 h 2366367"/>
                <a:gd name="connsiteX821" fmla="*/ 1403268 w 1830585"/>
                <a:gd name="connsiteY821" fmla="*/ 1294805 h 2366367"/>
                <a:gd name="connsiteX822" fmla="*/ 1501495 w 1830585"/>
                <a:gd name="connsiteY822" fmla="*/ 1294805 h 2366367"/>
                <a:gd name="connsiteX823" fmla="*/ 1501495 w 1830585"/>
                <a:gd name="connsiteY823" fmla="*/ 1393031 h 2366367"/>
                <a:gd name="connsiteX824" fmla="*/ 1403268 w 1830585"/>
                <a:gd name="connsiteY824" fmla="*/ 1393031 h 2366367"/>
                <a:gd name="connsiteX825" fmla="*/ 1403268 w 1830585"/>
                <a:gd name="connsiteY825" fmla="*/ 1285875 h 2366367"/>
                <a:gd name="connsiteX826" fmla="*/ 1403268 w 1830585"/>
                <a:gd name="connsiteY826" fmla="*/ 1187649 h 2366367"/>
                <a:gd name="connsiteX827" fmla="*/ 1501495 w 1830585"/>
                <a:gd name="connsiteY827" fmla="*/ 1187649 h 2366367"/>
                <a:gd name="connsiteX828" fmla="*/ 1501495 w 1830585"/>
                <a:gd name="connsiteY828" fmla="*/ 1285875 h 2366367"/>
                <a:gd name="connsiteX829" fmla="*/ 1403268 w 1830585"/>
                <a:gd name="connsiteY829" fmla="*/ 1285875 h 2366367"/>
                <a:gd name="connsiteX830" fmla="*/ 1403268 w 1830585"/>
                <a:gd name="connsiteY830" fmla="*/ 1178719 h 2366367"/>
                <a:gd name="connsiteX831" fmla="*/ 1403268 w 1830585"/>
                <a:gd name="connsiteY831" fmla="*/ 1080492 h 2366367"/>
                <a:gd name="connsiteX832" fmla="*/ 1501495 w 1830585"/>
                <a:gd name="connsiteY832" fmla="*/ 1080492 h 2366367"/>
                <a:gd name="connsiteX833" fmla="*/ 1501495 w 1830585"/>
                <a:gd name="connsiteY833" fmla="*/ 1178719 h 2366367"/>
                <a:gd name="connsiteX834" fmla="*/ 1403268 w 1830585"/>
                <a:gd name="connsiteY834" fmla="*/ 1178719 h 2366367"/>
                <a:gd name="connsiteX835" fmla="*/ 1403268 w 1830585"/>
                <a:gd name="connsiteY835" fmla="*/ 1071563 h 2366367"/>
                <a:gd name="connsiteX836" fmla="*/ 1403268 w 1830585"/>
                <a:gd name="connsiteY836" fmla="*/ 973336 h 2366367"/>
                <a:gd name="connsiteX837" fmla="*/ 1501495 w 1830585"/>
                <a:gd name="connsiteY837" fmla="*/ 973336 h 2366367"/>
                <a:gd name="connsiteX838" fmla="*/ 1501495 w 1830585"/>
                <a:gd name="connsiteY838" fmla="*/ 1071563 h 2366367"/>
                <a:gd name="connsiteX839" fmla="*/ 1403268 w 1830585"/>
                <a:gd name="connsiteY839" fmla="*/ 1071563 h 2366367"/>
                <a:gd name="connsiteX840" fmla="*/ 1403268 w 1830585"/>
                <a:gd name="connsiteY840" fmla="*/ 964406 h 2366367"/>
                <a:gd name="connsiteX841" fmla="*/ 1403268 w 1830585"/>
                <a:gd name="connsiteY841" fmla="*/ 866180 h 2366367"/>
                <a:gd name="connsiteX842" fmla="*/ 1501495 w 1830585"/>
                <a:gd name="connsiteY842" fmla="*/ 866180 h 2366367"/>
                <a:gd name="connsiteX843" fmla="*/ 1501495 w 1830585"/>
                <a:gd name="connsiteY843" fmla="*/ 964406 h 2366367"/>
                <a:gd name="connsiteX844" fmla="*/ 1403268 w 1830585"/>
                <a:gd name="connsiteY844" fmla="*/ 964406 h 2366367"/>
                <a:gd name="connsiteX845" fmla="*/ 1403268 w 1830585"/>
                <a:gd name="connsiteY845" fmla="*/ 857250 h 2366367"/>
                <a:gd name="connsiteX846" fmla="*/ 1403268 w 1830585"/>
                <a:gd name="connsiteY846" fmla="*/ 759023 h 2366367"/>
                <a:gd name="connsiteX847" fmla="*/ 1501495 w 1830585"/>
                <a:gd name="connsiteY847" fmla="*/ 759023 h 2366367"/>
                <a:gd name="connsiteX848" fmla="*/ 1501495 w 1830585"/>
                <a:gd name="connsiteY848" fmla="*/ 857250 h 2366367"/>
                <a:gd name="connsiteX849" fmla="*/ 1403268 w 1830585"/>
                <a:gd name="connsiteY849" fmla="*/ 857250 h 2366367"/>
                <a:gd name="connsiteX850" fmla="*/ 1403268 w 1830585"/>
                <a:gd name="connsiteY850" fmla="*/ 750094 h 2366367"/>
                <a:gd name="connsiteX851" fmla="*/ 1403268 w 1830585"/>
                <a:gd name="connsiteY851" fmla="*/ 651867 h 2366367"/>
                <a:gd name="connsiteX852" fmla="*/ 1501495 w 1830585"/>
                <a:gd name="connsiteY852" fmla="*/ 651867 h 2366367"/>
                <a:gd name="connsiteX853" fmla="*/ 1501495 w 1830585"/>
                <a:gd name="connsiteY853" fmla="*/ 750094 h 2366367"/>
                <a:gd name="connsiteX854" fmla="*/ 1403268 w 1830585"/>
                <a:gd name="connsiteY854" fmla="*/ 750094 h 2366367"/>
                <a:gd name="connsiteX855" fmla="*/ 1403268 w 1830585"/>
                <a:gd name="connsiteY855" fmla="*/ 642938 h 2366367"/>
                <a:gd name="connsiteX856" fmla="*/ 1403268 w 1830585"/>
                <a:gd name="connsiteY856" fmla="*/ 544711 h 2366367"/>
                <a:gd name="connsiteX857" fmla="*/ 1501495 w 1830585"/>
                <a:gd name="connsiteY857" fmla="*/ 544711 h 2366367"/>
                <a:gd name="connsiteX858" fmla="*/ 1501495 w 1830585"/>
                <a:gd name="connsiteY858" fmla="*/ 642938 h 2366367"/>
                <a:gd name="connsiteX859" fmla="*/ 1403268 w 1830585"/>
                <a:gd name="connsiteY859" fmla="*/ 642938 h 2366367"/>
                <a:gd name="connsiteX860" fmla="*/ 1403268 w 1830585"/>
                <a:gd name="connsiteY860" fmla="*/ 535781 h 2366367"/>
                <a:gd name="connsiteX861" fmla="*/ 1403268 w 1830585"/>
                <a:gd name="connsiteY861" fmla="*/ 437555 h 2366367"/>
                <a:gd name="connsiteX862" fmla="*/ 1501495 w 1830585"/>
                <a:gd name="connsiteY862" fmla="*/ 437555 h 2366367"/>
                <a:gd name="connsiteX863" fmla="*/ 1501495 w 1830585"/>
                <a:gd name="connsiteY863" fmla="*/ 535781 h 2366367"/>
                <a:gd name="connsiteX864" fmla="*/ 1403268 w 1830585"/>
                <a:gd name="connsiteY864" fmla="*/ 535781 h 2366367"/>
                <a:gd name="connsiteX865" fmla="*/ 1403268 w 1830585"/>
                <a:gd name="connsiteY865" fmla="*/ 428625 h 2366367"/>
                <a:gd name="connsiteX866" fmla="*/ 1403268 w 1830585"/>
                <a:gd name="connsiteY866" fmla="*/ 330398 h 2366367"/>
                <a:gd name="connsiteX867" fmla="*/ 1501495 w 1830585"/>
                <a:gd name="connsiteY867" fmla="*/ 330398 h 2366367"/>
                <a:gd name="connsiteX868" fmla="*/ 1501495 w 1830585"/>
                <a:gd name="connsiteY868" fmla="*/ 428625 h 2366367"/>
                <a:gd name="connsiteX869" fmla="*/ 1403268 w 1830585"/>
                <a:gd name="connsiteY869" fmla="*/ 428625 h 2366367"/>
                <a:gd name="connsiteX870" fmla="*/ 1403268 w 1830585"/>
                <a:gd name="connsiteY870" fmla="*/ 321469 h 2366367"/>
                <a:gd name="connsiteX871" fmla="*/ 1403268 w 1830585"/>
                <a:gd name="connsiteY871" fmla="*/ 223242 h 2366367"/>
                <a:gd name="connsiteX872" fmla="*/ 1501495 w 1830585"/>
                <a:gd name="connsiteY872" fmla="*/ 223242 h 2366367"/>
                <a:gd name="connsiteX873" fmla="*/ 1501495 w 1830585"/>
                <a:gd name="connsiteY873" fmla="*/ 321469 h 2366367"/>
                <a:gd name="connsiteX874" fmla="*/ 1403268 w 1830585"/>
                <a:gd name="connsiteY874" fmla="*/ 321469 h 2366367"/>
                <a:gd name="connsiteX875" fmla="*/ 1394339 w 1830585"/>
                <a:gd name="connsiteY875" fmla="*/ 321469 h 2366367"/>
                <a:gd name="connsiteX876" fmla="*/ 1296112 w 1830585"/>
                <a:gd name="connsiteY876" fmla="*/ 321469 h 2366367"/>
                <a:gd name="connsiteX877" fmla="*/ 1296112 w 1830585"/>
                <a:gd name="connsiteY877" fmla="*/ 223242 h 2366367"/>
                <a:gd name="connsiteX878" fmla="*/ 1394339 w 1830585"/>
                <a:gd name="connsiteY878" fmla="*/ 223242 h 2366367"/>
                <a:gd name="connsiteX879" fmla="*/ 1394339 w 1830585"/>
                <a:gd name="connsiteY879" fmla="*/ 321469 h 2366367"/>
                <a:gd name="connsiteX880" fmla="*/ 1287182 w 1830585"/>
                <a:gd name="connsiteY880" fmla="*/ 321469 h 2366367"/>
                <a:gd name="connsiteX881" fmla="*/ 1188956 w 1830585"/>
                <a:gd name="connsiteY881" fmla="*/ 321469 h 2366367"/>
                <a:gd name="connsiteX882" fmla="*/ 1188956 w 1830585"/>
                <a:gd name="connsiteY882" fmla="*/ 223242 h 2366367"/>
                <a:gd name="connsiteX883" fmla="*/ 1287182 w 1830585"/>
                <a:gd name="connsiteY883" fmla="*/ 223242 h 2366367"/>
                <a:gd name="connsiteX884" fmla="*/ 1287182 w 1830585"/>
                <a:gd name="connsiteY884" fmla="*/ 321469 h 2366367"/>
                <a:gd name="connsiteX885" fmla="*/ 1180026 w 1830585"/>
                <a:gd name="connsiteY885" fmla="*/ 321469 h 2366367"/>
                <a:gd name="connsiteX886" fmla="*/ 1081800 w 1830585"/>
                <a:gd name="connsiteY886" fmla="*/ 321469 h 2366367"/>
                <a:gd name="connsiteX887" fmla="*/ 1081800 w 1830585"/>
                <a:gd name="connsiteY887" fmla="*/ 223242 h 2366367"/>
                <a:gd name="connsiteX888" fmla="*/ 1180026 w 1830585"/>
                <a:gd name="connsiteY888" fmla="*/ 223242 h 2366367"/>
                <a:gd name="connsiteX889" fmla="*/ 1180026 w 1830585"/>
                <a:gd name="connsiteY889" fmla="*/ 321469 h 2366367"/>
                <a:gd name="connsiteX890" fmla="*/ 1072870 w 1830585"/>
                <a:gd name="connsiteY890" fmla="*/ 321469 h 2366367"/>
                <a:gd name="connsiteX891" fmla="*/ 974643 w 1830585"/>
                <a:gd name="connsiteY891" fmla="*/ 321469 h 2366367"/>
                <a:gd name="connsiteX892" fmla="*/ 974643 w 1830585"/>
                <a:gd name="connsiteY892" fmla="*/ 223242 h 2366367"/>
                <a:gd name="connsiteX893" fmla="*/ 1072870 w 1830585"/>
                <a:gd name="connsiteY893" fmla="*/ 223242 h 2366367"/>
                <a:gd name="connsiteX894" fmla="*/ 1072870 w 1830585"/>
                <a:gd name="connsiteY894" fmla="*/ 321469 h 2366367"/>
                <a:gd name="connsiteX895" fmla="*/ 965714 w 1830585"/>
                <a:gd name="connsiteY895" fmla="*/ 321469 h 2366367"/>
                <a:gd name="connsiteX896" fmla="*/ 867487 w 1830585"/>
                <a:gd name="connsiteY896" fmla="*/ 321469 h 2366367"/>
                <a:gd name="connsiteX897" fmla="*/ 867487 w 1830585"/>
                <a:gd name="connsiteY897" fmla="*/ 223242 h 2366367"/>
                <a:gd name="connsiteX898" fmla="*/ 965714 w 1830585"/>
                <a:gd name="connsiteY898" fmla="*/ 223242 h 2366367"/>
                <a:gd name="connsiteX899" fmla="*/ 965714 w 1830585"/>
                <a:gd name="connsiteY899" fmla="*/ 321469 h 2366367"/>
                <a:gd name="connsiteX900" fmla="*/ 858557 w 1830585"/>
                <a:gd name="connsiteY900" fmla="*/ 321469 h 2366367"/>
                <a:gd name="connsiteX901" fmla="*/ 760331 w 1830585"/>
                <a:gd name="connsiteY901" fmla="*/ 321469 h 2366367"/>
                <a:gd name="connsiteX902" fmla="*/ 760331 w 1830585"/>
                <a:gd name="connsiteY902" fmla="*/ 223242 h 2366367"/>
                <a:gd name="connsiteX903" fmla="*/ 858557 w 1830585"/>
                <a:gd name="connsiteY903" fmla="*/ 223242 h 2366367"/>
                <a:gd name="connsiteX904" fmla="*/ 858557 w 1830585"/>
                <a:gd name="connsiteY904" fmla="*/ 321469 h 2366367"/>
                <a:gd name="connsiteX905" fmla="*/ 751401 w 1830585"/>
                <a:gd name="connsiteY905" fmla="*/ 321469 h 2366367"/>
                <a:gd name="connsiteX906" fmla="*/ 653175 w 1830585"/>
                <a:gd name="connsiteY906" fmla="*/ 321469 h 2366367"/>
                <a:gd name="connsiteX907" fmla="*/ 653175 w 1830585"/>
                <a:gd name="connsiteY907" fmla="*/ 223242 h 2366367"/>
                <a:gd name="connsiteX908" fmla="*/ 751401 w 1830585"/>
                <a:gd name="connsiteY908" fmla="*/ 223242 h 2366367"/>
                <a:gd name="connsiteX909" fmla="*/ 751401 w 1830585"/>
                <a:gd name="connsiteY909" fmla="*/ 321469 h 2366367"/>
                <a:gd name="connsiteX910" fmla="*/ 644245 w 1830585"/>
                <a:gd name="connsiteY910" fmla="*/ 321469 h 2366367"/>
                <a:gd name="connsiteX911" fmla="*/ 546018 w 1830585"/>
                <a:gd name="connsiteY911" fmla="*/ 321469 h 2366367"/>
                <a:gd name="connsiteX912" fmla="*/ 546018 w 1830585"/>
                <a:gd name="connsiteY912" fmla="*/ 223242 h 2366367"/>
                <a:gd name="connsiteX913" fmla="*/ 644245 w 1830585"/>
                <a:gd name="connsiteY913" fmla="*/ 223242 h 2366367"/>
                <a:gd name="connsiteX914" fmla="*/ 644245 w 1830585"/>
                <a:gd name="connsiteY914" fmla="*/ 321469 h 2366367"/>
                <a:gd name="connsiteX915" fmla="*/ 537089 w 1830585"/>
                <a:gd name="connsiteY915" fmla="*/ 321469 h 2366367"/>
                <a:gd name="connsiteX916" fmla="*/ 438862 w 1830585"/>
                <a:gd name="connsiteY916" fmla="*/ 321469 h 2366367"/>
                <a:gd name="connsiteX917" fmla="*/ 438862 w 1830585"/>
                <a:gd name="connsiteY917" fmla="*/ 223242 h 2366367"/>
                <a:gd name="connsiteX918" fmla="*/ 537089 w 1830585"/>
                <a:gd name="connsiteY918" fmla="*/ 223242 h 2366367"/>
                <a:gd name="connsiteX919" fmla="*/ 537089 w 1830585"/>
                <a:gd name="connsiteY919" fmla="*/ 321469 h 2366367"/>
                <a:gd name="connsiteX920" fmla="*/ 429932 w 1830585"/>
                <a:gd name="connsiteY920" fmla="*/ 321469 h 2366367"/>
                <a:gd name="connsiteX921" fmla="*/ 331706 w 1830585"/>
                <a:gd name="connsiteY921" fmla="*/ 321469 h 2366367"/>
                <a:gd name="connsiteX922" fmla="*/ 331706 w 1830585"/>
                <a:gd name="connsiteY922" fmla="*/ 223242 h 2366367"/>
                <a:gd name="connsiteX923" fmla="*/ 429932 w 1830585"/>
                <a:gd name="connsiteY923" fmla="*/ 223242 h 2366367"/>
                <a:gd name="connsiteX924" fmla="*/ 429932 w 1830585"/>
                <a:gd name="connsiteY924" fmla="*/ 321469 h 2366367"/>
                <a:gd name="connsiteX925" fmla="*/ 429932 w 1830585"/>
                <a:gd name="connsiteY925" fmla="*/ 330398 h 2366367"/>
                <a:gd name="connsiteX926" fmla="*/ 429932 w 1830585"/>
                <a:gd name="connsiteY926" fmla="*/ 428625 h 2366367"/>
                <a:gd name="connsiteX927" fmla="*/ 331706 w 1830585"/>
                <a:gd name="connsiteY927" fmla="*/ 428625 h 2366367"/>
                <a:gd name="connsiteX928" fmla="*/ 331706 w 1830585"/>
                <a:gd name="connsiteY928" fmla="*/ 330398 h 2366367"/>
                <a:gd name="connsiteX929" fmla="*/ 429932 w 1830585"/>
                <a:gd name="connsiteY929" fmla="*/ 330398 h 2366367"/>
                <a:gd name="connsiteX930" fmla="*/ 322776 w 1830585"/>
                <a:gd name="connsiteY930" fmla="*/ 428625 h 2366367"/>
                <a:gd name="connsiteX931" fmla="*/ 224549 w 1830585"/>
                <a:gd name="connsiteY931" fmla="*/ 428625 h 2366367"/>
                <a:gd name="connsiteX932" fmla="*/ 224549 w 1830585"/>
                <a:gd name="connsiteY932" fmla="*/ 330398 h 2366367"/>
                <a:gd name="connsiteX933" fmla="*/ 322776 w 1830585"/>
                <a:gd name="connsiteY933" fmla="*/ 330398 h 2366367"/>
                <a:gd name="connsiteX934" fmla="*/ 322776 w 1830585"/>
                <a:gd name="connsiteY934" fmla="*/ 428625 h 2366367"/>
                <a:gd name="connsiteX935" fmla="*/ 322776 w 1830585"/>
                <a:gd name="connsiteY935" fmla="*/ 437555 h 2366367"/>
                <a:gd name="connsiteX936" fmla="*/ 322776 w 1830585"/>
                <a:gd name="connsiteY936" fmla="*/ 535781 h 2366367"/>
                <a:gd name="connsiteX937" fmla="*/ 224549 w 1830585"/>
                <a:gd name="connsiteY937" fmla="*/ 535781 h 2366367"/>
                <a:gd name="connsiteX938" fmla="*/ 224549 w 1830585"/>
                <a:gd name="connsiteY938" fmla="*/ 437555 h 2366367"/>
                <a:gd name="connsiteX939" fmla="*/ 322776 w 1830585"/>
                <a:gd name="connsiteY939" fmla="*/ 437555 h 2366367"/>
                <a:gd name="connsiteX940" fmla="*/ 322776 w 1830585"/>
                <a:gd name="connsiteY940" fmla="*/ 544711 h 2366367"/>
                <a:gd name="connsiteX941" fmla="*/ 322776 w 1830585"/>
                <a:gd name="connsiteY941" fmla="*/ 642938 h 2366367"/>
                <a:gd name="connsiteX942" fmla="*/ 224549 w 1830585"/>
                <a:gd name="connsiteY942" fmla="*/ 642938 h 2366367"/>
                <a:gd name="connsiteX943" fmla="*/ 224549 w 1830585"/>
                <a:gd name="connsiteY943" fmla="*/ 544711 h 2366367"/>
                <a:gd name="connsiteX944" fmla="*/ 322776 w 1830585"/>
                <a:gd name="connsiteY944" fmla="*/ 544711 h 2366367"/>
                <a:gd name="connsiteX945" fmla="*/ 322776 w 1830585"/>
                <a:gd name="connsiteY945" fmla="*/ 651867 h 2366367"/>
                <a:gd name="connsiteX946" fmla="*/ 322776 w 1830585"/>
                <a:gd name="connsiteY946" fmla="*/ 750094 h 2366367"/>
                <a:gd name="connsiteX947" fmla="*/ 224549 w 1830585"/>
                <a:gd name="connsiteY947" fmla="*/ 750094 h 2366367"/>
                <a:gd name="connsiteX948" fmla="*/ 224549 w 1830585"/>
                <a:gd name="connsiteY948" fmla="*/ 651867 h 2366367"/>
                <a:gd name="connsiteX949" fmla="*/ 322776 w 1830585"/>
                <a:gd name="connsiteY949" fmla="*/ 651867 h 2366367"/>
                <a:gd name="connsiteX950" fmla="*/ 322776 w 1830585"/>
                <a:gd name="connsiteY950" fmla="*/ 759023 h 2366367"/>
                <a:gd name="connsiteX951" fmla="*/ 322776 w 1830585"/>
                <a:gd name="connsiteY951" fmla="*/ 857250 h 2366367"/>
                <a:gd name="connsiteX952" fmla="*/ 224549 w 1830585"/>
                <a:gd name="connsiteY952" fmla="*/ 857250 h 2366367"/>
                <a:gd name="connsiteX953" fmla="*/ 224549 w 1830585"/>
                <a:gd name="connsiteY953" fmla="*/ 759023 h 2366367"/>
                <a:gd name="connsiteX954" fmla="*/ 322776 w 1830585"/>
                <a:gd name="connsiteY954" fmla="*/ 759023 h 2366367"/>
                <a:gd name="connsiteX955" fmla="*/ 322776 w 1830585"/>
                <a:gd name="connsiteY955" fmla="*/ 866180 h 2366367"/>
                <a:gd name="connsiteX956" fmla="*/ 322776 w 1830585"/>
                <a:gd name="connsiteY956" fmla="*/ 964406 h 2366367"/>
                <a:gd name="connsiteX957" fmla="*/ 224549 w 1830585"/>
                <a:gd name="connsiteY957" fmla="*/ 964406 h 2366367"/>
                <a:gd name="connsiteX958" fmla="*/ 224549 w 1830585"/>
                <a:gd name="connsiteY958" fmla="*/ 866180 h 2366367"/>
                <a:gd name="connsiteX959" fmla="*/ 322776 w 1830585"/>
                <a:gd name="connsiteY959" fmla="*/ 866180 h 2366367"/>
                <a:gd name="connsiteX960" fmla="*/ 322776 w 1830585"/>
                <a:gd name="connsiteY960" fmla="*/ 973336 h 2366367"/>
                <a:gd name="connsiteX961" fmla="*/ 322776 w 1830585"/>
                <a:gd name="connsiteY961" fmla="*/ 1071563 h 2366367"/>
                <a:gd name="connsiteX962" fmla="*/ 224549 w 1830585"/>
                <a:gd name="connsiteY962" fmla="*/ 1071563 h 2366367"/>
                <a:gd name="connsiteX963" fmla="*/ 224549 w 1830585"/>
                <a:gd name="connsiteY963" fmla="*/ 973336 h 2366367"/>
                <a:gd name="connsiteX964" fmla="*/ 322776 w 1830585"/>
                <a:gd name="connsiteY964" fmla="*/ 973336 h 2366367"/>
                <a:gd name="connsiteX965" fmla="*/ 322776 w 1830585"/>
                <a:gd name="connsiteY965" fmla="*/ 1080492 h 2366367"/>
                <a:gd name="connsiteX966" fmla="*/ 322776 w 1830585"/>
                <a:gd name="connsiteY966" fmla="*/ 1178719 h 2366367"/>
                <a:gd name="connsiteX967" fmla="*/ 224549 w 1830585"/>
                <a:gd name="connsiteY967" fmla="*/ 1178719 h 2366367"/>
                <a:gd name="connsiteX968" fmla="*/ 224549 w 1830585"/>
                <a:gd name="connsiteY968" fmla="*/ 1080492 h 2366367"/>
                <a:gd name="connsiteX969" fmla="*/ 322776 w 1830585"/>
                <a:gd name="connsiteY969" fmla="*/ 1080492 h 2366367"/>
                <a:gd name="connsiteX970" fmla="*/ 322776 w 1830585"/>
                <a:gd name="connsiteY970" fmla="*/ 1187649 h 2366367"/>
                <a:gd name="connsiteX971" fmla="*/ 322776 w 1830585"/>
                <a:gd name="connsiteY971" fmla="*/ 1285875 h 2366367"/>
                <a:gd name="connsiteX972" fmla="*/ 224549 w 1830585"/>
                <a:gd name="connsiteY972" fmla="*/ 1285875 h 2366367"/>
                <a:gd name="connsiteX973" fmla="*/ 224549 w 1830585"/>
                <a:gd name="connsiteY973" fmla="*/ 1187649 h 2366367"/>
                <a:gd name="connsiteX974" fmla="*/ 322776 w 1830585"/>
                <a:gd name="connsiteY974" fmla="*/ 1187649 h 2366367"/>
                <a:gd name="connsiteX975" fmla="*/ 322776 w 1830585"/>
                <a:gd name="connsiteY975" fmla="*/ 1294805 h 2366367"/>
                <a:gd name="connsiteX976" fmla="*/ 322776 w 1830585"/>
                <a:gd name="connsiteY976" fmla="*/ 1393031 h 2366367"/>
                <a:gd name="connsiteX977" fmla="*/ 224549 w 1830585"/>
                <a:gd name="connsiteY977" fmla="*/ 1393031 h 2366367"/>
                <a:gd name="connsiteX978" fmla="*/ 224549 w 1830585"/>
                <a:gd name="connsiteY978" fmla="*/ 1294805 h 2366367"/>
                <a:gd name="connsiteX979" fmla="*/ 322776 w 1830585"/>
                <a:gd name="connsiteY979" fmla="*/ 1294805 h 2366367"/>
                <a:gd name="connsiteX980" fmla="*/ 322776 w 1830585"/>
                <a:gd name="connsiteY980" fmla="*/ 1401961 h 2366367"/>
                <a:gd name="connsiteX981" fmla="*/ 322776 w 1830585"/>
                <a:gd name="connsiteY981" fmla="*/ 1500188 h 2366367"/>
                <a:gd name="connsiteX982" fmla="*/ 224549 w 1830585"/>
                <a:gd name="connsiteY982" fmla="*/ 1500188 h 2366367"/>
                <a:gd name="connsiteX983" fmla="*/ 224549 w 1830585"/>
                <a:gd name="connsiteY983" fmla="*/ 1401961 h 2366367"/>
                <a:gd name="connsiteX984" fmla="*/ 322776 w 1830585"/>
                <a:gd name="connsiteY984" fmla="*/ 1401961 h 2366367"/>
                <a:gd name="connsiteX985" fmla="*/ 322776 w 1830585"/>
                <a:gd name="connsiteY985" fmla="*/ 1509117 h 2366367"/>
                <a:gd name="connsiteX986" fmla="*/ 322776 w 1830585"/>
                <a:gd name="connsiteY986" fmla="*/ 1607344 h 2366367"/>
                <a:gd name="connsiteX987" fmla="*/ 224549 w 1830585"/>
                <a:gd name="connsiteY987" fmla="*/ 1607344 h 2366367"/>
                <a:gd name="connsiteX988" fmla="*/ 224549 w 1830585"/>
                <a:gd name="connsiteY988" fmla="*/ 1509117 h 2366367"/>
                <a:gd name="connsiteX989" fmla="*/ 322776 w 1830585"/>
                <a:gd name="connsiteY989" fmla="*/ 1509117 h 2366367"/>
                <a:gd name="connsiteX990" fmla="*/ 322776 w 1830585"/>
                <a:gd name="connsiteY990" fmla="*/ 1616274 h 2366367"/>
                <a:gd name="connsiteX991" fmla="*/ 322776 w 1830585"/>
                <a:gd name="connsiteY991" fmla="*/ 1714500 h 2366367"/>
                <a:gd name="connsiteX992" fmla="*/ 224549 w 1830585"/>
                <a:gd name="connsiteY992" fmla="*/ 1714500 h 2366367"/>
                <a:gd name="connsiteX993" fmla="*/ 224549 w 1830585"/>
                <a:gd name="connsiteY993" fmla="*/ 1616274 h 2366367"/>
                <a:gd name="connsiteX994" fmla="*/ 322776 w 1830585"/>
                <a:gd name="connsiteY994" fmla="*/ 1616274 h 2366367"/>
                <a:gd name="connsiteX995" fmla="*/ 322776 w 1830585"/>
                <a:gd name="connsiteY995" fmla="*/ 1723430 h 2366367"/>
                <a:gd name="connsiteX996" fmla="*/ 322776 w 1830585"/>
                <a:gd name="connsiteY996" fmla="*/ 1821656 h 2366367"/>
                <a:gd name="connsiteX997" fmla="*/ 224549 w 1830585"/>
                <a:gd name="connsiteY997" fmla="*/ 1821656 h 2366367"/>
                <a:gd name="connsiteX998" fmla="*/ 224549 w 1830585"/>
                <a:gd name="connsiteY998" fmla="*/ 1723430 h 2366367"/>
                <a:gd name="connsiteX999" fmla="*/ 322776 w 1830585"/>
                <a:gd name="connsiteY999" fmla="*/ 1723430 h 2366367"/>
                <a:gd name="connsiteX1000" fmla="*/ 322776 w 1830585"/>
                <a:gd name="connsiteY1000" fmla="*/ 1830586 h 2366367"/>
                <a:gd name="connsiteX1001" fmla="*/ 322776 w 1830585"/>
                <a:gd name="connsiteY1001" fmla="*/ 1928813 h 2366367"/>
                <a:gd name="connsiteX1002" fmla="*/ 224549 w 1830585"/>
                <a:gd name="connsiteY1002" fmla="*/ 1928813 h 2366367"/>
                <a:gd name="connsiteX1003" fmla="*/ 224549 w 1830585"/>
                <a:gd name="connsiteY1003" fmla="*/ 1830586 h 2366367"/>
                <a:gd name="connsiteX1004" fmla="*/ 322776 w 1830585"/>
                <a:gd name="connsiteY1004" fmla="*/ 1830586 h 2366367"/>
                <a:gd name="connsiteX1005" fmla="*/ 322776 w 1830585"/>
                <a:gd name="connsiteY1005" fmla="*/ 1937742 h 2366367"/>
                <a:gd name="connsiteX1006" fmla="*/ 322776 w 1830585"/>
                <a:gd name="connsiteY1006" fmla="*/ 2035969 h 2366367"/>
                <a:gd name="connsiteX1007" fmla="*/ 224549 w 1830585"/>
                <a:gd name="connsiteY1007" fmla="*/ 2035969 h 2366367"/>
                <a:gd name="connsiteX1008" fmla="*/ 224549 w 1830585"/>
                <a:gd name="connsiteY1008" fmla="*/ 1937742 h 2366367"/>
                <a:gd name="connsiteX1009" fmla="*/ 322776 w 1830585"/>
                <a:gd name="connsiteY1009" fmla="*/ 1937742 h 2366367"/>
                <a:gd name="connsiteX1010" fmla="*/ 331706 w 1830585"/>
                <a:gd name="connsiteY1010" fmla="*/ 1937742 h 2366367"/>
                <a:gd name="connsiteX1011" fmla="*/ 429932 w 1830585"/>
                <a:gd name="connsiteY1011" fmla="*/ 1937742 h 2366367"/>
                <a:gd name="connsiteX1012" fmla="*/ 429932 w 1830585"/>
                <a:gd name="connsiteY1012" fmla="*/ 2035969 h 2366367"/>
                <a:gd name="connsiteX1013" fmla="*/ 331706 w 1830585"/>
                <a:gd name="connsiteY1013" fmla="*/ 2035969 h 2366367"/>
                <a:gd name="connsiteX1014" fmla="*/ 331706 w 1830585"/>
                <a:gd name="connsiteY1014" fmla="*/ 1937742 h 2366367"/>
                <a:gd name="connsiteX1015" fmla="*/ 429932 w 1830585"/>
                <a:gd name="connsiteY1015" fmla="*/ 2044899 h 2366367"/>
                <a:gd name="connsiteX1016" fmla="*/ 429932 w 1830585"/>
                <a:gd name="connsiteY1016" fmla="*/ 2143125 h 2366367"/>
                <a:gd name="connsiteX1017" fmla="*/ 331706 w 1830585"/>
                <a:gd name="connsiteY1017" fmla="*/ 2143125 h 2366367"/>
                <a:gd name="connsiteX1018" fmla="*/ 331706 w 1830585"/>
                <a:gd name="connsiteY1018" fmla="*/ 2044899 h 2366367"/>
                <a:gd name="connsiteX1019" fmla="*/ 429932 w 1830585"/>
                <a:gd name="connsiteY1019" fmla="*/ 2044899 h 2366367"/>
                <a:gd name="connsiteX1020" fmla="*/ 438862 w 1830585"/>
                <a:gd name="connsiteY1020" fmla="*/ 2044899 h 2366367"/>
                <a:gd name="connsiteX1021" fmla="*/ 537089 w 1830585"/>
                <a:gd name="connsiteY1021" fmla="*/ 2044899 h 2366367"/>
                <a:gd name="connsiteX1022" fmla="*/ 537089 w 1830585"/>
                <a:gd name="connsiteY1022" fmla="*/ 2143125 h 2366367"/>
                <a:gd name="connsiteX1023" fmla="*/ 438862 w 1830585"/>
                <a:gd name="connsiteY1023" fmla="*/ 2143125 h 2366367"/>
                <a:gd name="connsiteX1024" fmla="*/ 438862 w 1830585"/>
                <a:gd name="connsiteY1024" fmla="*/ 2044899 h 2366367"/>
                <a:gd name="connsiteX1025" fmla="*/ 546018 w 1830585"/>
                <a:gd name="connsiteY1025" fmla="*/ 2044899 h 2366367"/>
                <a:gd name="connsiteX1026" fmla="*/ 644245 w 1830585"/>
                <a:gd name="connsiteY1026" fmla="*/ 2044899 h 2366367"/>
                <a:gd name="connsiteX1027" fmla="*/ 644245 w 1830585"/>
                <a:gd name="connsiteY1027" fmla="*/ 2143125 h 2366367"/>
                <a:gd name="connsiteX1028" fmla="*/ 546018 w 1830585"/>
                <a:gd name="connsiteY1028" fmla="*/ 2143125 h 2366367"/>
                <a:gd name="connsiteX1029" fmla="*/ 546018 w 1830585"/>
                <a:gd name="connsiteY1029" fmla="*/ 2044899 h 2366367"/>
                <a:gd name="connsiteX1030" fmla="*/ 653175 w 1830585"/>
                <a:gd name="connsiteY1030" fmla="*/ 2044899 h 2366367"/>
                <a:gd name="connsiteX1031" fmla="*/ 751401 w 1830585"/>
                <a:gd name="connsiteY1031" fmla="*/ 2044899 h 2366367"/>
                <a:gd name="connsiteX1032" fmla="*/ 751401 w 1830585"/>
                <a:gd name="connsiteY1032" fmla="*/ 2143125 h 2366367"/>
                <a:gd name="connsiteX1033" fmla="*/ 653175 w 1830585"/>
                <a:gd name="connsiteY1033" fmla="*/ 2143125 h 2366367"/>
                <a:gd name="connsiteX1034" fmla="*/ 653175 w 1830585"/>
                <a:gd name="connsiteY1034" fmla="*/ 2044899 h 2366367"/>
                <a:gd name="connsiteX1035" fmla="*/ 760331 w 1830585"/>
                <a:gd name="connsiteY1035" fmla="*/ 2044899 h 2366367"/>
                <a:gd name="connsiteX1036" fmla="*/ 858557 w 1830585"/>
                <a:gd name="connsiteY1036" fmla="*/ 2044899 h 2366367"/>
                <a:gd name="connsiteX1037" fmla="*/ 858557 w 1830585"/>
                <a:gd name="connsiteY1037" fmla="*/ 2143125 h 2366367"/>
                <a:gd name="connsiteX1038" fmla="*/ 760331 w 1830585"/>
                <a:gd name="connsiteY1038" fmla="*/ 2143125 h 2366367"/>
                <a:gd name="connsiteX1039" fmla="*/ 760331 w 1830585"/>
                <a:gd name="connsiteY1039" fmla="*/ 2044899 h 2366367"/>
                <a:gd name="connsiteX1040" fmla="*/ 867487 w 1830585"/>
                <a:gd name="connsiteY1040" fmla="*/ 2044899 h 2366367"/>
                <a:gd name="connsiteX1041" fmla="*/ 965714 w 1830585"/>
                <a:gd name="connsiteY1041" fmla="*/ 2044899 h 2366367"/>
                <a:gd name="connsiteX1042" fmla="*/ 965714 w 1830585"/>
                <a:gd name="connsiteY1042" fmla="*/ 2143125 h 2366367"/>
                <a:gd name="connsiteX1043" fmla="*/ 867487 w 1830585"/>
                <a:gd name="connsiteY1043" fmla="*/ 2143125 h 2366367"/>
                <a:gd name="connsiteX1044" fmla="*/ 867487 w 1830585"/>
                <a:gd name="connsiteY1044" fmla="*/ 2044899 h 2366367"/>
                <a:gd name="connsiteX1045" fmla="*/ 974643 w 1830585"/>
                <a:gd name="connsiteY1045" fmla="*/ 2044899 h 2366367"/>
                <a:gd name="connsiteX1046" fmla="*/ 1072870 w 1830585"/>
                <a:gd name="connsiteY1046" fmla="*/ 2044899 h 2366367"/>
                <a:gd name="connsiteX1047" fmla="*/ 1072870 w 1830585"/>
                <a:gd name="connsiteY1047" fmla="*/ 2143125 h 2366367"/>
                <a:gd name="connsiteX1048" fmla="*/ 974643 w 1830585"/>
                <a:gd name="connsiteY1048" fmla="*/ 2143125 h 2366367"/>
                <a:gd name="connsiteX1049" fmla="*/ 974643 w 1830585"/>
                <a:gd name="connsiteY1049" fmla="*/ 2044899 h 2366367"/>
                <a:gd name="connsiteX1050" fmla="*/ 1081800 w 1830585"/>
                <a:gd name="connsiteY1050" fmla="*/ 2044899 h 2366367"/>
                <a:gd name="connsiteX1051" fmla="*/ 1180026 w 1830585"/>
                <a:gd name="connsiteY1051" fmla="*/ 2044899 h 2366367"/>
                <a:gd name="connsiteX1052" fmla="*/ 1180026 w 1830585"/>
                <a:gd name="connsiteY1052" fmla="*/ 2143125 h 2366367"/>
                <a:gd name="connsiteX1053" fmla="*/ 1081800 w 1830585"/>
                <a:gd name="connsiteY1053" fmla="*/ 2143125 h 2366367"/>
                <a:gd name="connsiteX1054" fmla="*/ 1081800 w 1830585"/>
                <a:gd name="connsiteY1054" fmla="*/ 2044899 h 2366367"/>
                <a:gd name="connsiteX1055" fmla="*/ 1188956 w 1830585"/>
                <a:gd name="connsiteY1055" fmla="*/ 2044899 h 2366367"/>
                <a:gd name="connsiteX1056" fmla="*/ 1287182 w 1830585"/>
                <a:gd name="connsiteY1056" fmla="*/ 2044899 h 2366367"/>
                <a:gd name="connsiteX1057" fmla="*/ 1287182 w 1830585"/>
                <a:gd name="connsiteY1057" fmla="*/ 2143125 h 2366367"/>
                <a:gd name="connsiteX1058" fmla="*/ 1188956 w 1830585"/>
                <a:gd name="connsiteY1058" fmla="*/ 2143125 h 2366367"/>
                <a:gd name="connsiteX1059" fmla="*/ 1188956 w 1830585"/>
                <a:gd name="connsiteY1059" fmla="*/ 2044899 h 2366367"/>
                <a:gd name="connsiteX1060" fmla="*/ 1296112 w 1830585"/>
                <a:gd name="connsiteY1060" fmla="*/ 2044899 h 2366367"/>
                <a:gd name="connsiteX1061" fmla="*/ 1394339 w 1830585"/>
                <a:gd name="connsiteY1061" fmla="*/ 2044899 h 2366367"/>
                <a:gd name="connsiteX1062" fmla="*/ 1394339 w 1830585"/>
                <a:gd name="connsiteY1062" fmla="*/ 2143125 h 2366367"/>
                <a:gd name="connsiteX1063" fmla="*/ 1296112 w 1830585"/>
                <a:gd name="connsiteY1063" fmla="*/ 2143125 h 2366367"/>
                <a:gd name="connsiteX1064" fmla="*/ 1296112 w 1830585"/>
                <a:gd name="connsiteY1064" fmla="*/ 2044899 h 2366367"/>
                <a:gd name="connsiteX1065" fmla="*/ 1403268 w 1830585"/>
                <a:gd name="connsiteY1065" fmla="*/ 2044899 h 2366367"/>
                <a:gd name="connsiteX1066" fmla="*/ 1501495 w 1830585"/>
                <a:gd name="connsiteY1066" fmla="*/ 2044899 h 2366367"/>
                <a:gd name="connsiteX1067" fmla="*/ 1501495 w 1830585"/>
                <a:gd name="connsiteY1067" fmla="*/ 2143125 h 2366367"/>
                <a:gd name="connsiteX1068" fmla="*/ 1403268 w 1830585"/>
                <a:gd name="connsiteY1068" fmla="*/ 2143125 h 2366367"/>
                <a:gd name="connsiteX1069" fmla="*/ 1403268 w 1830585"/>
                <a:gd name="connsiteY1069" fmla="*/ 2044899 h 2366367"/>
                <a:gd name="connsiteX1070" fmla="*/ 1403268 w 1830585"/>
                <a:gd name="connsiteY1070" fmla="*/ 2035969 h 2366367"/>
                <a:gd name="connsiteX1071" fmla="*/ 1403268 w 1830585"/>
                <a:gd name="connsiteY1071" fmla="*/ 1937742 h 2366367"/>
                <a:gd name="connsiteX1072" fmla="*/ 1501495 w 1830585"/>
                <a:gd name="connsiteY1072" fmla="*/ 1937742 h 2366367"/>
                <a:gd name="connsiteX1073" fmla="*/ 1501495 w 1830585"/>
                <a:gd name="connsiteY1073" fmla="*/ 2035969 h 2366367"/>
                <a:gd name="connsiteX1074" fmla="*/ 1403268 w 1830585"/>
                <a:gd name="connsiteY1074" fmla="*/ 2035969 h 2366367"/>
                <a:gd name="connsiteX1075" fmla="*/ 1510425 w 1830585"/>
                <a:gd name="connsiteY1075" fmla="*/ 1937742 h 2366367"/>
                <a:gd name="connsiteX1076" fmla="*/ 1608651 w 1830585"/>
                <a:gd name="connsiteY1076" fmla="*/ 1937742 h 2366367"/>
                <a:gd name="connsiteX1077" fmla="*/ 1608651 w 1830585"/>
                <a:gd name="connsiteY1077" fmla="*/ 2035969 h 2366367"/>
                <a:gd name="connsiteX1078" fmla="*/ 1510425 w 1830585"/>
                <a:gd name="connsiteY1078" fmla="*/ 2035969 h 2366367"/>
                <a:gd name="connsiteX1079" fmla="*/ 1510425 w 1830585"/>
                <a:gd name="connsiteY1079" fmla="*/ 1937742 h 2366367"/>
                <a:gd name="connsiteX1080" fmla="*/ 1510425 w 1830585"/>
                <a:gd name="connsiteY1080" fmla="*/ 1928813 h 2366367"/>
                <a:gd name="connsiteX1081" fmla="*/ 1510425 w 1830585"/>
                <a:gd name="connsiteY1081" fmla="*/ 1830586 h 2366367"/>
                <a:gd name="connsiteX1082" fmla="*/ 1608651 w 1830585"/>
                <a:gd name="connsiteY1082" fmla="*/ 1830586 h 2366367"/>
                <a:gd name="connsiteX1083" fmla="*/ 1608651 w 1830585"/>
                <a:gd name="connsiteY1083" fmla="*/ 1928813 h 2366367"/>
                <a:gd name="connsiteX1084" fmla="*/ 1510425 w 1830585"/>
                <a:gd name="connsiteY1084" fmla="*/ 1928813 h 2366367"/>
                <a:gd name="connsiteX1085" fmla="*/ 1510425 w 1830585"/>
                <a:gd name="connsiteY1085" fmla="*/ 1821656 h 2366367"/>
                <a:gd name="connsiteX1086" fmla="*/ 1510425 w 1830585"/>
                <a:gd name="connsiteY1086" fmla="*/ 1723430 h 2366367"/>
                <a:gd name="connsiteX1087" fmla="*/ 1608651 w 1830585"/>
                <a:gd name="connsiteY1087" fmla="*/ 1723430 h 2366367"/>
                <a:gd name="connsiteX1088" fmla="*/ 1608651 w 1830585"/>
                <a:gd name="connsiteY1088" fmla="*/ 1821656 h 2366367"/>
                <a:gd name="connsiteX1089" fmla="*/ 1510425 w 1830585"/>
                <a:gd name="connsiteY1089" fmla="*/ 1821656 h 2366367"/>
                <a:gd name="connsiteX1090" fmla="*/ 1510425 w 1830585"/>
                <a:gd name="connsiteY1090" fmla="*/ 1714500 h 2366367"/>
                <a:gd name="connsiteX1091" fmla="*/ 1510425 w 1830585"/>
                <a:gd name="connsiteY1091" fmla="*/ 1616274 h 2366367"/>
                <a:gd name="connsiteX1092" fmla="*/ 1608651 w 1830585"/>
                <a:gd name="connsiteY1092" fmla="*/ 1616274 h 2366367"/>
                <a:gd name="connsiteX1093" fmla="*/ 1608651 w 1830585"/>
                <a:gd name="connsiteY1093" fmla="*/ 1714500 h 2366367"/>
                <a:gd name="connsiteX1094" fmla="*/ 1510425 w 1830585"/>
                <a:gd name="connsiteY1094" fmla="*/ 1714500 h 2366367"/>
                <a:gd name="connsiteX1095" fmla="*/ 1510425 w 1830585"/>
                <a:gd name="connsiteY1095" fmla="*/ 1607344 h 2366367"/>
                <a:gd name="connsiteX1096" fmla="*/ 1510425 w 1830585"/>
                <a:gd name="connsiteY1096" fmla="*/ 1509117 h 2366367"/>
                <a:gd name="connsiteX1097" fmla="*/ 1608651 w 1830585"/>
                <a:gd name="connsiteY1097" fmla="*/ 1509117 h 2366367"/>
                <a:gd name="connsiteX1098" fmla="*/ 1608651 w 1830585"/>
                <a:gd name="connsiteY1098" fmla="*/ 1607344 h 2366367"/>
                <a:gd name="connsiteX1099" fmla="*/ 1510425 w 1830585"/>
                <a:gd name="connsiteY1099" fmla="*/ 1607344 h 2366367"/>
                <a:gd name="connsiteX1100" fmla="*/ 1510425 w 1830585"/>
                <a:gd name="connsiteY1100" fmla="*/ 1500188 h 2366367"/>
                <a:gd name="connsiteX1101" fmla="*/ 1510425 w 1830585"/>
                <a:gd name="connsiteY1101" fmla="*/ 1401961 h 2366367"/>
                <a:gd name="connsiteX1102" fmla="*/ 1608651 w 1830585"/>
                <a:gd name="connsiteY1102" fmla="*/ 1401961 h 2366367"/>
                <a:gd name="connsiteX1103" fmla="*/ 1608651 w 1830585"/>
                <a:gd name="connsiteY1103" fmla="*/ 1500188 h 2366367"/>
                <a:gd name="connsiteX1104" fmla="*/ 1510425 w 1830585"/>
                <a:gd name="connsiteY1104" fmla="*/ 1500188 h 2366367"/>
                <a:gd name="connsiteX1105" fmla="*/ 1510425 w 1830585"/>
                <a:gd name="connsiteY1105" fmla="*/ 1393031 h 2366367"/>
                <a:gd name="connsiteX1106" fmla="*/ 1510425 w 1830585"/>
                <a:gd name="connsiteY1106" fmla="*/ 1294805 h 2366367"/>
                <a:gd name="connsiteX1107" fmla="*/ 1608651 w 1830585"/>
                <a:gd name="connsiteY1107" fmla="*/ 1294805 h 2366367"/>
                <a:gd name="connsiteX1108" fmla="*/ 1608651 w 1830585"/>
                <a:gd name="connsiteY1108" fmla="*/ 1393031 h 2366367"/>
                <a:gd name="connsiteX1109" fmla="*/ 1510425 w 1830585"/>
                <a:gd name="connsiteY1109" fmla="*/ 1393031 h 2366367"/>
                <a:gd name="connsiteX1110" fmla="*/ 1510425 w 1830585"/>
                <a:gd name="connsiteY1110" fmla="*/ 1285875 h 2366367"/>
                <a:gd name="connsiteX1111" fmla="*/ 1510425 w 1830585"/>
                <a:gd name="connsiteY1111" fmla="*/ 1187649 h 2366367"/>
                <a:gd name="connsiteX1112" fmla="*/ 1608651 w 1830585"/>
                <a:gd name="connsiteY1112" fmla="*/ 1187649 h 2366367"/>
                <a:gd name="connsiteX1113" fmla="*/ 1608651 w 1830585"/>
                <a:gd name="connsiteY1113" fmla="*/ 1285875 h 2366367"/>
                <a:gd name="connsiteX1114" fmla="*/ 1510425 w 1830585"/>
                <a:gd name="connsiteY1114" fmla="*/ 1285875 h 2366367"/>
                <a:gd name="connsiteX1115" fmla="*/ 1510425 w 1830585"/>
                <a:gd name="connsiteY1115" fmla="*/ 1178719 h 2366367"/>
                <a:gd name="connsiteX1116" fmla="*/ 1510425 w 1830585"/>
                <a:gd name="connsiteY1116" fmla="*/ 1080492 h 2366367"/>
                <a:gd name="connsiteX1117" fmla="*/ 1608651 w 1830585"/>
                <a:gd name="connsiteY1117" fmla="*/ 1080492 h 2366367"/>
                <a:gd name="connsiteX1118" fmla="*/ 1608651 w 1830585"/>
                <a:gd name="connsiteY1118" fmla="*/ 1178719 h 2366367"/>
                <a:gd name="connsiteX1119" fmla="*/ 1510425 w 1830585"/>
                <a:gd name="connsiteY1119" fmla="*/ 1178719 h 2366367"/>
                <a:gd name="connsiteX1120" fmla="*/ 1510425 w 1830585"/>
                <a:gd name="connsiteY1120" fmla="*/ 1071563 h 2366367"/>
                <a:gd name="connsiteX1121" fmla="*/ 1510425 w 1830585"/>
                <a:gd name="connsiteY1121" fmla="*/ 973336 h 2366367"/>
                <a:gd name="connsiteX1122" fmla="*/ 1608651 w 1830585"/>
                <a:gd name="connsiteY1122" fmla="*/ 973336 h 2366367"/>
                <a:gd name="connsiteX1123" fmla="*/ 1608651 w 1830585"/>
                <a:gd name="connsiteY1123" fmla="*/ 1071563 h 2366367"/>
                <a:gd name="connsiteX1124" fmla="*/ 1510425 w 1830585"/>
                <a:gd name="connsiteY1124" fmla="*/ 1071563 h 2366367"/>
                <a:gd name="connsiteX1125" fmla="*/ 1510425 w 1830585"/>
                <a:gd name="connsiteY1125" fmla="*/ 964406 h 2366367"/>
                <a:gd name="connsiteX1126" fmla="*/ 1510425 w 1830585"/>
                <a:gd name="connsiteY1126" fmla="*/ 866180 h 2366367"/>
                <a:gd name="connsiteX1127" fmla="*/ 1608651 w 1830585"/>
                <a:gd name="connsiteY1127" fmla="*/ 866180 h 2366367"/>
                <a:gd name="connsiteX1128" fmla="*/ 1608651 w 1830585"/>
                <a:gd name="connsiteY1128" fmla="*/ 964406 h 2366367"/>
                <a:gd name="connsiteX1129" fmla="*/ 1510425 w 1830585"/>
                <a:gd name="connsiteY1129" fmla="*/ 964406 h 2366367"/>
                <a:gd name="connsiteX1130" fmla="*/ 1510425 w 1830585"/>
                <a:gd name="connsiteY1130" fmla="*/ 857250 h 2366367"/>
                <a:gd name="connsiteX1131" fmla="*/ 1510425 w 1830585"/>
                <a:gd name="connsiteY1131" fmla="*/ 759023 h 2366367"/>
                <a:gd name="connsiteX1132" fmla="*/ 1608651 w 1830585"/>
                <a:gd name="connsiteY1132" fmla="*/ 759023 h 2366367"/>
                <a:gd name="connsiteX1133" fmla="*/ 1608651 w 1830585"/>
                <a:gd name="connsiteY1133" fmla="*/ 857250 h 2366367"/>
                <a:gd name="connsiteX1134" fmla="*/ 1510425 w 1830585"/>
                <a:gd name="connsiteY1134" fmla="*/ 857250 h 2366367"/>
                <a:gd name="connsiteX1135" fmla="*/ 1510425 w 1830585"/>
                <a:gd name="connsiteY1135" fmla="*/ 750094 h 2366367"/>
                <a:gd name="connsiteX1136" fmla="*/ 1510425 w 1830585"/>
                <a:gd name="connsiteY1136" fmla="*/ 651867 h 2366367"/>
                <a:gd name="connsiteX1137" fmla="*/ 1608651 w 1830585"/>
                <a:gd name="connsiteY1137" fmla="*/ 651867 h 2366367"/>
                <a:gd name="connsiteX1138" fmla="*/ 1608651 w 1830585"/>
                <a:gd name="connsiteY1138" fmla="*/ 750094 h 2366367"/>
                <a:gd name="connsiteX1139" fmla="*/ 1510425 w 1830585"/>
                <a:gd name="connsiteY1139" fmla="*/ 750094 h 2366367"/>
                <a:gd name="connsiteX1140" fmla="*/ 1510425 w 1830585"/>
                <a:gd name="connsiteY1140" fmla="*/ 642938 h 2366367"/>
                <a:gd name="connsiteX1141" fmla="*/ 1510425 w 1830585"/>
                <a:gd name="connsiteY1141" fmla="*/ 544711 h 2366367"/>
                <a:gd name="connsiteX1142" fmla="*/ 1608651 w 1830585"/>
                <a:gd name="connsiteY1142" fmla="*/ 544711 h 2366367"/>
                <a:gd name="connsiteX1143" fmla="*/ 1608651 w 1830585"/>
                <a:gd name="connsiteY1143" fmla="*/ 642938 h 2366367"/>
                <a:gd name="connsiteX1144" fmla="*/ 1510425 w 1830585"/>
                <a:gd name="connsiteY1144" fmla="*/ 642938 h 2366367"/>
                <a:gd name="connsiteX1145" fmla="*/ 1510425 w 1830585"/>
                <a:gd name="connsiteY1145" fmla="*/ 535781 h 2366367"/>
                <a:gd name="connsiteX1146" fmla="*/ 1510425 w 1830585"/>
                <a:gd name="connsiteY1146" fmla="*/ 437555 h 2366367"/>
                <a:gd name="connsiteX1147" fmla="*/ 1608651 w 1830585"/>
                <a:gd name="connsiteY1147" fmla="*/ 437555 h 2366367"/>
                <a:gd name="connsiteX1148" fmla="*/ 1608651 w 1830585"/>
                <a:gd name="connsiteY1148" fmla="*/ 535781 h 2366367"/>
                <a:gd name="connsiteX1149" fmla="*/ 1510425 w 1830585"/>
                <a:gd name="connsiteY1149" fmla="*/ 535781 h 2366367"/>
                <a:gd name="connsiteX1150" fmla="*/ 1510425 w 1830585"/>
                <a:gd name="connsiteY1150" fmla="*/ 428625 h 2366367"/>
                <a:gd name="connsiteX1151" fmla="*/ 1510425 w 1830585"/>
                <a:gd name="connsiteY1151" fmla="*/ 330398 h 2366367"/>
                <a:gd name="connsiteX1152" fmla="*/ 1608651 w 1830585"/>
                <a:gd name="connsiteY1152" fmla="*/ 330398 h 2366367"/>
                <a:gd name="connsiteX1153" fmla="*/ 1608651 w 1830585"/>
                <a:gd name="connsiteY1153" fmla="*/ 428625 h 2366367"/>
                <a:gd name="connsiteX1154" fmla="*/ 1510425 w 1830585"/>
                <a:gd name="connsiteY1154" fmla="*/ 428625 h 2366367"/>
                <a:gd name="connsiteX1155" fmla="*/ 1510425 w 1830585"/>
                <a:gd name="connsiteY1155" fmla="*/ 321469 h 2366367"/>
                <a:gd name="connsiteX1156" fmla="*/ 1510425 w 1830585"/>
                <a:gd name="connsiteY1156" fmla="*/ 223242 h 2366367"/>
                <a:gd name="connsiteX1157" fmla="*/ 1608651 w 1830585"/>
                <a:gd name="connsiteY1157" fmla="*/ 223242 h 2366367"/>
                <a:gd name="connsiteX1158" fmla="*/ 1608651 w 1830585"/>
                <a:gd name="connsiteY1158" fmla="*/ 321469 h 2366367"/>
                <a:gd name="connsiteX1159" fmla="*/ 1510425 w 1830585"/>
                <a:gd name="connsiteY1159" fmla="*/ 321469 h 2366367"/>
                <a:gd name="connsiteX1160" fmla="*/ 1510425 w 1830585"/>
                <a:gd name="connsiteY1160" fmla="*/ 214313 h 2366367"/>
                <a:gd name="connsiteX1161" fmla="*/ 1510425 w 1830585"/>
                <a:gd name="connsiteY1161" fmla="*/ 116086 h 2366367"/>
                <a:gd name="connsiteX1162" fmla="*/ 1608651 w 1830585"/>
                <a:gd name="connsiteY1162" fmla="*/ 116086 h 2366367"/>
                <a:gd name="connsiteX1163" fmla="*/ 1608651 w 1830585"/>
                <a:gd name="connsiteY1163" fmla="*/ 214313 h 2366367"/>
                <a:gd name="connsiteX1164" fmla="*/ 1510425 w 1830585"/>
                <a:gd name="connsiteY1164" fmla="*/ 214313 h 2366367"/>
                <a:gd name="connsiteX1165" fmla="*/ 1501495 w 1830585"/>
                <a:gd name="connsiteY1165" fmla="*/ 214313 h 2366367"/>
                <a:gd name="connsiteX1166" fmla="*/ 1403268 w 1830585"/>
                <a:gd name="connsiteY1166" fmla="*/ 214313 h 2366367"/>
                <a:gd name="connsiteX1167" fmla="*/ 1403268 w 1830585"/>
                <a:gd name="connsiteY1167" fmla="*/ 116086 h 2366367"/>
                <a:gd name="connsiteX1168" fmla="*/ 1501495 w 1830585"/>
                <a:gd name="connsiteY1168" fmla="*/ 116086 h 2366367"/>
                <a:gd name="connsiteX1169" fmla="*/ 1501495 w 1830585"/>
                <a:gd name="connsiteY1169" fmla="*/ 214313 h 2366367"/>
                <a:gd name="connsiteX1170" fmla="*/ 1394339 w 1830585"/>
                <a:gd name="connsiteY1170" fmla="*/ 214313 h 2366367"/>
                <a:gd name="connsiteX1171" fmla="*/ 1296112 w 1830585"/>
                <a:gd name="connsiteY1171" fmla="*/ 214313 h 2366367"/>
                <a:gd name="connsiteX1172" fmla="*/ 1296112 w 1830585"/>
                <a:gd name="connsiteY1172" fmla="*/ 116086 h 2366367"/>
                <a:gd name="connsiteX1173" fmla="*/ 1394339 w 1830585"/>
                <a:gd name="connsiteY1173" fmla="*/ 116086 h 2366367"/>
                <a:gd name="connsiteX1174" fmla="*/ 1394339 w 1830585"/>
                <a:gd name="connsiteY1174" fmla="*/ 214313 h 2366367"/>
                <a:gd name="connsiteX1175" fmla="*/ 1287182 w 1830585"/>
                <a:gd name="connsiteY1175" fmla="*/ 214313 h 2366367"/>
                <a:gd name="connsiteX1176" fmla="*/ 1188956 w 1830585"/>
                <a:gd name="connsiteY1176" fmla="*/ 214313 h 2366367"/>
                <a:gd name="connsiteX1177" fmla="*/ 1188956 w 1830585"/>
                <a:gd name="connsiteY1177" fmla="*/ 116086 h 2366367"/>
                <a:gd name="connsiteX1178" fmla="*/ 1287182 w 1830585"/>
                <a:gd name="connsiteY1178" fmla="*/ 116086 h 2366367"/>
                <a:gd name="connsiteX1179" fmla="*/ 1287182 w 1830585"/>
                <a:gd name="connsiteY1179" fmla="*/ 214313 h 2366367"/>
                <a:gd name="connsiteX1180" fmla="*/ 1180026 w 1830585"/>
                <a:gd name="connsiteY1180" fmla="*/ 214313 h 2366367"/>
                <a:gd name="connsiteX1181" fmla="*/ 1081800 w 1830585"/>
                <a:gd name="connsiteY1181" fmla="*/ 214313 h 2366367"/>
                <a:gd name="connsiteX1182" fmla="*/ 1081800 w 1830585"/>
                <a:gd name="connsiteY1182" fmla="*/ 116086 h 2366367"/>
                <a:gd name="connsiteX1183" fmla="*/ 1180026 w 1830585"/>
                <a:gd name="connsiteY1183" fmla="*/ 116086 h 2366367"/>
                <a:gd name="connsiteX1184" fmla="*/ 1180026 w 1830585"/>
                <a:gd name="connsiteY1184" fmla="*/ 214313 h 2366367"/>
                <a:gd name="connsiteX1185" fmla="*/ 1072870 w 1830585"/>
                <a:gd name="connsiteY1185" fmla="*/ 214313 h 2366367"/>
                <a:gd name="connsiteX1186" fmla="*/ 974643 w 1830585"/>
                <a:gd name="connsiteY1186" fmla="*/ 214313 h 2366367"/>
                <a:gd name="connsiteX1187" fmla="*/ 974643 w 1830585"/>
                <a:gd name="connsiteY1187" fmla="*/ 116086 h 2366367"/>
                <a:gd name="connsiteX1188" fmla="*/ 1072870 w 1830585"/>
                <a:gd name="connsiteY1188" fmla="*/ 116086 h 2366367"/>
                <a:gd name="connsiteX1189" fmla="*/ 1072870 w 1830585"/>
                <a:gd name="connsiteY1189" fmla="*/ 214313 h 2366367"/>
                <a:gd name="connsiteX1190" fmla="*/ 965714 w 1830585"/>
                <a:gd name="connsiteY1190" fmla="*/ 214313 h 2366367"/>
                <a:gd name="connsiteX1191" fmla="*/ 867487 w 1830585"/>
                <a:gd name="connsiteY1191" fmla="*/ 214313 h 2366367"/>
                <a:gd name="connsiteX1192" fmla="*/ 867487 w 1830585"/>
                <a:gd name="connsiteY1192" fmla="*/ 116086 h 2366367"/>
                <a:gd name="connsiteX1193" fmla="*/ 965714 w 1830585"/>
                <a:gd name="connsiteY1193" fmla="*/ 116086 h 2366367"/>
                <a:gd name="connsiteX1194" fmla="*/ 965714 w 1830585"/>
                <a:gd name="connsiteY1194" fmla="*/ 214313 h 2366367"/>
                <a:gd name="connsiteX1195" fmla="*/ 858557 w 1830585"/>
                <a:gd name="connsiteY1195" fmla="*/ 214313 h 2366367"/>
                <a:gd name="connsiteX1196" fmla="*/ 760331 w 1830585"/>
                <a:gd name="connsiteY1196" fmla="*/ 214313 h 2366367"/>
                <a:gd name="connsiteX1197" fmla="*/ 760331 w 1830585"/>
                <a:gd name="connsiteY1197" fmla="*/ 116086 h 2366367"/>
                <a:gd name="connsiteX1198" fmla="*/ 858557 w 1830585"/>
                <a:gd name="connsiteY1198" fmla="*/ 116086 h 2366367"/>
                <a:gd name="connsiteX1199" fmla="*/ 858557 w 1830585"/>
                <a:gd name="connsiteY1199" fmla="*/ 214313 h 2366367"/>
                <a:gd name="connsiteX1200" fmla="*/ 751401 w 1830585"/>
                <a:gd name="connsiteY1200" fmla="*/ 214313 h 2366367"/>
                <a:gd name="connsiteX1201" fmla="*/ 653175 w 1830585"/>
                <a:gd name="connsiteY1201" fmla="*/ 214313 h 2366367"/>
                <a:gd name="connsiteX1202" fmla="*/ 653175 w 1830585"/>
                <a:gd name="connsiteY1202" fmla="*/ 116086 h 2366367"/>
                <a:gd name="connsiteX1203" fmla="*/ 751401 w 1830585"/>
                <a:gd name="connsiteY1203" fmla="*/ 116086 h 2366367"/>
                <a:gd name="connsiteX1204" fmla="*/ 751401 w 1830585"/>
                <a:gd name="connsiteY1204" fmla="*/ 214313 h 2366367"/>
                <a:gd name="connsiteX1205" fmla="*/ 644245 w 1830585"/>
                <a:gd name="connsiteY1205" fmla="*/ 214313 h 2366367"/>
                <a:gd name="connsiteX1206" fmla="*/ 546018 w 1830585"/>
                <a:gd name="connsiteY1206" fmla="*/ 214313 h 2366367"/>
                <a:gd name="connsiteX1207" fmla="*/ 546018 w 1830585"/>
                <a:gd name="connsiteY1207" fmla="*/ 116086 h 2366367"/>
                <a:gd name="connsiteX1208" fmla="*/ 644245 w 1830585"/>
                <a:gd name="connsiteY1208" fmla="*/ 116086 h 2366367"/>
                <a:gd name="connsiteX1209" fmla="*/ 644245 w 1830585"/>
                <a:gd name="connsiteY1209" fmla="*/ 214313 h 2366367"/>
                <a:gd name="connsiteX1210" fmla="*/ 537089 w 1830585"/>
                <a:gd name="connsiteY1210" fmla="*/ 214313 h 2366367"/>
                <a:gd name="connsiteX1211" fmla="*/ 438862 w 1830585"/>
                <a:gd name="connsiteY1211" fmla="*/ 214313 h 2366367"/>
                <a:gd name="connsiteX1212" fmla="*/ 438862 w 1830585"/>
                <a:gd name="connsiteY1212" fmla="*/ 116086 h 2366367"/>
                <a:gd name="connsiteX1213" fmla="*/ 537089 w 1830585"/>
                <a:gd name="connsiteY1213" fmla="*/ 116086 h 2366367"/>
                <a:gd name="connsiteX1214" fmla="*/ 537089 w 1830585"/>
                <a:gd name="connsiteY1214" fmla="*/ 214313 h 2366367"/>
                <a:gd name="connsiteX1215" fmla="*/ 429932 w 1830585"/>
                <a:gd name="connsiteY1215" fmla="*/ 214313 h 2366367"/>
                <a:gd name="connsiteX1216" fmla="*/ 331706 w 1830585"/>
                <a:gd name="connsiteY1216" fmla="*/ 214313 h 2366367"/>
                <a:gd name="connsiteX1217" fmla="*/ 331706 w 1830585"/>
                <a:gd name="connsiteY1217" fmla="*/ 116086 h 2366367"/>
                <a:gd name="connsiteX1218" fmla="*/ 429932 w 1830585"/>
                <a:gd name="connsiteY1218" fmla="*/ 116086 h 2366367"/>
                <a:gd name="connsiteX1219" fmla="*/ 429932 w 1830585"/>
                <a:gd name="connsiteY1219" fmla="*/ 214313 h 2366367"/>
                <a:gd name="connsiteX1220" fmla="*/ 322776 w 1830585"/>
                <a:gd name="connsiteY1220" fmla="*/ 214313 h 2366367"/>
                <a:gd name="connsiteX1221" fmla="*/ 224549 w 1830585"/>
                <a:gd name="connsiteY1221" fmla="*/ 214313 h 2366367"/>
                <a:gd name="connsiteX1222" fmla="*/ 224549 w 1830585"/>
                <a:gd name="connsiteY1222" fmla="*/ 116086 h 2366367"/>
                <a:gd name="connsiteX1223" fmla="*/ 322776 w 1830585"/>
                <a:gd name="connsiteY1223" fmla="*/ 116086 h 2366367"/>
                <a:gd name="connsiteX1224" fmla="*/ 322776 w 1830585"/>
                <a:gd name="connsiteY1224" fmla="*/ 214313 h 2366367"/>
                <a:gd name="connsiteX1225" fmla="*/ 322776 w 1830585"/>
                <a:gd name="connsiteY1225" fmla="*/ 223242 h 2366367"/>
                <a:gd name="connsiteX1226" fmla="*/ 322776 w 1830585"/>
                <a:gd name="connsiteY1226" fmla="*/ 321469 h 2366367"/>
                <a:gd name="connsiteX1227" fmla="*/ 224549 w 1830585"/>
                <a:gd name="connsiteY1227" fmla="*/ 321469 h 2366367"/>
                <a:gd name="connsiteX1228" fmla="*/ 224549 w 1830585"/>
                <a:gd name="connsiteY1228" fmla="*/ 223242 h 2366367"/>
                <a:gd name="connsiteX1229" fmla="*/ 322776 w 1830585"/>
                <a:gd name="connsiteY1229" fmla="*/ 223242 h 2366367"/>
                <a:gd name="connsiteX1230" fmla="*/ 215620 w 1830585"/>
                <a:gd name="connsiteY1230" fmla="*/ 321469 h 2366367"/>
                <a:gd name="connsiteX1231" fmla="*/ 117393 w 1830585"/>
                <a:gd name="connsiteY1231" fmla="*/ 321469 h 2366367"/>
                <a:gd name="connsiteX1232" fmla="*/ 117393 w 1830585"/>
                <a:gd name="connsiteY1232" fmla="*/ 223242 h 2366367"/>
                <a:gd name="connsiteX1233" fmla="*/ 215620 w 1830585"/>
                <a:gd name="connsiteY1233" fmla="*/ 223242 h 2366367"/>
                <a:gd name="connsiteX1234" fmla="*/ 215620 w 1830585"/>
                <a:gd name="connsiteY1234" fmla="*/ 321469 h 2366367"/>
                <a:gd name="connsiteX1235" fmla="*/ 215620 w 1830585"/>
                <a:gd name="connsiteY1235" fmla="*/ 330398 h 2366367"/>
                <a:gd name="connsiteX1236" fmla="*/ 215620 w 1830585"/>
                <a:gd name="connsiteY1236" fmla="*/ 428625 h 2366367"/>
                <a:gd name="connsiteX1237" fmla="*/ 117393 w 1830585"/>
                <a:gd name="connsiteY1237" fmla="*/ 428625 h 2366367"/>
                <a:gd name="connsiteX1238" fmla="*/ 117393 w 1830585"/>
                <a:gd name="connsiteY1238" fmla="*/ 330398 h 2366367"/>
                <a:gd name="connsiteX1239" fmla="*/ 215620 w 1830585"/>
                <a:gd name="connsiteY1239" fmla="*/ 330398 h 2366367"/>
                <a:gd name="connsiteX1240" fmla="*/ 215620 w 1830585"/>
                <a:gd name="connsiteY1240" fmla="*/ 437555 h 2366367"/>
                <a:gd name="connsiteX1241" fmla="*/ 215620 w 1830585"/>
                <a:gd name="connsiteY1241" fmla="*/ 535781 h 2366367"/>
                <a:gd name="connsiteX1242" fmla="*/ 117393 w 1830585"/>
                <a:gd name="connsiteY1242" fmla="*/ 535781 h 2366367"/>
                <a:gd name="connsiteX1243" fmla="*/ 117393 w 1830585"/>
                <a:gd name="connsiteY1243" fmla="*/ 437555 h 2366367"/>
                <a:gd name="connsiteX1244" fmla="*/ 215620 w 1830585"/>
                <a:gd name="connsiteY1244" fmla="*/ 437555 h 2366367"/>
                <a:gd name="connsiteX1245" fmla="*/ 215620 w 1830585"/>
                <a:gd name="connsiteY1245" fmla="*/ 544711 h 2366367"/>
                <a:gd name="connsiteX1246" fmla="*/ 215620 w 1830585"/>
                <a:gd name="connsiteY1246" fmla="*/ 642938 h 2366367"/>
                <a:gd name="connsiteX1247" fmla="*/ 117393 w 1830585"/>
                <a:gd name="connsiteY1247" fmla="*/ 642938 h 2366367"/>
                <a:gd name="connsiteX1248" fmla="*/ 117393 w 1830585"/>
                <a:gd name="connsiteY1248" fmla="*/ 544711 h 2366367"/>
                <a:gd name="connsiteX1249" fmla="*/ 215620 w 1830585"/>
                <a:gd name="connsiteY1249" fmla="*/ 544711 h 2366367"/>
                <a:gd name="connsiteX1250" fmla="*/ 215620 w 1830585"/>
                <a:gd name="connsiteY1250" fmla="*/ 651867 h 2366367"/>
                <a:gd name="connsiteX1251" fmla="*/ 215620 w 1830585"/>
                <a:gd name="connsiteY1251" fmla="*/ 750094 h 2366367"/>
                <a:gd name="connsiteX1252" fmla="*/ 117393 w 1830585"/>
                <a:gd name="connsiteY1252" fmla="*/ 750094 h 2366367"/>
                <a:gd name="connsiteX1253" fmla="*/ 117393 w 1830585"/>
                <a:gd name="connsiteY1253" fmla="*/ 651867 h 2366367"/>
                <a:gd name="connsiteX1254" fmla="*/ 215620 w 1830585"/>
                <a:gd name="connsiteY1254" fmla="*/ 651867 h 2366367"/>
                <a:gd name="connsiteX1255" fmla="*/ 215620 w 1830585"/>
                <a:gd name="connsiteY1255" fmla="*/ 759023 h 2366367"/>
                <a:gd name="connsiteX1256" fmla="*/ 215620 w 1830585"/>
                <a:gd name="connsiteY1256" fmla="*/ 857250 h 2366367"/>
                <a:gd name="connsiteX1257" fmla="*/ 117393 w 1830585"/>
                <a:gd name="connsiteY1257" fmla="*/ 857250 h 2366367"/>
                <a:gd name="connsiteX1258" fmla="*/ 117393 w 1830585"/>
                <a:gd name="connsiteY1258" fmla="*/ 759023 h 2366367"/>
                <a:gd name="connsiteX1259" fmla="*/ 215620 w 1830585"/>
                <a:gd name="connsiteY1259" fmla="*/ 759023 h 2366367"/>
                <a:gd name="connsiteX1260" fmla="*/ 215620 w 1830585"/>
                <a:gd name="connsiteY1260" fmla="*/ 866180 h 2366367"/>
                <a:gd name="connsiteX1261" fmla="*/ 215620 w 1830585"/>
                <a:gd name="connsiteY1261" fmla="*/ 964406 h 2366367"/>
                <a:gd name="connsiteX1262" fmla="*/ 117393 w 1830585"/>
                <a:gd name="connsiteY1262" fmla="*/ 964406 h 2366367"/>
                <a:gd name="connsiteX1263" fmla="*/ 117393 w 1830585"/>
                <a:gd name="connsiteY1263" fmla="*/ 866180 h 2366367"/>
                <a:gd name="connsiteX1264" fmla="*/ 215620 w 1830585"/>
                <a:gd name="connsiteY1264" fmla="*/ 866180 h 2366367"/>
                <a:gd name="connsiteX1265" fmla="*/ 215620 w 1830585"/>
                <a:gd name="connsiteY1265" fmla="*/ 973336 h 2366367"/>
                <a:gd name="connsiteX1266" fmla="*/ 215620 w 1830585"/>
                <a:gd name="connsiteY1266" fmla="*/ 1071563 h 2366367"/>
                <a:gd name="connsiteX1267" fmla="*/ 117393 w 1830585"/>
                <a:gd name="connsiteY1267" fmla="*/ 1071563 h 2366367"/>
                <a:gd name="connsiteX1268" fmla="*/ 117393 w 1830585"/>
                <a:gd name="connsiteY1268" fmla="*/ 973336 h 2366367"/>
                <a:gd name="connsiteX1269" fmla="*/ 215620 w 1830585"/>
                <a:gd name="connsiteY1269" fmla="*/ 973336 h 2366367"/>
                <a:gd name="connsiteX1270" fmla="*/ 215620 w 1830585"/>
                <a:gd name="connsiteY1270" fmla="*/ 1080492 h 2366367"/>
                <a:gd name="connsiteX1271" fmla="*/ 215620 w 1830585"/>
                <a:gd name="connsiteY1271" fmla="*/ 1178719 h 2366367"/>
                <a:gd name="connsiteX1272" fmla="*/ 117393 w 1830585"/>
                <a:gd name="connsiteY1272" fmla="*/ 1178719 h 2366367"/>
                <a:gd name="connsiteX1273" fmla="*/ 117393 w 1830585"/>
                <a:gd name="connsiteY1273" fmla="*/ 1080492 h 2366367"/>
                <a:gd name="connsiteX1274" fmla="*/ 215620 w 1830585"/>
                <a:gd name="connsiteY1274" fmla="*/ 1080492 h 2366367"/>
                <a:gd name="connsiteX1275" fmla="*/ 215620 w 1830585"/>
                <a:gd name="connsiteY1275" fmla="*/ 1187649 h 2366367"/>
                <a:gd name="connsiteX1276" fmla="*/ 215620 w 1830585"/>
                <a:gd name="connsiteY1276" fmla="*/ 1285875 h 2366367"/>
                <a:gd name="connsiteX1277" fmla="*/ 117393 w 1830585"/>
                <a:gd name="connsiteY1277" fmla="*/ 1285875 h 2366367"/>
                <a:gd name="connsiteX1278" fmla="*/ 117393 w 1830585"/>
                <a:gd name="connsiteY1278" fmla="*/ 1187649 h 2366367"/>
                <a:gd name="connsiteX1279" fmla="*/ 215620 w 1830585"/>
                <a:gd name="connsiteY1279" fmla="*/ 1187649 h 2366367"/>
                <a:gd name="connsiteX1280" fmla="*/ 215620 w 1830585"/>
                <a:gd name="connsiteY1280" fmla="*/ 1294805 h 2366367"/>
                <a:gd name="connsiteX1281" fmla="*/ 215620 w 1830585"/>
                <a:gd name="connsiteY1281" fmla="*/ 1393031 h 2366367"/>
                <a:gd name="connsiteX1282" fmla="*/ 117393 w 1830585"/>
                <a:gd name="connsiteY1282" fmla="*/ 1393031 h 2366367"/>
                <a:gd name="connsiteX1283" fmla="*/ 117393 w 1830585"/>
                <a:gd name="connsiteY1283" fmla="*/ 1294805 h 2366367"/>
                <a:gd name="connsiteX1284" fmla="*/ 215620 w 1830585"/>
                <a:gd name="connsiteY1284" fmla="*/ 1294805 h 2366367"/>
                <a:gd name="connsiteX1285" fmla="*/ 215620 w 1830585"/>
                <a:gd name="connsiteY1285" fmla="*/ 1401961 h 2366367"/>
                <a:gd name="connsiteX1286" fmla="*/ 215620 w 1830585"/>
                <a:gd name="connsiteY1286" fmla="*/ 1500188 h 2366367"/>
                <a:gd name="connsiteX1287" fmla="*/ 117393 w 1830585"/>
                <a:gd name="connsiteY1287" fmla="*/ 1500188 h 2366367"/>
                <a:gd name="connsiteX1288" fmla="*/ 117393 w 1830585"/>
                <a:gd name="connsiteY1288" fmla="*/ 1401961 h 2366367"/>
                <a:gd name="connsiteX1289" fmla="*/ 215620 w 1830585"/>
                <a:gd name="connsiteY1289" fmla="*/ 1401961 h 2366367"/>
                <a:gd name="connsiteX1290" fmla="*/ 215620 w 1830585"/>
                <a:gd name="connsiteY1290" fmla="*/ 1509117 h 2366367"/>
                <a:gd name="connsiteX1291" fmla="*/ 215620 w 1830585"/>
                <a:gd name="connsiteY1291" fmla="*/ 1607344 h 2366367"/>
                <a:gd name="connsiteX1292" fmla="*/ 117393 w 1830585"/>
                <a:gd name="connsiteY1292" fmla="*/ 1607344 h 2366367"/>
                <a:gd name="connsiteX1293" fmla="*/ 117393 w 1830585"/>
                <a:gd name="connsiteY1293" fmla="*/ 1509117 h 2366367"/>
                <a:gd name="connsiteX1294" fmla="*/ 215620 w 1830585"/>
                <a:gd name="connsiteY1294" fmla="*/ 1509117 h 2366367"/>
                <a:gd name="connsiteX1295" fmla="*/ 215620 w 1830585"/>
                <a:gd name="connsiteY1295" fmla="*/ 1616274 h 2366367"/>
                <a:gd name="connsiteX1296" fmla="*/ 215620 w 1830585"/>
                <a:gd name="connsiteY1296" fmla="*/ 1714500 h 2366367"/>
                <a:gd name="connsiteX1297" fmla="*/ 117393 w 1830585"/>
                <a:gd name="connsiteY1297" fmla="*/ 1714500 h 2366367"/>
                <a:gd name="connsiteX1298" fmla="*/ 117393 w 1830585"/>
                <a:gd name="connsiteY1298" fmla="*/ 1616274 h 2366367"/>
                <a:gd name="connsiteX1299" fmla="*/ 215620 w 1830585"/>
                <a:gd name="connsiteY1299" fmla="*/ 1616274 h 2366367"/>
                <a:gd name="connsiteX1300" fmla="*/ 215620 w 1830585"/>
                <a:gd name="connsiteY1300" fmla="*/ 1723430 h 2366367"/>
                <a:gd name="connsiteX1301" fmla="*/ 215620 w 1830585"/>
                <a:gd name="connsiteY1301" fmla="*/ 1821656 h 2366367"/>
                <a:gd name="connsiteX1302" fmla="*/ 117393 w 1830585"/>
                <a:gd name="connsiteY1302" fmla="*/ 1821656 h 2366367"/>
                <a:gd name="connsiteX1303" fmla="*/ 117393 w 1830585"/>
                <a:gd name="connsiteY1303" fmla="*/ 1723430 h 2366367"/>
                <a:gd name="connsiteX1304" fmla="*/ 215620 w 1830585"/>
                <a:gd name="connsiteY1304" fmla="*/ 1723430 h 2366367"/>
                <a:gd name="connsiteX1305" fmla="*/ 215620 w 1830585"/>
                <a:gd name="connsiteY1305" fmla="*/ 1830586 h 2366367"/>
                <a:gd name="connsiteX1306" fmla="*/ 215620 w 1830585"/>
                <a:gd name="connsiteY1306" fmla="*/ 1928813 h 2366367"/>
                <a:gd name="connsiteX1307" fmla="*/ 117393 w 1830585"/>
                <a:gd name="connsiteY1307" fmla="*/ 1928813 h 2366367"/>
                <a:gd name="connsiteX1308" fmla="*/ 117393 w 1830585"/>
                <a:gd name="connsiteY1308" fmla="*/ 1830586 h 2366367"/>
                <a:gd name="connsiteX1309" fmla="*/ 215620 w 1830585"/>
                <a:gd name="connsiteY1309" fmla="*/ 1830586 h 2366367"/>
                <a:gd name="connsiteX1310" fmla="*/ 215620 w 1830585"/>
                <a:gd name="connsiteY1310" fmla="*/ 1937742 h 2366367"/>
                <a:gd name="connsiteX1311" fmla="*/ 215620 w 1830585"/>
                <a:gd name="connsiteY1311" fmla="*/ 2035969 h 2366367"/>
                <a:gd name="connsiteX1312" fmla="*/ 117393 w 1830585"/>
                <a:gd name="connsiteY1312" fmla="*/ 2035969 h 2366367"/>
                <a:gd name="connsiteX1313" fmla="*/ 117393 w 1830585"/>
                <a:gd name="connsiteY1313" fmla="*/ 1937742 h 2366367"/>
                <a:gd name="connsiteX1314" fmla="*/ 215620 w 1830585"/>
                <a:gd name="connsiteY1314" fmla="*/ 1937742 h 2366367"/>
                <a:gd name="connsiteX1315" fmla="*/ 215620 w 1830585"/>
                <a:gd name="connsiteY1315" fmla="*/ 2044899 h 2366367"/>
                <a:gd name="connsiteX1316" fmla="*/ 215620 w 1830585"/>
                <a:gd name="connsiteY1316" fmla="*/ 2143125 h 2366367"/>
                <a:gd name="connsiteX1317" fmla="*/ 117393 w 1830585"/>
                <a:gd name="connsiteY1317" fmla="*/ 2143125 h 2366367"/>
                <a:gd name="connsiteX1318" fmla="*/ 117393 w 1830585"/>
                <a:gd name="connsiteY1318" fmla="*/ 2044899 h 2366367"/>
                <a:gd name="connsiteX1319" fmla="*/ 215620 w 1830585"/>
                <a:gd name="connsiteY1319" fmla="*/ 2044899 h 2366367"/>
                <a:gd name="connsiteX1320" fmla="*/ 224549 w 1830585"/>
                <a:gd name="connsiteY1320" fmla="*/ 2044899 h 2366367"/>
                <a:gd name="connsiteX1321" fmla="*/ 322776 w 1830585"/>
                <a:gd name="connsiteY1321" fmla="*/ 2044899 h 2366367"/>
                <a:gd name="connsiteX1322" fmla="*/ 322776 w 1830585"/>
                <a:gd name="connsiteY1322" fmla="*/ 2143125 h 2366367"/>
                <a:gd name="connsiteX1323" fmla="*/ 224549 w 1830585"/>
                <a:gd name="connsiteY1323" fmla="*/ 2143125 h 2366367"/>
                <a:gd name="connsiteX1324" fmla="*/ 224549 w 1830585"/>
                <a:gd name="connsiteY1324" fmla="*/ 2044899 h 2366367"/>
                <a:gd name="connsiteX1325" fmla="*/ 322776 w 1830585"/>
                <a:gd name="connsiteY1325" fmla="*/ 2152055 h 2366367"/>
                <a:gd name="connsiteX1326" fmla="*/ 322776 w 1830585"/>
                <a:gd name="connsiteY1326" fmla="*/ 2250281 h 2366367"/>
                <a:gd name="connsiteX1327" fmla="*/ 224549 w 1830585"/>
                <a:gd name="connsiteY1327" fmla="*/ 2250281 h 2366367"/>
                <a:gd name="connsiteX1328" fmla="*/ 224549 w 1830585"/>
                <a:gd name="connsiteY1328" fmla="*/ 2152055 h 2366367"/>
                <a:gd name="connsiteX1329" fmla="*/ 322776 w 1830585"/>
                <a:gd name="connsiteY1329" fmla="*/ 2152055 h 2366367"/>
                <a:gd name="connsiteX1330" fmla="*/ 331706 w 1830585"/>
                <a:gd name="connsiteY1330" fmla="*/ 2152055 h 2366367"/>
                <a:gd name="connsiteX1331" fmla="*/ 429932 w 1830585"/>
                <a:gd name="connsiteY1331" fmla="*/ 2152055 h 2366367"/>
                <a:gd name="connsiteX1332" fmla="*/ 429932 w 1830585"/>
                <a:gd name="connsiteY1332" fmla="*/ 2250281 h 2366367"/>
                <a:gd name="connsiteX1333" fmla="*/ 331706 w 1830585"/>
                <a:gd name="connsiteY1333" fmla="*/ 2250281 h 2366367"/>
                <a:gd name="connsiteX1334" fmla="*/ 331706 w 1830585"/>
                <a:gd name="connsiteY1334" fmla="*/ 2152055 h 2366367"/>
                <a:gd name="connsiteX1335" fmla="*/ 438862 w 1830585"/>
                <a:gd name="connsiteY1335" fmla="*/ 2152055 h 2366367"/>
                <a:gd name="connsiteX1336" fmla="*/ 537089 w 1830585"/>
                <a:gd name="connsiteY1336" fmla="*/ 2152055 h 2366367"/>
                <a:gd name="connsiteX1337" fmla="*/ 537089 w 1830585"/>
                <a:gd name="connsiteY1337" fmla="*/ 2250281 h 2366367"/>
                <a:gd name="connsiteX1338" fmla="*/ 438862 w 1830585"/>
                <a:gd name="connsiteY1338" fmla="*/ 2250281 h 2366367"/>
                <a:gd name="connsiteX1339" fmla="*/ 438862 w 1830585"/>
                <a:gd name="connsiteY1339" fmla="*/ 2152055 h 2366367"/>
                <a:gd name="connsiteX1340" fmla="*/ 546018 w 1830585"/>
                <a:gd name="connsiteY1340" fmla="*/ 2152055 h 2366367"/>
                <a:gd name="connsiteX1341" fmla="*/ 644245 w 1830585"/>
                <a:gd name="connsiteY1341" fmla="*/ 2152055 h 2366367"/>
                <a:gd name="connsiteX1342" fmla="*/ 644245 w 1830585"/>
                <a:gd name="connsiteY1342" fmla="*/ 2250281 h 2366367"/>
                <a:gd name="connsiteX1343" fmla="*/ 546018 w 1830585"/>
                <a:gd name="connsiteY1343" fmla="*/ 2250281 h 2366367"/>
                <a:gd name="connsiteX1344" fmla="*/ 546018 w 1830585"/>
                <a:gd name="connsiteY1344" fmla="*/ 2152055 h 2366367"/>
                <a:gd name="connsiteX1345" fmla="*/ 653175 w 1830585"/>
                <a:gd name="connsiteY1345" fmla="*/ 2152055 h 2366367"/>
                <a:gd name="connsiteX1346" fmla="*/ 751401 w 1830585"/>
                <a:gd name="connsiteY1346" fmla="*/ 2152055 h 2366367"/>
                <a:gd name="connsiteX1347" fmla="*/ 751401 w 1830585"/>
                <a:gd name="connsiteY1347" fmla="*/ 2250281 h 2366367"/>
                <a:gd name="connsiteX1348" fmla="*/ 653175 w 1830585"/>
                <a:gd name="connsiteY1348" fmla="*/ 2250281 h 2366367"/>
                <a:gd name="connsiteX1349" fmla="*/ 653175 w 1830585"/>
                <a:gd name="connsiteY1349" fmla="*/ 2152055 h 2366367"/>
                <a:gd name="connsiteX1350" fmla="*/ 760331 w 1830585"/>
                <a:gd name="connsiteY1350" fmla="*/ 2152055 h 2366367"/>
                <a:gd name="connsiteX1351" fmla="*/ 858557 w 1830585"/>
                <a:gd name="connsiteY1351" fmla="*/ 2152055 h 2366367"/>
                <a:gd name="connsiteX1352" fmla="*/ 858557 w 1830585"/>
                <a:gd name="connsiteY1352" fmla="*/ 2250281 h 2366367"/>
                <a:gd name="connsiteX1353" fmla="*/ 760331 w 1830585"/>
                <a:gd name="connsiteY1353" fmla="*/ 2250281 h 2366367"/>
                <a:gd name="connsiteX1354" fmla="*/ 760331 w 1830585"/>
                <a:gd name="connsiteY1354" fmla="*/ 2152055 h 2366367"/>
                <a:gd name="connsiteX1355" fmla="*/ 867487 w 1830585"/>
                <a:gd name="connsiteY1355" fmla="*/ 2152055 h 2366367"/>
                <a:gd name="connsiteX1356" fmla="*/ 965714 w 1830585"/>
                <a:gd name="connsiteY1356" fmla="*/ 2152055 h 2366367"/>
                <a:gd name="connsiteX1357" fmla="*/ 965714 w 1830585"/>
                <a:gd name="connsiteY1357" fmla="*/ 2250281 h 2366367"/>
                <a:gd name="connsiteX1358" fmla="*/ 867487 w 1830585"/>
                <a:gd name="connsiteY1358" fmla="*/ 2250281 h 2366367"/>
                <a:gd name="connsiteX1359" fmla="*/ 867487 w 1830585"/>
                <a:gd name="connsiteY1359" fmla="*/ 2152055 h 2366367"/>
                <a:gd name="connsiteX1360" fmla="*/ 974643 w 1830585"/>
                <a:gd name="connsiteY1360" fmla="*/ 2152055 h 2366367"/>
                <a:gd name="connsiteX1361" fmla="*/ 1072870 w 1830585"/>
                <a:gd name="connsiteY1361" fmla="*/ 2152055 h 2366367"/>
                <a:gd name="connsiteX1362" fmla="*/ 1072870 w 1830585"/>
                <a:gd name="connsiteY1362" fmla="*/ 2250281 h 2366367"/>
                <a:gd name="connsiteX1363" fmla="*/ 974643 w 1830585"/>
                <a:gd name="connsiteY1363" fmla="*/ 2250281 h 2366367"/>
                <a:gd name="connsiteX1364" fmla="*/ 974643 w 1830585"/>
                <a:gd name="connsiteY1364" fmla="*/ 2152055 h 2366367"/>
                <a:gd name="connsiteX1365" fmla="*/ 1081800 w 1830585"/>
                <a:gd name="connsiteY1365" fmla="*/ 2152055 h 2366367"/>
                <a:gd name="connsiteX1366" fmla="*/ 1180026 w 1830585"/>
                <a:gd name="connsiteY1366" fmla="*/ 2152055 h 2366367"/>
                <a:gd name="connsiteX1367" fmla="*/ 1180026 w 1830585"/>
                <a:gd name="connsiteY1367" fmla="*/ 2250281 h 2366367"/>
                <a:gd name="connsiteX1368" fmla="*/ 1081800 w 1830585"/>
                <a:gd name="connsiteY1368" fmla="*/ 2250281 h 2366367"/>
                <a:gd name="connsiteX1369" fmla="*/ 1081800 w 1830585"/>
                <a:gd name="connsiteY1369" fmla="*/ 2152055 h 2366367"/>
                <a:gd name="connsiteX1370" fmla="*/ 1188956 w 1830585"/>
                <a:gd name="connsiteY1370" fmla="*/ 2152055 h 2366367"/>
                <a:gd name="connsiteX1371" fmla="*/ 1287182 w 1830585"/>
                <a:gd name="connsiteY1371" fmla="*/ 2152055 h 2366367"/>
                <a:gd name="connsiteX1372" fmla="*/ 1287182 w 1830585"/>
                <a:gd name="connsiteY1372" fmla="*/ 2250281 h 2366367"/>
                <a:gd name="connsiteX1373" fmla="*/ 1188956 w 1830585"/>
                <a:gd name="connsiteY1373" fmla="*/ 2250281 h 2366367"/>
                <a:gd name="connsiteX1374" fmla="*/ 1188956 w 1830585"/>
                <a:gd name="connsiteY1374" fmla="*/ 2152055 h 2366367"/>
                <a:gd name="connsiteX1375" fmla="*/ 1296112 w 1830585"/>
                <a:gd name="connsiteY1375" fmla="*/ 2152055 h 2366367"/>
                <a:gd name="connsiteX1376" fmla="*/ 1394339 w 1830585"/>
                <a:gd name="connsiteY1376" fmla="*/ 2152055 h 2366367"/>
                <a:gd name="connsiteX1377" fmla="*/ 1394339 w 1830585"/>
                <a:gd name="connsiteY1377" fmla="*/ 2250281 h 2366367"/>
                <a:gd name="connsiteX1378" fmla="*/ 1296112 w 1830585"/>
                <a:gd name="connsiteY1378" fmla="*/ 2250281 h 2366367"/>
                <a:gd name="connsiteX1379" fmla="*/ 1296112 w 1830585"/>
                <a:gd name="connsiteY1379" fmla="*/ 2152055 h 2366367"/>
                <a:gd name="connsiteX1380" fmla="*/ 1403268 w 1830585"/>
                <a:gd name="connsiteY1380" fmla="*/ 2152055 h 2366367"/>
                <a:gd name="connsiteX1381" fmla="*/ 1501495 w 1830585"/>
                <a:gd name="connsiteY1381" fmla="*/ 2152055 h 2366367"/>
                <a:gd name="connsiteX1382" fmla="*/ 1501495 w 1830585"/>
                <a:gd name="connsiteY1382" fmla="*/ 2250281 h 2366367"/>
                <a:gd name="connsiteX1383" fmla="*/ 1403268 w 1830585"/>
                <a:gd name="connsiteY1383" fmla="*/ 2250281 h 2366367"/>
                <a:gd name="connsiteX1384" fmla="*/ 1403268 w 1830585"/>
                <a:gd name="connsiteY1384" fmla="*/ 2152055 h 2366367"/>
                <a:gd name="connsiteX1385" fmla="*/ 1510425 w 1830585"/>
                <a:gd name="connsiteY1385" fmla="*/ 2152055 h 2366367"/>
                <a:gd name="connsiteX1386" fmla="*/ 1608651 w 1830585"/>
                <a:gd name="connsiteY1386" fmla="*/ 2152055 h 2366367"/>
                <a:gd name="connsiteX1387" fmla="*/ 1608651 w 1830585"/>
                <a:gd name="connsiteY1387" fmla="*/ 2250281 h 2366367"/>
                <a:gd name="connsiteX1388" fmla="*/ 1510425 w 1830585"/>
                <a:gd name="connsiteY1388" fmla="*/ 2250281 h 2366367"/>
                <a:gd name="connsiteX1389" fmla="*/ 1510425 w 1830585"/>
                <a:gd name="connsiteY1389" fmla="*/ 2152055 h 2366367"/>
                <a:gd name="connsiteX1390" fmla="*/ 1510425 w 1830585"/>
                <a:gd name="connsiteY1390" fmla="*/ 2143125 h 2366367"/>
                <a:gd name="connsiteX1391" fmla="*/ 1510425 w 1830585"/>
                <a:gd name="connsiteY1391" fmla="*/ 2044899 h 2366367"/>
                <a:gd name="connsiteX1392" fmla="*/ 1608651 w 1830585"/>
                <a:gd name="connsiteY1392" fmla="*/ 2044899 h 2366367"/>
                <a:gd name="connsiteX1393" fmla="*/ 1608651 w 1830585"/>
                <a:gd name="connsiteY1393" fmla="*/ 2143125 h 2366367"/>
                <a:gd name="connsiteX1394" fmla="*/ 1510425 w 1830585"/>
                <a:gd name="connsiteY1394" fmla="*/ 2143125 h 2366367"/>
                <a:gd name="connsiteX1395" fmla="*/ 1617581 w 1830585"/>
                <a:gd name="connsiteY1395" fmla="*/ 2044899 h 2366367"/>
                <a:gd name="connsiteX1396" fmla="*/ 1715807 w 1830585"/>
                <a:gd name="connsiteY1396" fmla="*/ 2044899 h 2366367"/>
                <a:gd name="connsiteX1397" fmla="*/ 1715807 w 1830585"/>
                <a:gd name="connsiteY1397" fmla="*/ 2143125 h 2366367"/>
                <a:gd name="connsiteX1398" fmla="*/ 1617581 w 1830585"/>
                <a:gd name="connsiteY1398" fmla="*/ 2143125 h 2366367"/>
                <a:gd name="connsiteX1399" fmla="*/ 1617581 w 1830585"/>
                <a:gd name="connsiteY1399" fmla="*/ 2044899 h 2366367"/>
                <a:gd name="connsiteX1400" fmla="*/ 1617581 w 1830585"/>
                <a:gd name="connsiteY1400" fmla="*/ 2035969 h 2366367"/>
                <a:gd name="connsiteX1401" fmla="*/ 1617581 w 1830585"/>
                <a:gd name="connsiteY1401" fmla="*/ 1937742 h 2366367"/>
                <a:gd name="connsiteX1402" fmla="*/ 1715807 w 1830585"/>
                <a:gd name="connsiteY1402" fmla="*/ 1937742 h 2366367"/>
                <a:gd name="connsiteX1403" fmla="*/ 1715807 w 1830585"/>
                <a:gd name="connsiteY1403" fmla="*/ 2035969 h 2366367"/>
                <a:gd name="connsiteX1404" fmla="*/ 1617581 w 1830585"/>
                <a:gd name="connsiteY1404" fmla="*/ 2035969 h 2366367"/>
                <a:gd name="connsiteX1405" fmla="*/ 1617581 w 1830585"/>
                <a:gd name="connsiteY1405" fmla="*/ 1928813 h 2366367"/>
                <a:gd name="connsiteX1406" fmla="*/ 1617581 w 1830585"/>
                <a:gd name="connsiteY1406" fmla="*/ 1830586 h 2366367"/>
                <a:gd name="connsiteX1407" fmla="*/ 1715807 w 1830585"/>
                <a:gd name="connsiteY1407" fmla="*/ 1830586 h 2366367"/>
                <a:gd name="connsiteX1408" fmla="*/ 1715807 w 1830585"/>
                <a:gd name="connsiteY1408" fmla="*/ 1928813 h 2366367"/>
                <a:gd name="connsiteX1409" fmla="*/ 1617581 w 1830585"/>
                <a:gd name="connsiteY1409" fmla="*/ 1928813 h 2366367"/>
                <a:gd name="connsiteX1410" fmla="*/ 1617581 w 1830585"/>
                <a:gd name="connsiteY1410" fmla="*/ 1821656 h 2366367"/>
                <a:gd name="connsiteX1411" fmla="*/ 1617581 w 1830585"/>
                <a:gd name="connsiteY1411" fmla="*/ 1723430 h 2366367"/>
                <a:gd name="connsiteX1412" fmla="*/ 1715807 w 1830585"/>
                <a:gd name="connsiteY1412" fmla="*/ 1723430 h 2366367"/>
                <a:gd name="connsiteX1413" fmla="*/ 1715807 w 1830585"/>
                <a:gd name="connsiteY1413" fmla="*/ 1821656 h 2366367"/>
                <a:gd name="connsiteX1414" fmla="*/ 1617581 w 1830585"/>
                <a:gd name="connsiteY1414" fmla="*/ 1821656 h 2366367"/>
                <a:gd name="connsiteX1415" fmla="*/ 1617581 w 1830585"/>
                <a:gd name="connsiteY1415" fmla="*/ 1714500 h 2366367"/>
                <a:gd name="connsiteX1416" fmla="*/ 1617581 w 1830585"/>
                <a:gd name="connsiteY1416" fmla="*/ 1616274 h 2366367"/>
                <a:gd name="connsiteX1417" fmla="*/ 1715807 w 1830585"/>
                <a:gd name="connsiteY1417" fmla="*/ 1616274 h 2366367"/>
                <a:gd name="connsiteX1418" fmla="*/ 1715807 w 1830585"/>
                <a:gd name="connsiteY1418" fmla="*/ 1714500 h 2366367"/>
                <a:gd name="connsiteX1419" fmla="*/ 1617581 w 1830585"/>
                <a:gd name="connsiteY1419" fmla="*/ 1714500 h 2366367"/>
                <a:gd name="connsiteX1420" fmla="*/ 1617581 w 1830585"/>
                <a:gd name="connsiteY1420" fmla="*/ 1607344 h 2366367"/>
                <a:gd name="connsiteX1421" fmla="*/ 1617581 w 1830585"/>
                <a:gd name="connsiteY1421" fmla="*/ 1509117 h 2366367"/>
                <a:gd name="connsiteX1422" fmla="*/ 1715807 w 1830585"/>
                <a:gd name="connsiteY1422" fmla="*/ 1509117 h 2366367"/>
                <a:gd name="connsiteX1423" fmla="*/ 1715807 w 1830585"/>
                <a:gd name="connsiteY1423" fmla="*/ 1607344 h 2366367"/>
                <a:gd name="connsiteX1424" fmla="*/ 1617581 w 1830585"/>
                <a:gd name="connsiteY1424" fmla="*/ 1607344 h 2366367"/>
                <a:gd name="connsiteX1425" fmla="*/ 1617581 w 1830585"/>
                <a:gd name="connsiteY1425" fmla="*/ 1500188 h 2366367"/>
                <a:gd name="connsiteX1426" fmla="*/ 1617581 w 1830585"/>
                <a:gd name="connsiteY1426" fmla="*/ 1401961 h 2366367"/>
                <a:gd name="connsiteX1427" fmla="*/ 1715807 w 1830585"/>
                <a:gd name="connsiteY1427" fmla="*/ 1401961 h 2366367"/>
                <a:gd name="connsiteX1428" fmla="*/ 1715807 w 1830585"/>
                <a:gd name="connsiteY1428" fmla="*/ 1500188 h 2366367"/>
                <a:gd name="connsiteX1429" fmla="*/ 1617581 w 1830585"/>
                <a:gd name="connsiteY1429" fmla="*/ 1500188 h 2366367"/>
                <a:gd name="connsiteX1430" fmla="*/ 1617581 w 1830585"/>
                <a:gd name="connsiteY1430" fmla="*/ 1393031 h 2366367"/>
                <a:gd name="connsiteX1431" fmla="*/ 1617581 w 1830585"/>
                <a:gd name="connsiteY1431" fmla="*/ 1294805 h 2366367"/>
                <a:gd name="connsiteX1432" fmla="*/ 1715807 w 1830585"/>
                <a:gd name="connsiteY1432" fmla="*/ 1294805 h 2366367"/>
                <a:gd name="connsiteX1433" fmla="*/ 1715807 w 1830585"/>
                <a:gd name="connsiteY1433" fmla="*/ 1393031 h 2366367"/>
                <a:gd name="connsiteX1434" fmla="*/ 1617581 w 1830585"/>
                <a:gd name="connsiteY1434" fmla="*/ 1393031 h 2366367"/>
                <a:gd name="connsiteX1435" fmla="*/ 1617581 w 1830585"/>
                <a:gd name="connsiteY1435" fmla="*/ 1285875 h 2366367"/>
                <a:gd name="connsiteX1436" fmla="*/ 1617581 w 1830585"/>
                <a:gd name="connsiteY1436" fmla="*/ 1187649 h 2366367"/>
                <a:gd name="connsiteX1437" fmla="*/ 1715807 w 1830585"/>
                <a:gd name="connsiteY1437" fmla="*/ 1187649 h 2366367"/>
                <a:gd name="connsiteX1438" fmla="*/ 1715807 w 1830585"/>
                <a:gd name="connsiteY1438" fmla="*/ 1285875 h 2366367"/>
                <a:gd name="connsiteX1439" fmla="*/ 1617581 w 1830585"/>
                <a:gd name="connsiteY1439" fmla="*/ 1285875 h 2366367"/>
                <a:gd name="connsiteX1440" fmla="*/ 1617581 w 1830585"/>
                <a:gd name="connsiteY1440" fmla="*/ 1178719 h 2366367"/>
                <a:gd name="connsiteX1441" fmla="*/ 1617581 w 1830585"/>
                <a:gd name="connsiteY1441" fmla="*/ 1080492 h 2366367"/>
                <a:gd name="connsiteX1442" fmla="*/ 1715807 w 1830585"/>
                <a:gd name="connsiteY1442" fmla="*/ 1080492 h 2366367"/>
                <a:gd name="connsiteX1443" fmla="*/ 1715807 w 1830585"/>
                <a:gd name="connsiteY1443" fmla="*/ 1178719 h 2366367"/>
                <a:gd name="connsiteX1444" fmla="*/ 1617581 w 1830585"/>
                <a:gd name="connsiteY1444" fmla="*/ 1178719 h 2366367"/>
                <a:gd name="connsiteX1445" fmla="*/ 1617581 w 1830585"/>
                <a:gd name="connsiteY1445" fmla="*/ 1071563 h 2366367"/>
                <a:gd name="connsiteX1446" fmla="*/ 1617581 w 1830585"/>
                <a:gd name="connsiteY1446" fmla="*/ 973336 h 2366367"/>
                <a:gd name="connsiteX1447" fmla="*/ 1715807 w 1830585"/>
                <a:gd name="connsiteY1447" fmla="*/ 973336 h 2366367"/>
                <a:gd name="connsiteX1448" fmla="*/ 1715807 w 1830585"/>
                <a:gd name="connsiteY1448" fmla="*/ 1071563 h 2366367"/>
                <a:gd name="connsiteX1449" fmla="*/ 1617581 w 1830585"/>
                <a:gd name="connsiteY1449" fmla="*/ 1071563 h 2366367"/>
                <a:gd name="connsiteX1450" fmla="*/ 1617581 w 1830585"/>
                <a:gd name="connsiteY1450" fmla="*/ 964406 h 2366367"/>
                <a:gd name="connsiteX1451" fmla="*/ 1617581 w 1830585"/>
                <a:gd name="connsiteY1451" fmla="*/ 866180 h 2366367"/>
                <a:gd name="connsiteX1452" fmla="*/ 1715807 w 1830585"/>
                <a:gd name="connsiteY1452" fmla="*/ 866180 h 2366367"/>
                <a:gd name="connsiteX1453" fmla="*/ 1715807 w 1830585"/>
                <a:gd name="connsiteY1453" fmla="*/ 964406 h 2366367"/>
                <a:gd name="connsiteX1454" fmla="*/ 1617581 w 1830585"/>
                <a:gd name="connsiteY1454" fmla="*/ 964406 h 2366367"/>
                <a:gd name="connsiteX1455" fmla="*/ 1617581 w 1830585"/>
                <a:gd name="connsiteY1455" fmla="*/ 857250 h 2366367"/>
                <a:gd name="connsiteX1456" fmla="*/ 1617581 w 1830585"/>
                <a:gd name="connsiteY1456" fmla="*/ 759023 h 2366367"/>
                <a:gd name="connsiteX1457" fmla="*/ 1715807 w 1830585"/>
                <a:gd name="connsiteY1457" fmla="*/ 759023 h 2366367"/>
                <a:gd name="connsiteX1458" fmla="*/ 1715807 w 1830585"/>
                <a:gd name="connsiteY1458" fmla="*/ 857250 h 2366367"/>
                <a:gd name="connsiteX1459" fmla="*/ 1617581 w 1830585"/>
                <a:gd name="connsiteY1459" fmla="*/ 857250 h 2366367"/>
                <a:gd name="connsiteX1460" fmla="*/ 1617581 w 1830585"/>
                <a:gd name="connsiteY1460" fmla="*/ 750094 h 2366367"/>
                <a:gd name="connsiteX1461" fmla="*/ 1617581 w 1830585"/>
                <a:gd name="connsiteY1461" fmla="*/ 651867 h 2366367"/>
                <a:gd name="connsiteX1462" fmla="*/ 1715807 w 1830585"/>
                <a:gd name="connsiteY1462" fmla="*/ 651867 h 2366367"/>
                <a:gd name="connsiteX1463" fmla="*/ 1715807 w 1830585"/>
                <a:gd name="connsiteY1463" fmla="*/ 750094 h 2366367"/>
                <a:gd name="connsiteX1464" fmla="*/ 1617581 w 1830585"/>
                <a:gd name="connsiteY1464" fmla="*/ 750094 h 2366367"/>
                <a:gd name="connsiteX1465" fmla="*/ 1617581 w 1830585"/>
                <a:gd name="connsiteY1465" fmla="*/ 642938 h 2366367"/>
                <a:gd name="connsiteX1466" fmla="*/ 1617581 w 1830585"/>
                <a:gd name="connsiteY1466" fmla="*/ 544711 h 2366367"/>
                <a:gd name="connsiteX1467" fmla="*/ 1715807 w 1830585"/>
                <a:gd name="connsiteY1467" fmla="*/ 544711 h 2366367"/>
                <a:gd name="connsiteX1468" fmla="*/ 1715807 w 1830585"/>
                <a:gd name="connsiteY1468" fmla="*/ 642938 h 2366367"/>
                <a:gd name="connsiteX1469" fmla="*/ 1617581 w 1830585"/>
                <a:gd name="connsiteY1469" fmla="*/ 642938 h 2366367"/>
                <a:gd name="connsiteX1470" fmla="*/ 1617581 w 1830585"/>
                <a:gd name="connsiteY1470" fmla="*/ 535781 h 2366367"/>
                <a:gd name="connsiteX1471" fmla="*/ 1617581 w 1830585"/>
                <a:gd name="connsiteY1471" fmla="*/ 437555 h 2366367"/>
                <a:gd name="connsiteX1472" fmla="*/ 1715807 w 1830585"/>
                <a:gd name="connsiteY1472" fmla="*/ 437555 h 2366367"/>
                <a:gd name="connsiteX1473" fmla="*/ 1715807 w 1830585"/>
                <a:gd name="connsiteY1473" fmla="*/ 535781 h 2366367"/>
                <a:gd name="connsiteX1474" fmla="*/ 1617581 w 1830585"/>
                <a:gd name="connsiteY1474" fmla="*/ 535781 h 2366367"/>
                <a:gd name="connsiteX1475" fmla="*/ 1617581 w 1830585"/>
                <a:gd name="connsiteY1475" fmla="*/ 428625 h 2366367"/>
                <a:gd name="connsiteX1476" fmla="*/ 1617581 w 1830585"/>
                <a:gd name="connsiteY1476" fmla="*/ 330398 h 2366367"/>
                <a:gd name="connsiteX1477" fmla="*/ 1715807 w 1830585"/>
                <a:gd name="connsiteY1477" fmla="*/ 330398 h 2366367"/>
                <a:gd name="connsiteX1478" fmla="*/ 1715807 w 1830585"/>
                <a:gd name="connsiteY1478" fmla="*/ 428625 h 2366367"/>
                <a:gd name="connsiteX1479" fmla="*/ 1617581 w 1830585"/>
                <a:gd name="connsiteY1479" fmla="*/ 428625 h 2366367"/>
                <a:gd name="connsiteX1480" fmla="*/ 1617581 w 1830585"/>
                <a:gd name="connsiteY1480" fmla="*/ 321469 h 2366367"/>
                <a:gd name="connsiteX1481" fmla="*/ 1617581 w 1830585"/>
                <a:gd name="connsiteY1481" fmla="*/ 223242 h 2366367"/>
                <a:gd name="connsiteX1482" fmla="*/ 1715807 w 1830585"/>
                <a:gd name="connsiteY1482" fmla="*/ 223242 h 2366367"/>
                <a:gd name="connsiteX1483" fmla="*/ 1715807 w 1830585"/>
                <a:gd name="connsiteY1483" fmla="*/ 321469 h 2366367"/>
                <a:gd name="connsiteX1484" fmla="*/ 1617581 w 1830585"/>
                <a:gd name="connsiteY1484" fmla="*/ 321469 h 2366367"/>
                <a:gd name="connsiteX1485" fmla="*/ 1617581 w 1830585"/>
                <a:gd name="connsiteY1485" fmla="*/ 214313 h 2366367"/>
                <a:gd name="connsiteX1486" fmla="*/ 1617581 w 1830585"/>
                <a:gd name="connsiteY1486" fmla="*/ 116086 h 2366367"/>
                <a:gd name="connsiteX1487" fmla="*/ 1715807 w 1830585"/>
                <a:gd name="connsiteY1487" fmla="*/ 116086 h 2366367"/>
                <a:gd name="connsiteX1488" fmla="*/ 1715807 w 1830585"/>
                <a:gd name="connsiteY1488" fmla="*/ 214313 h 2366367"/>
                <a:gd name="connsiteX1489" fmla="*/ 1617581 w 1830585"/>
                <a:gd name="connsiteY1489" fmla="*/ 214313 h 2366367"/>
                <a:gd name="connsiteX1490" fmla="*/ 1617581 w 1830585"/>
                <a:gd name="connsiteY1490" fmla="*/ 107156 h 2366367"/>
                <a:gd name="connsiteX1491" fmla="*/ 1617581 w 1830585"/>
                <a:gd name="connsiteY1491" fmla="*/ 8930 h 2366367"/>
                <a:gd name="connsiteX1492" fmla="*/ 1715807 w 1830585"/>
                <a:gd name="connsiteY1492" fmla="*/ 8930 h 2366367"/>
                <a:gd name="connsiteX1493" fmla="*/ 1715807 w 1830585"/>
                <a:gd name="connsiteY1493" fmla="*/ 107156 h 2366367"/>
                <a:gd name="connsiteX1494" fmla="*/ 1617581 w 1830585"/>
                <a:gd name="connsiteY1494" fmla="*/ 107156 h 2366367"/>
                <a:gd name="connsiteX1495" fmla="*/ 1608651 w 1830585"/>
                <a:gd name="connsiteY1495" fmla="*/ 107156 h 2366367"/>
                <a:gd name="connsiteX1496" fmla="*/ 1510425 w 1830585"/>
                <a:gd name="connsiteY1496" fmla="*/ 107156 h 2366367"/>
                <a:gd name="connsiteX1497" fmla="*/ 1510425 w 1830585"/>
                <a:gd name="connsiteY1497" fmla="*/ 8930 h 2366367"/>
                <a:gd name="connsiteX1498" fmla="*/ 1608651 w 1830585"/>
                <a:gd name="connsiteY1498" fmla="*/ 8930 h 2366367"/>
                <a:gd name="connsiteX1499" fmla="*/ 1608651 w 1830585"/>
                <a:gd name="connsiteY1499" fmla="*/ 107156 h 2366367"/>
                <a:gd name="connsiteX1500" fmla="*/ 1501495 w 1830585"/>
                <a:gd name="connsiteY1500" fmla="*/ 107156 h 2366367"/>
                <a:gd name="connsiteX1501" fmla="*/ 1403268 w 1830585"/>
                <a:gd name="connsiteY1501" fmla="*/ 107156 h 2366367"/>
                <a:gd name="connsiteX1502" fmla="*/ 1403268 w 1830585"/>
                <a:gd name="connsiteY1502" fmla="*/ 8930 h 2366367"/>
                <a:gd name="connsiteX1503" fmla="*/ 1501495 w 1830585"/>
                <a:gd name="connsiteY1503" fmla="*/ 8930 h 2366367"/>
                <a:gd name="connsiteX1504" fmla="*/ 1501495 w 1830585"/>
                <a:gd name="connsiteY1504" fmla="*/ 107156 h 2366367"/>
                <a:gd name="connsiteX1505" fmla="*/ 1394339 w 1830585"/>
                <a:gd name="connsiteY1505" fmla="*/ 107156 h 2366367"/>
                <a:gd name="connsiteX1506" fmla="*/ 1296112 w 1830585"/>
                <a:gd name="connsiteY1506" fmla="*/ 107156 h 2366367"/>
                <a:gd name="connsiteX1507" fmla="*/ 1296112 w 1830585"/>
                <a:gd name="connsiteY1507" fmla="*/ 8930 h 2366367"/>
                <a:gd name="connsiteX1508" fmla="*/ 1394339 w 1830585"/>
                <a:gd name="connsiteY1508" fmla="*/ 8930 h 2366367"/>
                <a:gd name="connsiteX1509" fmla="*/ 1394339 w 1830585"/>
                <a:gd name="connsiteY1509" fmla="*/ 107156 h 2366367"/>
                <a:gd name="connsiteX1510" fmla="*/ 1287182 w 1830585"/>
                <a:gd name="connsiteY1510" fmla="*/ 107156 h 2366367"/>
                <a:gd name="connsiteX1511" fmla="*/ 1188956 w 1830585"/>
                <a:gd name="connsiteY1511" fmla="*/ 107156 h 2366367"/>
                <a:gd name="connsiteX1512" fmla="*/ 1188956 w 1830585"/>
                <a:gd name="connsiteY1512" fmla="*/ 8930 h 2366367"/>
                <a:gd name="connsiteX1513" fmla="*/ 1287182 w 1830585"/>
                <a:gd name="connsiteY1513" fmla="*/ 8930 h 2366367"/>
                <a:gd name="connsiteX1514" fmla="*/ 1287182 w 1830585"/>
                <a:gd name="connsiteY1514" fmla="*/ 107156 h 2366367"/>
                <a:gd name="connsiteX1515" fmla="*/ 1180026 w 1830585"/>
                <a:gd name="connsiteY1515" fmla="*/ 107156 h 2366367"/>
                <a:gd name="connsiteX1516" fmla="*/ 1081800 w 1830585"/>
                <a:gd name="connsiteY1516" fmla="*/ 107156 h 2366367"/>
                <a:gd name="connsiteX1517" fmla="*/ 1081800 w 1830585"/>
                <a:gd name="connsiteY1517" fmla="*/ 8930 h 2366367"/>
                <a:gd name="connsiteX1518" fmla="*/ 1180026 w 1830585"/>
                <a:gd name="connsiteY1518" fmla="*/ 8930 h 2366367"/>
                <a:gd name="connsiteX1519" fmla="*/ 1180026 w 1830585"/>
                <a:gd name="connsiteY1519" fmla="*/ 107156 h 2366367"/>
                <a:gd name="connsiteX1520" fmla="*/ 1072870 w 1830585"/>
                <a:gd name="connsiteY1520" fmla="*/ 107156 h 2366367"/>
                <a:gd name="connsiteX1521" fmla="*/ 974643 w 1830585"/>
                <a:gd name="connsiteY1521" fmla="*/ 107156 h 2366367"/>
                <a:gd name="connsiteX1522" fmla="*/ 974643 w 1830585"/>
                <a:gd name="connsiteY1522" fmla="*/ 8930 h 2366367"/>
                <a:gd name="connsiteX1523" fmla="*/ 1072870 w 1830585"/>
                <a:gd name="connsiteY1523" fmla="*/ 8930 h 2366367"/>
                <a:gd name="connsiteX1524" fmla="*/ 1072870 w 1830585"/>
                <a:gd name="connsiteY1524" fmla="*/ 107156 h 2366367"/>
                <a:gd name="connsiteX1525" fmla="*/ 965714 w 1830585"/>
                <a:gd name="connsiteY1525" fmla="*/ 107156 h 2366367"/>
                <a:gd name="connsiteX1526" fmla="*/ 867487 w 1830585"/>
                <a:gd name="connsiteY1526" fmla="*/ 107156 h 2366367"/>
                <a:gd name="connsiteX1527" fmla="*/ 867487 w 1830585"/>
                <a:gd name="connsiteY1527" fmla="*/ 8930 h 2366367"/>
                <a:gd name="connsiteX1528" fmla="*/ 965714 w 1830585"/>
                <a:gd name="connsiteY1528" fmla="*/ 8930 h 2366367"/>
                <a:gd name="connsiteX1529" fmla="*/ 965714 w 1830585"/>
                <a:gd name="connsiteY1529" fmla="*/ 107156 h 2366367"/>
                <a:gd name="connsiteX1530" fmla="*/ 858557 w 1830585"/>
                <a:gd name="connsiteY1530" fmla="*/ 107156 h 2366367"/>
                <a:gd name="connsiteX1531" fmla="*/ 760331 w 1830585"/>
                <a:gd name="connsiteY1531" fmla="*/ 107156 h 2366367"/>
                <a:gd name="connsiteX1532" fmla="*/ 760331 w 1830585"/>
                <a:gd name="connsiteY1532" fmla="*/ 8930 h 2366367"/>
                <a:gd name="connsiteX1533" fmla="*/ 858557 w 1830585"/>
                <a:gd name="connsiteY1533" fmla="*/ 8930 h 2366367"/>
                <a:gd name="connsiteX1534" fmla="*/ 858557 w 1830585"/>
                <a:gd name="connsiteY1534" fmla="*/ 107156 h 2366367"/>
                <a:gd name="connsiteX1535" fmla="*/ 751401 w 1830585"/>
                <a:gd name="connsiteY1535" fmla="*/ 107156 h 2366367"/>
                <a:gd name="connsiteX1536" fmla="*/ 653175 w 1830585"/>
                <a:gd name="connsiteY1536" fmla="*/ 107156 h 2366367"/>
                <a:gd name="connsiteX1537" fmla="*/ 653175 w 1830585"/>
                <a:gd name="connsiteY1537" fmla="*/ 8930 h 2366367"/>
                <a:gd name="connsiteX1538" fmla="*/ 751401 w 1830585"/>
                <a:gd name="connsiteY1538" fmla="*/ 8930 h 2366367"/>
                <a:gd name="connsiteX1539" fmla="*/ 751401 w 1830585"/>
                <a:gd name="connsiteY1539" fmla="*/ 107156 h 2366367"/>
                <a:gd name="connsiteX1540" fmla="*/ 644245 w 1830585"/>
                <a:gd name="connsiteY1540" fmla="*/ 107156 h 2366367"/>
                <a:gd name="connsiteX1541" fmla="*/ 546018 w 1830585"/>
                <a:gd name="connsiteY1541" fmla="*/ 107156 h 2366367"/>
                <a:gd name="connsiteX1542" fmla="*/ 546018 w 1830585"/>
                <a:gd name="connsiteY1542" fmla="*/ 8930 h 2366367"/>
                <a:gd name="connsiteX1543" fmla="*/ 644245 w 1830585"/>
                <a:gd name="connsiteY1543" fmla="*/ 8930 h 2366367"/>
                <a:gd name="connsiteX1544" fmla="*/ 644245 w 1830585"/>
                <a:gd name="connsiteY1544" fmla="*/ 107156 h 2366367"/>
                <a:gd name="connsiteX1545" fmla="*/ 537089 w 1830585"/>
                <a:gd name="connsiteY1545" fmla="*/ 107156 h 2366367"/>
                <a:gd name="connsiteX1546" fmla="*/ 438862 w 1830585"/>
                <a:gd name="connsiteY1546" fmla="*/ 107156 h 2366367"/>
                <a:gd name="connsiteX1547" fmla="*/ 438862 w 1830585"/>
                <a:gd name="connsiteY1547" fmla="*/ 8930 h 2366367"/>
                <a:gd name="connsiteX1548" fmla="*/ 537089 w 1830585"/>
                <a:gd name="connsiteY1548" fmla="*/ 8930 h 2366367"/>
                <a:gd name="connsiteX1549" fmla="*/ 537089 w 1830585"/>
                <a:gd name="connsiteY1549" fmla="*/ 107156 h 2366367"/>
                <a:gd name="connsiteX1550" fmla="*/ 429932 w 1830585"/>
                <a:gd name="connsiteY1550" fmla="*/ 107156 h 2366367"/>
                <a:gd name="connsiteX1551" fmla="*/ 331706 w 1830585"/>
                <a:gd name="connsiteY1551" fmla="*/ 107156 h 2366367"/>
                <a:gd name="connsiteX1552" fmla="*/ 331706 w 1830585"/>
                <a:gd name="connsiteY1552" fmla="*/ 8930 h 2366367"/>
                <a:gd name="connsiteX1553" fmla="*/ 429932 w 1830585"/>
                <a:gd name="connsiteY1553" fmla="*/ 8930 h 2366367"/>
                <a:gd name="connsiteX1554" fmla="*/ 429932 w 1830585"/>
                <a:gd name="connsiteY1554" fmla="*/ 107156 h 2366367"/>
                <a:gd name="connsiteX1555" fmla="*/ 322776 w 1830585"/>
                <a:gd name="connsiteY1555" fmla="*/ 107156 h 2366367"/>
                <a:gd name="connsiteX1556" fmla="*/ 224549 w 1830585"/>
                <a:gd name="connsiteY1556" fmla="*/ 107156 h 2366367"/>
                <a:gd name="connsiteX1557" fmla="*/ 224549 w 1830585"/>
                <a:gd name="connsiteY1557" fmla="*/ 8930 h 2366367"/>
                <a:gd name="connsiteX1558" fmla="*/ 322776 w 1830585"/>
                <a:gd name="connsiteY1558" fmla="*/ 8930 h 2366367"/>
                <a:gd name="connsiteX1559" fmla="*/ 322776 w 1830585"/>
                <a:gd name="connsiteY1559" fmla="*/ 107156 h 2366367"/>
                <a:gd name="connsiteX1560" fmla="*/ 215620 w 1830585"/>
                <a:gd name="connsiteY1560" fmla="*/ 107156 h 2366367"/>
                <a:gd name="connsiteX1561" fmla="*/ 117393 w 1830585"/>
                <a:gd name="connsiteY1561" fmla="*/ 107156 h 2366367"/>
                <a:gd name="connsiteX1562" fmla="*/ 117393 w 1830585"/>
                <a:gd name="connsiteY1562" fmla="*/ 8930 h 2366367"/>
                <a:gd name="connsiteX1563" fmla="*/ 215620 w 1830585"/>
                <a:gd name="connsiteY1563" fmla="*/ 8930 h 2366367"/>
                <a:gd name="connsiteX1564" fmla="*/ 215620 w 1830585"/>
                <a:gd name="connsiteY1564" fmla="*/ 107156 h 2366367"/>
                <a:gd name="connsiteX1565" fmla="*/ 215620 w 1830585"/>
                <a:gd name="connsiteY1565" fmla="*/ 116086 h 2366367"/>
                <a:gd name="connsiteX1566" fmla="*/ 215620 w 1830585"/>
                <a:gd name="connsiteY1566" fmla="*/ 214313 h 2366367"/>
                <a:gd name="connsiteX1567" fmla="*/ 117393 w 1830585"/>
                <a:gd name="connsiteY1567" fmla="*/ 214313 h 2366367"/>
                <a:gd name="connsiteX1568" fmla="*/ 117393 w 1830585"/>
                <a:gd name="connsiteY1568" fmla="*/ 116086 h 2366367"/>
                <a:gd name="connsiteX1569" fmla="*/ 215620 w 1830585"/>
                <a:gd name="connsiteY1569" fmla="*/ 116086 h 2366367"/>
                <a:gd name="connsiteX1570" fmla="*/ 108463 w 1830585"/>
                <a:gd name="connsiteY1570" fmla="*/ 214313 h 2366367"/>
                <a:gd name="connsiteX1571" fmla="*/ 8930 w 1830585"/>
                <a:gd name="connsiteY1571" fmla="*/ 214313 h 2366367"/>
                <a:gd name="connsiteX1572" fmla="*/ 8930 w 1830585"/>
                <a:gd name="connsiteY1572" fmla="*/ 116086 h 2366367"/>
                <a:gd name="connsiteX1573" fmla="*/ 108456 w 1830585"/>
                <a:gd name="connsiteY1573" fmla="*/ 116086 h 2366367"/>
                <a:gd name="connsiteX1574" fmla="*/ 108456 w 1830585"/>
                <a:gd name="connsiteY1574" fmla="*/ 214313 h 2366367"/>
                <a:gd name="connsiteX1575" fmla="*/ 8930 w 1830585"/>
                <a:gd name="connsiteY1575" fmla="*/ 223242 h 2366367"/>
                <a:gd name="connsiteX1576" fmla="*/ 108456 w 1830585"/>
                <a:gd name="connsiteY1576" fmla="*/ 223242 h 2366367"/>
                <a:gd name="connsiteX1577" fmla="*/ 108456 w 1830585"/>
                <a:gd name="connsiteY1577" fmla="*/ 321469 h 2366367"/>
                <a:gd name="connsiteX1578" fmla="*/ 8930 w 1830585"/>
                <a:gd name="connsiteY1578" fmla="*/ 321469 h 2366367"/>
                <a:gd name="connsiteX1579" fmla="*/ 8930 w 1830585"/>
                <a:gd name="connsiteY1579" fmla="*/ 223242 h 2366367"/>
                <a:gd name="connsiteX1580" fmla="*/ 108463 w 1830585"/>
                <a:gd name="connsiteY1580" fmla="*/ 330398 h 2366367"/>
                <a:gd name="connsiteX1581" fmla="*/ 108463 w 1830585"/>
                <a:gd name="connsiteY1581" fmla="*/ 428625 h 2366367"/>
                <a:gd name="connsiteX1582" fmla="*/ 8930 w 1830585"/>
                <a:gd name="connsiteY1582" fmla="*/ 428625 h 2366367"/>
                <a:gd name="connsiteX1583" fmla="*/ 8930 w 1830585"/>
                <a:gd name="connsiteY1583" fmla="*/ 330398 h 2366367"/>
                <a:gd name="connsiteX1584" fmla="*/ 108463 w 1830585"/>
                <a:gd name="connsiteY1584" fmla="*/ 330398 h 2366367"/>
                <a:gd name="connsiteX1585" fmla="*/ 8930 w 1830585"/>
                <a:gd name="connsiteY1585" fmla="*/ 437555 h 2366367"/>
                <a:gd name="connsiteX1586" fmla="*/ 108456 w 1830585"/>
                <a:gd name="connsiteY1586" fmla="*/ 437555 h 2366367"/>
                <a:gd name="connsiteX1587" fmla="*/ 108456 w 1830585"/>
                <a:gd name="connsiteY1587" fmla="*/ 535781 h 2366367"/>
                <a:gd name="connsiteX1588" fmla="*/ 8930 w 1830585"/>
                <a:gd name="connsiteY1588" fmla="*/ 535781 h 2366367"/>
                <a:gd name="connsiteX1589" fmla="*/ 8930 w 1830585"/>
                <a:gd name="connsiteY1589" fmla="*/ 437555 h 2366367"/>
                <a:gd name="connsiteX1590" fmla="*/ 108463 w 1830585"/>
                <a:gd name="connsiteY1590" fmla="*/ 544711 h 2366367"/>
                <a:gd name="connsiteX1591" fmla="*/ 108463 w 1830585"/>
                <a:gd name="connsiteY1591" fmla="*/ 642938 h 2366367"/>
                <a:gd name="connsiteX1592" fmla="*/ 8930 w 1830585"/>
                <a:gd name="connsiteY1592" fmla="*/ 642938 h 2366367"/>
                <a:gd name="connsiteX1593" fmla="*/ 8930 w 1830585"/>
                <a:gd name="connsiteY1593" fmla="*/ 544711 h 2366367"/>
                <a:gd name="connsiteX1594" fmla="*/ 108463 w 1830585"/>
                <a:gd name="connsiteY1594" fmla="*/ 544711 h 2366367"/>
                <a:gd name="connsiteX1595" fmla="*/ 8930 w 1830585"/>
                <a:gd name="connsiteY1595" fmla="*/ 651867 h 2366367"/>
                <a:gd name="connsiteX1596" fmla="*/ 108456 w 1830585"/>
                <a:gd name="connsiteY1596" fmla="*/ 651867 h 2366367"/>
                <a:gd name="connsiteX1597" fmla="*/ 108456 w 1830585"/>
                <a:gd name="connsiteY1597" fmla="*/ 750094 h 2366367"/>
                <a:gd name="connsiteX1598" fmla="*/ 8930 w 1830585"/>
                <a:gd name="connsiteY1598" fmla="*/ 750094 h 2366367"/>
                <a:gd name="connsiteX1599" fmla="*/ 8930 w 1830585"/>
                <a:gd name="connsiteY1599" fmla="*/ 651867 h 2366367"/>
                <a:gd name="connsiteX1600" fmla="*/ 108463 w 1830585"/>
                <a:gd name="connsiteY1600" fmla="*/ 759023 h 2366367"/>
                <a:gd name="connsiteX1601" fmla="*/ 108463 w 1830585"/>
                <a:gd name="connsiteY1601" fmla="*/ 857250 h 2366367"/>
                <a:gd name="connsiteX1602" fmla="*/ 8930 w 1830585"/>
                <a:gd name="connsiteY1602" fmla="*/ 857250 h 2366367"/>
                <a:gd name="connsiteX1603" fmla="*/ 8930 w 1830585"/>
                <a:gd name="connsiteY1603" fmla="*/ 759023 h 2366367"/>
                <a:gd name="connsiteX1604" fmla="*/ 108463 w 1830585"/>
                <a:gd name="connsiteY1604" fmla="*/ 759023 h 2366367"/>
                <a:gd name="connsiteX1605" fmla="*/ 8930 w 1830585"/>
                <a:gd name="connsiteY1605" fmla="*/ 866180 h 2366367"/>
                <a:gd name="connsiteX1606" fmla="*/ 108456 w 1830585"/>
                <a:gd name="connsiteY1606" fmla="*/ 866180 h 2366367"/>
                <a:gd name="connsiteX1607" fmla="*/ 108456 w 1830585"/>
                <a:gd name="connsiteY1607" fmla="*/ 964406 h 2366367"/>
                <a:gd name="connsiteX1608" fmla="*/ 8930 w 1830585"/>
                <a:gd name="connsiteY1608" fmla="*/ 964406 h 2366367"/>
                <a:gd name="connsiteX1609" fmla="*/ 8930 w 1830585"/>
                <a:gd name="connsiteY1609" fmla="*/ 866180 h 2366367"/>
                <a:gd name="connsiteX1610" fmla="*/ 108463 w 1830585"/>
                <a:gd name="connsiteY1610" fmla="*/ 973336 h 2366367"/>
                <a:gd name="connsiteX1611" fmla="*/ 108463 w 1830585"/>
                <a:gd name="connsiteY1611" fmla="*/ 1071563 h 2366367"/>
                <a:gd name="connsiteX1612" fmla="*/ 8930 w 1830585"/>
                <a:gd name="connsiteY1612" fmla="*/ 1071563 h 2366367"/>
                <a:gd name="connsiteX1613" fmla="*/ 8930 w 1830585"/>
                <a:gd name="connsiteY1613" fmla="*/ 973336 h 2366367"/>
                <a:gd name="connsiteX1614" fmla="*/ 108463 w 1830585"/>
                <a:gd name="connsiteY1614" fmla="*/ 973336 h 2366367"/>
                <a:gd name="connsiteX1615" fmla="*/ 8930 w 1830585"/>
                <a:gd name="connsiteY1615" fmla="*/ 1080492 h 2366367"/>
                <a:gd name="connsiteX1616" fmla="*/ 108456 w 1830585"/>
                <a:gd name="connsiteY1616" fmla="*/ 1080492 h 2366367"/>
                <a:gd name="connsiteX1617" fmla="*/ 108456 w 1830585"/>
                <a:gd name="connsiteY1617" fmla="*/ 1178719 h 2366367"/>
                <a:gd name="connsiteX1618" fmla="*/ 8930 w 1830585"/>
                <a:gd name="connsiteY1618" fmla="*/ 1178719 h 2366367"/>
                <a:gd name="connsiteX1619" fmla="*/ 8930 w 1830585"/>
                <a:gd name="connsiteY1619" fmla="*/ 1080492 h 2366367"/>
                <a:gd name="connsiteX1620" fmla="*/ 108463 w 1830585"/>
                <a:gd name="connsiteY1620" fmla="*/ 1187649 h 2366367"/>
                <a:gd name="connsiteX1621" fmla="*/ 108463 w 1830585"/>
                <a:gd name="connsiteY1621" fmla="*/ 1285875 h 2366367"/>
                <a:gd name="connsiteX1622" fmla="*/ 8930 w 1830585"/>
                <a:gd name="connsiteY1622" fmla="*/ 1285875 h 2366367"/>
                <a:gd name="connsiteX1623" fmla="*/ 8930 w 1830585"/>
                <a:gd name="connsiteY1623" fmla="*/ 1187649 h 2366367"/>
                <a:gd name="connsiteX1624" fmla="*/ 108463 w 1830585"/>
                <a:gd name="connsiteY1624" fmla="*/ 1187649 h 2366367"/>
                <a:gd name="connsiteX1625" fmla="*/ 8930 w 1830585"/>
                <a:gd name="connsiteY1625" fmla="*/ 1294805 h 2366367"/>
                <a:gd name="connsiteX1626" fmla="*/ 108456 w 1830585"/>
                <a:gd name="connsiteY1626" fmla="*/ 1294805 h 2366367"/>
                <a:gd name="connsiteX1627" fmla="*/ 108456 w 1830585"/>
                <a:gd name="connsiteY1627" fmla="*/ 1393031 h 2366367"/>
                <a:gd name="connsiteX1628" fmla="*/ 8930 w 1830585"/>
                <a:gd name="connsiteY1628" fmla="*/ 1393031 h 2366367"/>
                <a:gd name="connsiteX1629" fmla="*/ 8930 w 1830585"/>
                <a:gd name="connsiteY1629" fmla="*/ 1294805 h 2366367"/>
                <a:gd name="connsiteX1630" fmla="*/ 108463 w 1830585"/>
                <a:gd name="connsiteY1630" fmla="*/ 1401961 h 2366367"/>
                <a:gd name="connsiteX1631" fmla="*/ 108463 w 1830585"/>
                <a:gd name="connsiteY1631" fmla="*/ 1500188 h 2366367"/>
                <a:gd name="connsiteX1632" fmla="*/ 8930 w 1830585"/>
                <a:gd name="connsiteY1632" fmla="*/ 1500188 h 2366367"/>
                <a:gd name="connsiteX1633" fmla="*/ 8930 w 1830585"/>
                <a:gd name="connsiteY1633" fmla="*/ 1401961 h 2366367"/>
                <a:gd name="connsiteX1634" fmla="*/ 108463 w 1830585"/>
                <a:gd name="connsiteY1634" fmla="*/ 1401961 h 2366367"/>
                <a:gd name="connsiteX1635" fmla="*/ 8930 w 1830585"/>
                <a:gd name="connsiteY1635" fmla="*/ 1509117 h 2366367"/>
                <a:gd name="connsiteX1636" fmla="*/ 108456 w 1830585"/>
                <a:gd name="connsiteY1636" fmla="*/ 1509117 h 2366367"/>
                <a:gd name="connsiteX1637" fmla="*/ 108456 w 1830585"/>
                <a:gd name="connsiteY1637" fmla="*/ 1607344 h 2366367"/>
                <a:gd name="connsiteX1638" fmla="*/ 8930 w 1830585"/>
                <a:gd name="connsiteY1638" fmla="*/ 1607344 h 2366367"/>
                <a:gd name="connsiteX1639" fmla="*/ 8930 w 1830585"/>
                <a:gd name="connsiteY1639" fmla="*/ 1509117 h 2366367"/>
                <a:gd name="connsiteX1640" fmla="*/ 108463 w 1830585"/>
                <a:gd name="connsiteY1640" fmla="*/ 1616274 h 2366367"/>
                <a:gd name="connsiteX1641" fmla="*/ 108463 w 1830585"/>
                <a:gd name="connsiteY1641" fmla="*/ 1714500 h 2366367"/>
                <a:gd name="connsiteX1642" fmla="*/ 8930 w 1830585"/>
                <a:gd name="connsiteY1642" fmla="*/ 1714500 h 2366367"/>
                <a:gd name="connsiteX1643" fmla="*/ 8930 w 1830585"/>
                <a:gd name="connsiteY1643" fmla="*/ 1616274 h 2366367"/>
                <a:gd name="connsiteX1644" fmla="*/ 108463 w 1830585"/>
                <a:gd name="connsiteY1644" fmla="*/ 1616274 h 2366367"/>
                <a:gd name="connsiteX1645" fmla="*/ 8930 w 1830585"/>
                <a:gd name="connsiteY1645" fmla="*/ 1723430 h 2366367"/>
                <a:gd name="connsiteX1646" fmla="*/ 108456 w 1830585"/>
                <a:gd name="connsiteY1646" fmla="*/ 1723430 h 2366367"/>
                <a:gd name="connsiteX1647" fmla="*/ 108456 w 1830585"/>
                <a:gd name="connsiteY1647" fmla="*/ 1821656 h 2366367"/>
                <a:gd name="connsiteX1648" fmla="*/ 8930 w 1830585"/>
                <a:gd name="connsiteY1648" fmla="*/ 1821656 h 2366367"/>
                <a:gd name="connsiteX1649" fmla="*/ 8930 w 1830585"/>
                <a:gd name="connsiteY1649" fmla="*/ 1723430 h 2366367"/>
                <a:gd name="connsiteX1650" fmla="*/ 108463 w 1830585"/>
                <a:gd name="connsiteY1650" fmla="*/ 1830586 h 2366367"/>
                <a:gd name="connsiteX1651" fmla="*/ 108463 w 1830585"/>
                <a:gd name="connsiteY1651" fmla="*/ 1928813 h 2366367"/>
                <a:gd name="connsiteX1652" fmla="*/ 8930 w 1830585"/>
                <a:gd name="connsiteY1652" fmla="*/ 1928813 h 2366367"/>
                <a:gd name="connsiteX1653" fmla="*/ 8930 w 1830585"/>
                <a:gd name="connsiteY1653" fmla="*/ 1830586 h 2366367"/>
                <a:gd name="connsiteX1654" fmla="*/ 108463 w 1830585"/>
                <a:gd name="connsiteY1654" fmla="*/ 1830586 h 2366367"/>
                <a:gd name="connsiteX1655" fmla="*/ 8930 w 1830585"/>
                <a:gd name="connsiteY1655" fmla="*/ 1937742 h 2366367"/>
                <a:gd name="connsiteX1656" fmla="*/ 108456 w 1830585"/>
                <a:gd name="connsiteY1656" fmla="*/ 1937742 h 2366367"/>
                <a:gd name="connsiteX1657" fmla="*/ 108456 w 1830585"/>
                <a:gd name="connsiteY1657" fmla="*/ 2035969 h 2366367"/>
                <a:gd name="connsiteX1658" fmla="*/ 8930 w 1830585"/>
                <a:gd name="connsiteY1658" fmla="*/ 2035969 h 2366367"/>
                <a:gd name="connsiteX1659" fmla="*/ 8930 w 1830585"/>
                <a:gd name="connsiteY1659" fmla="*/ 1937742 h 2366367"/>
                <a:gd name="connsiteX1660" fmla="*/ 108463 w 1830585"/>
                <a:gd name="connsiteY1660" fmla="*/ 2044899 h 2366367"/>
                <a:gd name="connsiteX1661" fmla="*/ 108463 w 1830585"/>
                <a:gd name="connsiteY1661" fmla="*/ 2143125 h 2366367"/>
                <a:gd name="connsiteX1662" fmla="*/ 8930 w 1830585"/>
                <a:gd name="connsiteY1662" fmla="*/ 2143125 h 2366367"/>
                <a:gd name="connsiteX1663" fmla="*/ 8930 w 1830585"/>
                <a:gd name="connsiteY1663" fmla="*/ 2044899 h 2366367"/>
                <a:gd name="connsiteX1664" fmla="*/ 108463 w 1830585"/>
                <a:gd name="connsiteY1664" fmla="*/ 2044899 h 2366367"/>
                <a:gd name="connsiteX1665" fmla="*/ 8930 w 1830585"/>
                <a:gd name="connsiteY1665" fmla="*/ 2152055 h 2366367"/>
                <a:gd name="connsiteX1666" fmla="*/ 108456 w 1830585"/>
                <a:gd name="connsiteY1666" fmla="*/ 2152055 h 2366367"/>
                <a:gd name="connsiteX1667" fmla="*/ 108456 w 1830585"/>
                <a:gd name="connsiteY1667" fmla="*/ 2250281 h 2366367"/>
                <a:gd name="connsiteX1668" fmla="*/ 8930 w 1830585"/>
                <a:gd name="connsiteY1668" fmla="*/ 2250281 h 2366367"/>
                <a:gd name="connsiteX1669" fmla="*/ 8930 w 1830585"/>
                <a:gd name="connsiteY1669" fmla="*/ 2152055 h 2366367"/>
                <a:gd name="connsiteX1670" fmla="*/ 117393 w 1830585"/>
                <a:gd name="connsiteY1670" fmla="*/ 2152055 h 2366367"/>
                <a:gd name="connsiteX1671" fmla="*/ 215620 w 1830585"/>
                <a:gd name="connsiteY1671" fmla="*/ 2152055 h 2366367"/>
                <a:gd name="connsiteX1672" fmla="*/ 215620 w 1830585"/>
                <a:gd name="connsiteY1672" fmla="*/ 2250281 h 2366367"/>
                <a:gd name="connsiteX1673" fmla="*/ 117393 w 1830585"/>
                <a:gd name="connsiteY1673" fmla="*/ 2250281 h 2366367"/>
                <a:gd name="connsiteX1674" fmla="*/ 117393 w 1830585"/>
                <a:gd name="connsiteY1674" fmla="*/ 2152055 h 2366367"/>
                <a:gd name="connsiteX1675" fmla="*/ 215620 w 1830585"/>
                <a:gd name="connsiteY1675" fmla="*/ 2259211 h 2366367"/>
                <a:gd name="connsiteX1676" fmla="*/ 215620 w 1830585"/>
                <a:gd name="connsiteY1676" fmla="*/ 2357438 h 2366367"/>
                <a:gd name="connsiteX1677" fmla="*/ 117393 w 1830585"/>
                <a:gd name="connsiteY1677" fmla="*/ 2357438 h 2366367"/>
                <a:gd name="connsiteX1678" fmla="*/ 117393 w 1830585"/>
                <a:gd name="connsiteY1678" fmla="*/ 2259211 h 2366367"/>
                <a:gd name="connsiteX1679" fmla="*/ 215620 w 1830585"/>
                <a:gd name="connsiteY1679" fmla="*/ 2259211 h 2366367"/>
                <a:gd name="connsiteX1680" fmla="*/ 224549 w 1830585"/>
                <a:gd name="connsiteY1680" fmla="*/ 2259211 h 2366367"/>
                <a:gd name="connsiteX1681" fmla="*/ 322776 w 1830585"/>
                <a:gd name="connsiteY1681" fmla="*/ 2259211 h 2366367"/>
                <a:gd name="connsiteX1682" fmla="*/ 322776 w 1830585"/>
                <a:gd name="connsiteY1682" fmla="*/ 2357438 h 2366367"/>
                <a:gd name="connsiteX1683" fmla="*/ 224549 w 1830585"/>
                <a:gd name="connsiteY1683" fmla="*/ 2357438 h 2366367"/>
                <a:gd name="connsiteX1684" fmla="*/ 224549 w 1830585"/>
                <a:gd name="connsiteY1684" fmla="*/ 2259211 h 2366367"/>
                <a:gd name="connsiteX1685" fmla="*/ 331706 w 1830585"/>
                <a:gd name="connsiteY1685" fmla="*/ 2259211 h 2366367"/>
                <a:gd name="connsiteX1686" fmla="*/ 429932 w 1830585"/>
                <a:gd name="connsiteY1686" fmla="*/ 2259211 h 2366367"/>
                <a:gd name="connsiteX1687" fmla="*/ 429932 w 1830585"/>
                <a:gd name="connsiteY1687" fmla="*/ 2357438 h 2366367"/>
                <a:gd name="connsiteX1688" fmla="*/ 331706 w 1830585"/>
                <a:gd name="connsiteY1688" fmla="*/ 2357438 h 2366367"/>
                <a:gd name="connsiteX1689" fmla="*/ 331706 w 1830585"/>
                <a:gd name="connsiteY1689" fmla="*/ 2259211 h 2366367"/>
                <a:gd name="connsiteX1690" fmla="*/ 438862 w 1830585"/>
                <a:gd name="connsiteY1690" fmla="*/ 2259211 h 2366367"/>
                <a:gd name="connsiteX1691" fmla="*/ 537089 w 1830585"/>
                <a:gd name="connsiteY1691" fmla="*/ 2259211 h 2366367"/>
                <a:gd name="connsiteX1692" fmla="*/ 537089 w 1830585"/>
                <a:gd name="connsiteY1692" fmla="*/ 2357438 h 2366367"/>
                <a:gd name="connsiteX1693" fmla="*/ 438862 w 1830585"/>
                <a:gd name="connsiteY1693" fmla="*/ 2357438 h 2366367"/>
                <a:gd name="connsiteX1694" fmla="*/ 438862 w 1830585"/>
                <a:gd name="connsiteY1694" fmla="*/ 2259211 h 2366367"/>
                <a:gd name="connsiteX1695" fmla="*/ 546018 w 1830585"/>
                <a:gd name="connsiteY1695" fmla="*/ 2259211 h 2366367"/>
                <a:gd name="connsiteX1696" fmla="*/ 644245 w 1830585"/>
                <a:gd name="connsiteY1696" fmla="*/ 2259211 h 2366367"/>
                <a:gd name="connsiteX1697" fmla="*/ 644245 w 1830585"/>
                <a:gd name="connsiteY1697" fmla="*/ 2357438 h 2366367"/>
                <a:gd name="connsiteX1698" fmla="*/ 546018 w 1830585"/>
                <a:gd name="connsiteY1698" fmla="*/ 2357438 h 2366367"/>
                <a:gd name="connsiteX1699" fmla="*/ 546018 w 1830585"/>
                <a:gd name="connsiteY1699" fmla="*/ 2259211 h 2366367"/>
                <a:gd name="connsiteX1700" fmla="*/ 653175 w 1830585"/>
                <a:gd name="connsiteY1700" fmla="*/ 2259211 h 2366367"/>
                <a:gd name="connsiteX1701" fmla="*/ 751401 w 1830585"/>
                <a:gd name="connsiteY1701" fmla="*/ 2259211 h 2366367"/>
                <a:gd name="connsiteX1702" fmla="*/ 751401 w 1830585"/>
                <a:gd name="connsiteY1702" fmla="*/ 2357438 h 2366367"/>
                <a:gd name="connsiteX1703" fmla="*/ 653175 w 1830585"/>
                <a:gd name="connsiteY1703" fmla="*/ 2357438 h 2366367"/>
                <a:gd name="connsiteX1704" fmla="*/ 653175 w 1830585"/>
                <a:gd name="connsiteY1704" fmla="*/ 2259211 h 2366367"/>
                <a:gd name="connsiteX1705" fmla="*/ 760331 w 1830585"/>
                <a:gd name="connsiteY1705" fmla="*/ 2259211 h 2366367"/>
                <a:gd name="connsiteX1706" fmla="*/ 858557 w 1830585"/>
                <a:gd name="connsiteY1706" fmla="*/ 2259211 h 2366367"/>
                <a:gd name="connsiteX1707" fmla="*/ 858557 w 1830585"/>
                <a:gd name="connsiteY1707" fmla="*/ 2357438 h 2366367"/>
                <a:gd name="connsiteX1708" fmla="*/ 760331 w 1830585"/>
                <a:gd name="connsiteY1708" fmla="*/ 2357438 h 2366367"/>
                <a:gd name="connsiteX1709" fmla="*/ 760331 w 1830585"/>
                <a:gd name="connsiteY1709" fmla="*/ 2259211 h 2366367"/>
                <a:gd name="connsiteX1710" fmla="*/ 867487 w 1830585"/>
                <a:gd name="connsiteY1710" fmla="*/ 2259211 h 2366367"/>
                <a:gd name="connsiteX1711" fmla="*/ 965714 w 1830585"/>
                <a:gd name="connsiteY1711" fmla="*/ 2259211 h 2366367"/>
                <a:gd name="connsiteX1712" fmla="*/ 965714 w 1830585"/>
                <a:gd name="connsiteY1712" fmla="*/ 2357438 h 2366367"/>
                <a:gd name="connsiteX1713" fmla="*/ 867487 w 1830585"/>
                <a:gd name="connsiteY1713" fmla="*/ 2357438 h 2366367"/>
                <a:gd name="connsiteX1714" fmla="*/ 867487 w 1830585"/>
                <a:gd name="connsiteY1714" fmla="*/ 2259211 h 2366367"/>
                <a:gd name="connsiteX1715" fmla="*/ 974643 w 1830585"/>
                <a:gd name="connsiteY1715" fmla="*/ 2259211 h 2366367"/>
                <a:gd name="connsiteX1716" fmla="*/ 1072870 w 1830585"/>
                <a:gd name="connsiteY1716" fmla="*/ 2259211 h 2366367"/>
                <a:gd name="connsiteX1717" fmla="*/ 1072870 w 1830585"/>
                <a:gd name="connsiteY1717" fmla="*/ 2357438 h 2366367"/>
                <a:gd name="connsiteX1718" fmla="*/ 974643 w 1830585"/>
                <a:gd name="connsiteY1718" fmla="*/ 2357438 h 2366367"/>
                <a:gd name="connsiteX1719" fmla="*/ 974643 w 1830585"/>
                <a:gd name="connsiteY1719" fmla="*/ 2259211 h 2366367"/>
                <a:gd name="connsiteX1720" fmla="*/ 1081800 w 1830585"/>
                <a:gd name="connsiteY1720" fmla="*/ 2259211 h 2366367"/>
                <a:gd name="connsiteX1721" fmla="*/ 1180026 w 1830585"/>
                <a:gd name="connsiteY1721" fmla="*/ 2259211 h 2366367"/>
                <a:gd name="connsiteX1722" fmla="*/ 1180026 w 1830585"/>
                <a:gd name="connsiteY1722" fmla="*/ 2357438 h 2366367"/>
                <a:gd name="connsiteX1723" fmla="*/ 1081800 w 1830585"/>
                <a:gd name="connsiteY1723" fmla="*/ 2357438 h 2366367"/>
                <a:gd name="connsiteX1724" fmla="*/ 1081800 w 1830585"/>
                <a:gd name="connsiteY1724" fmla="*/ 2259211 h 2366367"/>
                <a:gd name="connsiteX1725" fmla="*/ 1188956 w 1830585"/>
                <a:gd name="connsiteY1725" fmla="*/ 2259211 h 2366367"/>
                <a:gd name="connsiteX1726" fmla="*/ 1287182 w 1830585"/>
                <a:gd name="connsiteY1726" fmla="*/ 2259211 h 2366367"/>
                <a:gd name="connsiteX1727" fmla="*/ 1287182 w 1830585"/>
                <a:gd name="connsiteY1727" fmla="*/ 2357438 h 2366367"/>
                <a:gd name="connsiteX1728" fmla="*/ 1188956 w 1830585"/>
                <a:gd name="connsiteY1728" fmla="*/ 2357438 h 2366367"/>
                <a:gd name="connsiteX1729" fmla="*/ 1188956 w 1830585"/>
                <a:gd name="connsiteY1729" fmla="*/ 2259211 h 2366367"/>
                <a:gd name="connsiteX1730" fmla="*/ 1296112 w 1830585"/>
                <a:gd name="connsiteY1730" fmla="*/ 2259211 h 2366367"/>
                <a:gd name="connsiteX1731" fmla="*/ 1394339 w 1830585"/>
                <a:gd name="connsiteY1731" fmla="*/ 2259211 h 2366367"/>
                <a:gd name="connsiteX1732" fmla="*/ 1394339 w 1830585"/>
                <a:gd name="connsiteY1732" fmla="*/ 2357438 h 2366367"/>
                <a:gd name="connsiteX1733" fmla="*/ 1296112 w 1830585"/>
                <a:gd name="connsiteY1733" fmla="*/ 2357438 h 2366367"/>
                <a:gd name="connsiteX1734" fmla="*/ 1296112 w 1830585"/>
                <a:gd name="connsiteY1734" fmla="*/ 2259211 h 2366367"/>
                <a:gd name="connsiteX1735" fmla="*/ 1403268 w 1830585"/>
                <a:gd name="connsiteY1735" fmla="*/ 2259211 h 2366367"/>
                <a:gd name="connsiteX1736" fmla="*/ 1501495 w 1830585"/>
                <a:gd name="connsiteY1736" fmla="*/ 2259211 h 2366367"/>
                <a:gd name="connsiteX1737" fmla="*/ 1501495 w 1830585"/>
                <a:gd name="connsiteY1737" fmla="*/ 2357438 h 2366367"/>
                <a:gd name="connsiteX1738" fmla="*/ 1403268 w 1830585"/>
                <a:gd name="connsiteY1738" fmla="*/ 2357438 h 2366367"/>
                <a:gd name="connsiteX1739" fmla="*/ 1403268 w 1830585"/>
                <a:gd name="connsiteY1739" fmla="*/ 2259211 h 2366367"/>
                <a:gd name="connsiteX1740" fmla="*/ 1510425 w 1830585"/>
                <a:gd name="connsiteY1740" fmla="*/ 2259211 h 2366367"/>
                <a:gd name="connsiteX1741" fmla="*/ 1608651 w 1830585"/>
                <a:gd name="connsiteY1741" fmla="*/ 2259211 h 2366367"/>
                <a:gd name="connsiteX1742" fmla="*/ 1608651 w 1830585"/>
                <a:gd name="connsiteY1742" fmla="*/ 2357438 h 2366367"/>
                <a:gd name="connsiteX1743" fmla="*/ 1510425 w 1830585"/>
                <a:gd name="connsiteY1743" fmla="*/ 2357438 h 2366367"/>
                <a:gd name="connsiteX1744" fmla="*/ 1510425 w 1830585"/>
                <a:gd name="connsiteY1744" fmla="*/ 2259211 h 2366367"/>
                <a:gd name="connsiteX1745" fmla="*/ 1617581 w 1830585"/>
                <a:gd name="connsiteY1745" fmla="*/ 2259211 h 2366367"/>
                <a:gd name="connsiteX1746" fmla="*/ 1715807 w 1830585"/>
                <a:gd name="connsiteY1746" fmla="*/ 2259211 h 2366367"/>
                <a:gd name="connsiteX1747" fmla="*/ 1715807 w 1830585"/>
                <a:gd name="connsiteY1747" fmla="*/ 2357438 h 2366367"/>
                <a:gd name="connsiteX1748" fmla="*/ 1617581 w 1830585"/>
                <a:gd name="connsiteY1748" fmla="*/ 2357438 h 2366367"/>
                <a:gd name="connsiteX1749" fmla="*/ 1617581 w 1830585"/>
                <a:gd name="connsiteY1749" fmla="*/ 2259211 h 2366367"/>
                <a:gd name="connsiteX1750" fmla="*/ 1617581 w 1830585"/>
                <a:gd name="connsiteY1750" fmla="*/ 2250281 h 2366367"/>
                <a:gd name="connsiteX1751" fmla="*/ 1617581 w 1830585"/>
                <a:gd name="connsiteY1751" fmla="*/ 2152055 h 2366367"/>
                <a:gd name="connsiteX1752" fmla="*/ 1715807 w 1830585"/>
                <a:gd name="connsiteY1752" fmla="*/ 2152055 h 2366367"/>
                <a:gd name="connsiteX1753" fmla="*/ 1715807 w 1830585"/>
                <a:gd name="connsiteY1753" fmla="*/ 2250281 h 2366367"/>
                <a:gd name="connsiteX1754" fmla="*/ 1617581 w 1830585"/>
                <a:gd name="connsiteY1754" fmla="*/ 2250281 h 2366367"/>
                <a:gd name="connsiteX1755" fmla="*/ 1724737 w 1830585"/>
                <a:gd name="connsiteY1755" fmla="*/ 2152055 h 2366367"/>
                <a:gd name="connsiteX1756" fmla="*/ 1821664 w 1830585"/>
                <a:gd name="connsiteY1756" fmla="*/ 2152055 h 2366367"/>
                <a:gd name="connsiteX1757" fmla="*/ 1821664 w 1830585"/>
                <a:gd name="connsiteY1757" fmla="*/ 2250281 h 2366367"/>
                <a:gd name="connsiteX1758" fmla="*/ 1724737 w 1830585"/>
                <a:gd name="connsiteY1758" fmla="*/ 2250281 h 2366367"/>
                <a:gd name="connsiteX1759" fmla="*/ 1724737 w 1830585"/>
                <a:gd name="connsiteY1759" fmla="*/ 2152055 h 2366367"/>
                <a:gd name="connsiteX1760" fmla="*/ 1724737 w 1830585"/>
                <a:gd name="connsiteY1760" fmla="*/ 2143125 h 2366367"/>
                <a:gd name="connsiteX1761" fmla="*/ 1724737 w 1830585"/>
                <a:gd name="connsiteY1761" fmla="*/ 2044899 h 2366367"/>
                <a:gd name="connsiteX1762" fmla="*/ 1821664 w 1830585"/>
                <a:gd name="connsiteY1762" fmla="*/ 2044899 h 2366367"/>
                <a:gd name="connsiteX1763" fmla="*/ 1821664 w 1830585"/>
                <a:gd name="connsiteY1763" fmla="*/ 2143125 h 2366367"/>
                <a:gd name="connsiteX1764" fmla="*/ 1724737 w 1830585"/>
                <a:gd name="connsiteY1764" fmla="*/ 2143125 h 2366367"/>
                <a:gd name="connsiteX1765" fmla="*/ 1821656 w 1830585"/>
                <a:gd name="connsiteY1765" fmla="*/ 2035969 h 2366367"/>
                <a:gd name="connsiteX1766" fmla="*/ 1724730 w 1830585"/>
                <a:gd name="connsiteY1766" fmla="*/ 2035969 h 2366367"/>
                <a:gd name="connsiteX1767" fmla="*/ 1724730 w 1830585"/>
                <a:gd name="connsiteY1767" fmla="*/ 1937742 h 2366367"/>
                <a:gd name="connsiteX1768" fmla="*/ 1821656 w 1830585"/>
                <a:gd name="connsiteY1768" fmla="*/ 1937742 h 2366367"/>
                <a:gd name="connsiteX1769" fmla="*/ 1821656 w 1830585"/>
                <a:gd name="connsiteY1769" fmla="*/ 2035969 h 2366367"/>
                <a:gd name="connsiteX1770" fmla="*/ 1724737 w 1830585"/>
                <a:gd name="connsiteY1770" fmla="*/ 1928813 h 2366367"/>
                <a:gd name="connsiteX1771" fmla="*/ 1724737 w 1830585"/>
                <a:gd name="connsiteY1771" fmla="*/ 1830586 h 2366367"/>
                <a:gd name="connsiteX1772" fmla="*/ 1821664 w 1830585"/>
                <a:gd name="connsiteY1772" fmla="*/ 1830586 h 2366367"/>
                <a:gd name="connsiteX1773" fmla="*/ 1821664 w 1830585"/>
                <a:gd name="connsiteY1773" fmla="*/ 1928813 h 2366367"/>
                <a:gd name="connsiteX1774" fmla="*/ 1724737 w 1830585"/>
                <a:gd name="connsiteY1774" fmla="*/ 1928813 h 2366367"/>
                <a:gd name="connsiteX1775" fmla="*/ 1821656 w 1830585"/>
                <a:gd name="connsiteY1775" fmla="*/ 1821656 h 2366367"/>
                <a:gd name="connsiteX1776" fmla="*/ 1724730 w 1830585"/>
                <a:gd name="connsiteY1776" fmla="*/ 1821656 h 2366367"/>
                <a:gd name="connsiteX1777" fmla="*/ 1724730 w 1830585"/>
                <a:gd name="connsiteY1777" fmla="*/ 1723430 h 2366367"/>
                <a:gd name="connsiteX1778" fmla="*/ 1821656 w 1830585"/>
                <a:gd name="connsiteY1778" fmla="*/ 1723430 h 2366367"/>
                <a:gd name="connsiteX1779" fmla="*/ 1821656 w 1830585"/>
                <a:gd name="connsiteY1779" fmla="*/ 1821656 h 2366367"/>
                <a:gd name="connsiteX1780" fmla="*/ 1724737 w 1830585"/>
                <a:gd name="connsiteY1780" fmla="*/ 1714500 h 2366367"/>
                <a:gd name="connsiteX1781" fmla="*/ 1724737 w 1830585"/>
                <a:gd name="connsiteY1781" fmla="*/ 1616274 h 2366367"/>
                <a:gd name="connsiteX1782" fmla="*/ 1821664 w 1830585"/>
                <a:gd name="connsiteY1782" fmla="*/ 1616274 h 2366367"/>
                <a:gd name="connsiteX1783" fmla="*/ 1821664 w 1830585"/>
                <a:gd name="connsiteY1783" fmla="*/ 1714500 h 2366367"/>
                <a:gd name="connsiteX1784" fmla="*/ 1724737 w 1830585"/>
                <a:gd name="connsiteY1784" fmla="*/ 1714500 h 2366367"/>
                <a:gd name="connsiteX1785" fmla="*/ 1821656 w 1830585"/>
                <a:gd name="connsiteY1785" fmla="*/ 1607344 h 2366367"/>
                <a:gd name="connsiteX1786" fmla="*/ 1724730 w 1830585"/>
                <a:gd name="connsiteY1786" fmla="*/ 1607344 h 2366367"/>
                <a:gd name="connsiteX1787" fmla="*/ 1724730 w 1830585"/>
                <a:gd name="connsiteY1787" fmla="*/ 1509117 h 2366367"/>
                <a:gd name="connsiteX1788" fmla="*/ 1821656 w 1830585"/>
                <a:gd name="connsiteY1788" fmla="*/ 1509117 h 2366367"/>
                <a:gd name="connsiteX1789" fmla="*/ 1821656 w 1830585"/>
                <a:gd name="connsiteY1789" fmla="*/ 1607344 h 2366367"/>
                <a:gd name="connsiteX1790" fmla="*/ 1724737 w 1830585"/>
                <a:gd name="connsiteY1790" fmla="*/ 1500188 h 2366367"/>
                <a:gd name="connsiteX1791" fmla="*/ 1724737 w 1830585"/>
                <a:gd name="connsiteY1791" fmla="*/ 1401961 h 2366367"/>
                <a:gd name="connsiteX1792" fmla="*/ 1821664 w 1830585"/>
                <a:gd name="connsiteY1792" fmla="*/ 1401961 h 2366367"/>
                <a:gd name="connsiteX1793" fmla="*/ 1821664 w 1830585"/>
                <a:gd name="connsiteY1793" fmla="*/ 1500188 h 2366367"/>
                <a:gd name="connsiteX1794" fmla="*/ 1724737 w 1830585"/>
                <a:gd name="connsiteY1794" fmla="*/ 1500188 h 2366367"/>
                <a:gd name="connsiteX1795" fmla="*/ 1821656 w 1830585"/>
                <a:gd name="connsiteY1795" fmla="*/ 1393031 h 2366367"/>
                <a:gd name="connsiteX1796" fmla="*/ 1724730 w 1830585"/>
                <a:gd name="connsiteY1796" fmla="*/ 1393031 h 2366367"/>
                <a:gd name="connsiteX1797" fmla="*/ 1724730 w 1830585"/>
                <a:gd name="connsiteY1797" fmla="*/ 1294805 h 2366367"/>
                <a:gd name="connsiteX1798" fmla="*/ 1821656 w 1830585"/>
                <a:gd name="connsiteY1798" fmla="*/ 1294805 h 2366367"/>
                <a:gd name="connsiteX1799" fmla="*/ 1821656 w 1830585"/>
                <a:gd name="connsiteY1799" fmla="*/ 1393031 h 2366367"/>
                <a:gd name="connsiteX1800" fmla="*/ 1724737 w 1830585"/>
                <a:gd name="connsiteY1800" fmla="*/ 1285875 h 2366367"/>
                <a:gd name="connsiteX1801" fmla="*/ 1724737 w 1830585"/>
                <a:gd name="connsiteY1801" fmla="*/ 1187649 h 2366367"/>
                <a:gd name="connsiteX1802" fmla="*/ 1821664 w 1830585"/>
                <a:gd name="connsiteY1802" fmla="*/ 1187649 h 2366367"/>
                <a:gd name="connsiteX1803" fmla="*/ 1821664 w 1830585"/>
                <a:gd name="connsiteY1803" fmla="*/ 1285875 h 2366367"/>
                <a:gd name="connsiteX1804" fmla="*/ 1724737 w 1830585"/>
                <a:gd name="connsiteY1804" fmla="*/ 1285875 h 2366367"/>
                <a:gd name="connsiteX1805" fmla="*/ 1821656 w 1830585"/>
                <a:gd name="connsiteY1805" fmla="*/ 1178719 h 2366367"/>
                <a:gd name="connsiteX1806" fmla="*/ 1724730 w 1830585"/>
                <a:gd name="connsiteY1806" fmla="*/ 1178719 h 2366367"/>
                <a:gd name="connsiteX1807" fmla="*/ 1724730 w 1830585"/>
                <a:gd name="connsiteY1807" fmla="*/ 1080492 h 2366367"/>
                <a:gd name="connsiteX1808" fmla="*/ 1821656 w 1830585"/>
                <a:gd name="connsiteY1808" fmla="*/ 1080492 h 2366367"/>
                <a:gd name="connsiteX1809" fmla="*/ 1821656 w 1830585"/>
                <a:gd name="connsiteY1809" fmla="*/ 1178719 h 2366367"/>
                <a:gd name="connsiteX1810" fmla="*/ 1724737 w 1830585"/>
                <a:gd name="connsiteY1810" fmla="*/ 1071563 h 2366367"/>
                <a:gd name="connsiteX1811" fmla="*/ 1724737 w 1830585"/>
                <a:gd name="connsiteY1811" fmla="*/ 973336 h 2366367"/>
                <a:gd name="connsiteX1812" fmla="*/ 1821664 w 1830585"/>
                <a:gd name="connsiteY1812" fmla="*/ 973336 h 2366367"/>
                <a:gd name="connsiteX1813" fmla="*/ 1821664 w 1830585"/>
                <a:gd name="connsiteY1813" fmla="*/ 1071563 h 2366367"/>
                <a:gd name="connsiteX1814" fmla="*/ 1724737 w 1830585"/>
                <a:gd name="connsiteY1814" fmla="*/ 1071563 h 2366367"/>
                <a:gd name="connsiteX1815" fmla="*/ 1821656 w 1830585"/>
                <a:gd name="connsiteY1815" fmla="*/ 964406 h 2366367"/>
                <a:gd name="connsiteX1816" fmla="*/ 1724730 w 1830585"/>
                <a:gd name="connsiteY1816" fmla="*/ 964406 h 2366367"/>
                <a:gd name="connsiteX1817" fmla="*/ 1724730 w 1830585"/>
                <a:gd name="connsiteY1817" fmla="*/ 866180 h 2366367"/>
                <a:gd name="connsiteX1818" fmla="*/ 1821656 w 1830585"/>
                <a:gd name="connsiteY1818" fmla="*/ 866180 h 2366367"/>
                <a:gd name="connsiteX1819" fmla="*/ 1821656 w 1830585"/>
                <a:gd name="connsiteY1819" fmla="*/ 964406 h 2366367"/>
                <a:gd name="connsiteX1820" fmla="*/ 1724737 w 1830585"/>
                <a:gd name="connsiteY1820" fmla="*/ 857250 h 2366367"/>
                <a:gd name="connsiteX1821" fmla="*/ 1724737 w 1830585"/>
                <a:gd name="connsiteY1821" fmla="*/ 759023 h 2366367"/>
                <a:gd name="connsiteX1822" fmla="*/ 1821664 w 1830585"/>
                <a:gd name="connsiteY1822" fmla="*/ 759023 h 2366367"/>
                <a:gd name="connsiteX1823" fmla="*/ 1821664 w 1830585"/>
                <a:gd name="connsiteY1823" fmla="*/ 857250 h 2366367"/>
                <a:gd name="connsiteX1824" fmla="*/ 1724737 w 1830585"/>
                <a:gd name="connsiteY1824" fmla="*/ 857250 h 2366367"/>
                <a:gd name="connsiteX1825" fmla="*/ 1821656 w 1830585"/>
                <a:gd name="connsiteY1825" fmla="*/ 750094 h 2366367"/>
                <a:gd name="connsiteX1826" fmla="*/ 1724730 w 1830585"/>
                <a:gd name="connsiteY1826" fmla="*/ 750094 h 2366367"/>
                <a:gd name="connsiteX1827" fmla="*/ 1724730 w 1830585"/>
                <a:gd name="connsiteY1827" fmla="*/ 651867 h 2366367"/>
                <a:gd name="connsiteX1828" fmla="*/ 1821656 w 1830585"/>
                <a:gd name="connsiteY1828" fmla="*/ 651867 h 2366367"/>
                <a:gd name="connsiteX1829" fmla="*/ 1821656 w 1830585"/>
                <a:gd name="connsiteY1829" fmla="*/ 750094 h 2366367"/>
                <a:gd name="connsiteX1830" fmla="*/ 1724737 w 1830585"/>
                <a:gd name="connsiteY1830" fmla="*/ 642938 h 2366367"/>
                <a:gd name="connsiteX1831" fmla="*/ 1724737 w 1830585"/>
                <a:gd name="connsiteY1831" fmla="*/ 544711 h 2366367"/>
                <a:gd name="connsiteX1832" fmla="*/ 1821664 w 1830585"/>
                <a:gd name="connsiteY1832" fmla="*/ 544711 h 2366367"/>
                <a:gd name="connsiteX1833" fmla="*/ 1821664 w 1830585"/>
                <a:gd name="connsiteY1833" fmla="*/ 642938 h 2366367"/>
                <a:gd name="connsiteX1834" fmla="*/ 1724737 w 1830585"/>
                <a:gd name="connsiteY1834" fmla="*/ 642938 h 2366367"/>
                <a:gd name="connsiteX1835" fmla="*/ 1821656 w 1830585"/>
                <a:gd name="connsiteY1835" fmla="*/ 535781 h 2366367"/>
                <a:gd name="connsiteX1836" fmla="*/ 1724730 w 1830585"/>
                <a:gd name="connsiteY1836" fmla="*/ 535781 h 2366367"/>
                <a:gd name="connsiteX1837" fmla="*/ 1724730 w 1830585"/>
                <a:gd name="connsiteY1837" fmla="*/ 437555 h 2366367"/>
                <a:gd name="connsiteX1838" fmla="*/ 1821656 w 1830585"/>
                <a:gd name="connsiteY1838" fmla="*/ 437555 h 2366367"/>
                <a:gd name="connsiteX1839" fmla="*/ 1821656 w 1830585"/>
                <a:gd name="connsiteY1839" fmla="*/ 535781 h 2366367"/>
                <a:gd name="connsiteX1840" fmla="*/ 1724737 w 1830585"/>
                <a:gd name="connsiteY1840" fmla="*/ 428625 h 2366367"/>
                <a:gd name="connsiteX1841" fmla="*/ 1724737 w 1830585"/>
                <a:gd name="connsiteY1841" fmla="*/ 330398 h 2366367"/>
                <a:gd name="connsiteX1842" fmla="*/ 1821664 w 1830585"/>
                <a:gd name="connsiteY1842" fmla="*/ 330398 h 2366367"/>
                <a:gd name="connsiteX1843" fmla="*/ 1821664 w 1830585"/>
                <a:gd name="connsiteY1843" fmla="*/ 428625 h 2366367"/>
                <a:gd name="connsiteX1844" fmla="*/ 1724737 w 1830585"/>
                <a:gd name="connsiteY1844" fmla="*/ 428625 h 2366367"/>
                <a:gd name="connsiteX1845" fmla="*/ 1821656 w 1830585"/>
                <a:gd name="connsiteY1845" fmla="*/ 321469 h 2366367"/>
                <a:gd name="connsiteX1846" fmla="*/ 1724730 w 1830585"/>
                <a:gd name="connsiteY1846" fmla="*/ 321469 h 2366367"/>
                <a:gd name="connsiteX1847" fmla="*/ 1724730 w 1830585"/>
                <a:gd name="connsiteY1847" fmla="*/ 223242 h 2366367"/>
                <a:gd name="connsiteX1848" fmla="*/ 1821656 w 1830585"/>
                <a:gd name="connsiteY1848" fmla="*/ 223242 h 2366367"/>
                <a:gd name="connsiteX1849" fmla="*/ 1821656 w 1830585"/>
                <a:gd name="connsiteY1849" fmla="*/ 321469 h 2366367"/>
                <a:gd name="connsiteX1850" fmla="*/ 1724737 w 1830585"/>
                <a:gd name="connsiteY1850" fmla="*/ 214313 h 2366367"/>
                <a:gd name="connsiteX1851" fmla="*/ 1724737 w 1830585"/>
                <a:gd name="connsiteY1851" fmla="*/ 116086 h 2366367"/>
                <a:gd name="connsiteX1852" fmla="*/ 1821664 w 1830585"/>
                <a:gd name="connsiteY1852" fmla="*/ 116086 h 2366367"/>
                <a:gd name="connsiteX1853" fmla="*/ 1821664 w 1830585"/>
                <a:gd name="connsiteY1853" fmla="*/ 214313 h 2366367"/>
                <a:gd name="connsiteX1854" fmla="*/ 1724737 w 1830585"/>
                <a:gd name="connsiteY1854" fmla="*/ 214313 h 2366367"/>
                <a:gd name="connsiteX1855" fmla="*/ 1821656 w 1830585"/>
                <a:gd name="connsiteY1855" fmla="*/ 107156 h 2366367"/>
                <a:gd name="connsiteX1856" fmla="*/ 1724730 w 1830585"/>
                <a:gd name="connsiteY1856" fmla="*/ 107156 h 2366367"/>
                <a:gd name="connsiteX1857" fmla="*/ 1724730 w 1830585"/>
                <a:gd name="connsiteY1857" fmla="*/ 8930 h 2366367"/>
                <a:gd name="connsiteX1858" fmla="*/ 1821656 w 1830585"/>
                <a:gd name="connsiteY1858" fmla="*/ 8930 h 2366367"/>
                <a:gd name="connsiteX1859" fmla="*/ 1821656 w 1830585"/>
                <a:gd name="connsiteY1859" fmla="*/ 107156 h 2366367"/>
                <a:gd name="connsiteX1860" fmla="*/ 108463 w 1830585"/>
                <a:gd name="connsiteY1860" fmla="*/ 8930 h 2366367"/>
                <a:gd name="connsiteX1861" fmla="*/ 108463 w 1830585"/>
                <a:gd name="connsiteY1861" fmla="*/ 107156 h 2366367"/>
                <a:gd name="connsiteX1862" fmla="*/ 8930 w 1830585"/>
                <a:gd name="connsiteY1862" fmla="*/ 107156 h 2366367"/>
                <a:gd name="connsiteX1863" fmla="*/ 8930 w 1830585"/>
                <a:gd name="connsiteY1863" fmla="*/ 8930 h 2366367"/>
                <a:gd name="connsiteX1864" fmla="*/ 108463 w 1830585"/>
                <a:gd name="connsiteY1864" fmla="*/ 8930 h 2366367"/>
                <a:gd name="connsiteX1865" fmla="*/ 8930 w 1830585"/>
                <a:gd name="connsiteY1865" fmla="*/ 2259211 h 2366367"/>
                <a:gd name="connsiteX1866" fmla="*/ 108456 w 1830585"/>
                <a:gd name="connsiteY1866" fmla="*/ 2259211 h 2366367"/>
                <a:gd name="connsiteX1867" fmla="*/ 108456 w 1830585"/>
                <a:gd name="connsiteY1867" fmla="*/ 2357438 h 2366367"/>
                <a:gd name="connsiteX1868" fmla="*/ 8930 w 1830585"/>
                <a:gd name="connsiteY1868" fmla="*/ 2357438 h 2366367"/>
                <a:gd name="connsiteX1869" fmla="*/ 8930 w 1830585"/>
                <a:gd name="connsiteY1869" fmla="*/ 2259211 h 2366367"/>
                <a:gd name="connsiteX1870" fmla="*/ 1724737 w 1830585"/>
                <a:gd name="connsiteY1870" fmla="*/ 2357438 h 2366367"/>
                <a:gd name="connsiteX1871" fmla="*/ 1724737 w 1830585"/>
                <a:gd name="connsiteY1871" fmla="*/ 2259211 h 2366367"/>
                <a:gd name="connsiteX1872" fmla="*/ 1821664 w 1830585"/>
                <a:gd name="connsiteY1872" fmla="*/ 2259211 h 2366367"/>
                <a:gd name="connsiteX1873" fmla="*/ 1821664 w 1830585"/>
                <a:gd name="connsiteY1873" fmla="*/ 2357438 h 2366367"/>
                <a:gd name="connsiteX1874" fmla="*/ 1724737 w 1830585"/>
                <a:gd name="connsiteY1874" fmla="*/ 2357438 h 236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</a:cxnLst>
              <a:rect l="l" t="t" r="r" b="b"/>
              <a:pathLst>
                <a:path w="1830585" h="2366367">
                  <a:moveTo>
                    <a:pt x="0" y="0"/>
                  </a:moveTo>
                  <a:lnTo>
                    <a:pt x="0" y="2366367"/>
                  </a:lnTo>
                  <a:lnTo>
                    <a:pt x="1830586" y="2366367"/>
                  </a:lnTo>
                  <a:lnTo>
                    <a:pt x="1830586" y="0"/>
                  </a:lnTo>
                  <a:lnTo>
                    <a:pt x="0" y="0"/>
                  </a:lnTo>
                  <a:close/>
                  <a:moveTo>
                    <a:pt x="867487" y="1500188"/>
                  </a:moveTo>
                  <a:lnTo>
                    <a:pt x="867487" y="1401961"/>
                  </a:lnTo>
                  <a:lnTo>
                    <a:pt x="965714" y="1401961"/>
                  </a:lnTo>
                  <a:lnTo>
                    <a:pt x="965714" y="1500188"/>
                  </a:lnTo>
                  <a:lnTo>
                    <a:pt x="867487" y="1500188"/>
                  </a:lnTo>
                  <a:close/>
                  <a:moveTo>
                    <a:pt x="965714" y="1509117"/>
                  </a:moveTo>
                  <a:lnTo>
                    <a:pt x="965714" y="1607344"/>
                  </a:lnTo>
                  <a:lnTo>
                    <a:pt x="867487" y="1607344"/>
                  </a:lnTo>
                  <a:lnTo>
                    <a:pt x="867487" y="1509117"/>
                  </a:lnTo>
                  <a:lnTo>
                    <a:pt x="965714" y="1509117"/>
                  </a:lnTo>
                  <a:close/>
                  <a:moveTo>
                    <a:pt x="965714" y="866180"/>
                  </a:moveTo>
                  <a:lnTo>
                    <a:pt x="965714" y="964406"/>
                  </a:lnTo>
                  <a:lnTo>
                    <a:pt x="867487" y="964406"/>
                  </a:lnTo>
                  <a:lnTo>
                    <a:pt x="867487" y="866180"/>
                  </a:lnTo>
                  <a:lnTo>
                    <a:pt x="965714" y="866180"/>
                  </a:lnTo>
                  <a:close/>
                  <a:moveTo>
                    <a:pt x="867487" y="857250"/>
                  </a:moveTo>
                  <a:lnTo>
                    <a:pt x="867487" y="759023"/>
                  </a:lnTo>
                  <a:lnTo>
                    <a:pt x="965714" y="759023"/>
                  </a:lnTo>
                  <a:lnTo>
                    <a:pt x="965714" y="857250"/>
                  </a:lnTo>
                  <a:lnTo>
                    <a:pt x="867487" y="857250"/>
                  </a:lnTo>
                  <a:close/>
                  <a:moveTo>
                    <a:pt x="867487" y="1285875"/>
                  </a:moveTo>
                  <a:lnTo>
                    <a:pt x="867487" y="1187649"/>
                  </a:lnTo>
                  <a:lnTo>
                    <a:pt x="965714" y="1187649"/>
                  </a:lnTo>
                  <a:lnTo>
                    <a:pt x="965714" y="1285875"/>
                  </a:lnTo>
                  <a:lnTo>
                    <a:pt x="867487" y="1285875"/>
                  </a:lnTo>
                  <a:close/>
                  <a:moveTo>
                    <a:pt x="965714" y="1294805"/>
                  </a:moveTo>
                  <a:lnTo>
                    <a:pt x="965714" y="1393031"/>
                  </a:lnTo>
                  <a:lnTo>
                    <a:pt x="867487" y="1393031"/>
                  </a:lnTo>
                  <a:lnTo>
                    <a:pt x="867487" y="1294805"/>
                  </a:lnTo>
                  <a:lnTo>
                    <a:pt x="965714" y="1294805"/>
                  </a:lnTo>
                  <a:close/>
                  <a:moveTo>
                    <a:pt x="867487" y="1178719"/>
                  </a:moveTo>
                  <a:lnTo>
                    <a:pt x="867487" y="1080492"/>
                  </a:lnTo>
                  <a:lnTo>
                    <a:pt x="965714" y="1080492"/>
                  </a:lnTo>
                  <a:lnTo>
                    <a:pt x="965714" y="1178719"/>
                  </a:lnTo>
                  <a:lnTo>
                    <a:pt x="867487" y="1178719"/>
                  </a:lnTo>
                  <a:close/>
                  <a:moveTo>
                    <a:pt x="867487" y="1071563"/>
                  </a:moveTo>
                  <a:lnTo>
                    <a:pt x="867487" y="973336"/>
                  </a:lnTo>
                  <a:lnTo>
                    <a:pt x="965714" y="973336"/>
                  </a:lnTo>
                  <a:lnTo>
                    <a:pt x="965714" y="1071563"/>
                  </a:lnTo>
                  <a:lnTo>
                    <a:pt x="867487" y="1071563"/>
                  </a:lnTo>
                  <a:close/>
                  <a:moveTo>
                    <a:pt x="858557" y="964406"/>
                  </a:moveTo>
                  <a:lnTo>
                    <a:pt x="760331" y="964406"/>
                  </a:lnTo>
                  <a:lnTo>
                    <a:pt x="760331" y="866180"/>
                  </a:lnTo>
                  <a:lnTo>
                    <a:pt x="858557" y="866180"/>
                  </a:lnTo>
                  <a:lnTo>
                    <a:pt x="858557" y="964406"/>
                  </a:lnTo>
                  <a:close/>
                  <a:moveTo>
                    <a:pt x="858557" y="973336"/>
                  </a:moveTo>
                  <a:lnTo>
                    <a:pt x="858557" y="1071563"/>
                  </a:lnTo>
                  <a:lnTo>
                    <a:pt x="760331" y="1071563"/>
                  </a:lnTo>
                  <a:lnTo>
                    <a:pt x="760331" y="973336"/>
                  </a:lnTo>
                  <a:lnTo>
                    <a:pt x="858557" y="973336"/>
                  </a:lnTo>
                  <a:close/>
                  <a:moveTo>
                    <a:pt x="858557" y="1080492"/>
                  </a:moveTo>
                  <a:lnTo>
                    <a:pt x="858557" y="1178719"/>
                  </a:lnTo>
                  <a:lnTo>
                    <a:pt x="760331" y="1178719"/>
                  </a:lnTo>
                  <a:lnTo>
                    <a:pt x="760331" y="1080492"/>
                  </a:lnTo>
                  <a:lnTo>
                    <a:pt x="858557" y="1080492"/>
                  </a:lnTo>
                  <a:close/>
                  <a:moveTo>
                    <a:pt x="858557" y="1187649"/>
                  </a:moveTo>
                  <a:lnTo>
                    <a:pt x="858557" y="1285875"/>
                  </a:lnTo>
                  <a:lnTo>
                    <a:pt x="760331" y="1285875"/>
                  </a:lnTo>
                  <a:lnTo>
                    <a:pt x="760331" y="1187649"/>
                  </a:lnTo>
                  <a:lnTo>
                    <a:pt x="858557" y="1187649"/>
                  </a:lnTo>
                  <a:close/>
                  <a:moveTo>
                    <a:pt x="858557" y="1294805"/>
                  </a:moveTo>
                  <a:lnTo>
                    <a:pt x="858557" y="1393031"/>
                  </a:lnTo>
                  <a:lnTo>
                    <a:pt x="760331" y="1393031"/>
                  </a:lnTo>
                  <a:lnTo>
                    <a:pt x="760331" y="1294805"/>
                  </a:lnTo>
                  <a:lnTo>
                    <a:pt x="858557" y="1294805"/>
                  </a:lnTo>
                  <a:close/>
                  <a:moveTo>
                    <a:pt x="858557" y="1401961"/>
                  </a:moveTo>
                  <a:lnTo>
                    <a:pt x="858557" y="1500188"/>
                  </a:lnTo>
                  <a:lnTo>
                    <a:pt x="760331" y="1500188"/>
                  </a:lnTo>
                  <a:lnTo>
                    <a:pt x="760331" y="1401961"/>
                  </a:lnTo>
                  <a:lnTo>
                    <a:pt x="858557" y="1401961"/>
                  </a:lnTo>
                  <a:close/>
                  <a:moveTo>
                    <a:pt x="974643" y="1401961"/>
                  </a:moveTo>
                  <a:lnTo>
                    <a:pt x="1072870" y="1401961"/>
                  </a:lnTo>
                  <a:lnTo>
                    <a:pt x="1072870" y="1500188"/>
                  </a:lnTo>
                  <a:lnTo>
                    <a:pt x="974643" y="1500188"/>
                  </a:lnTo>
                  <a:lnTo>
                    <a:pt x="974643" y="1401961"/>
                  </a:lnTo>
                  <a:close/>
                  <a:moveTo>
                    <a:pt x="974643" y="1393031"/>
                  </a:moveTo>
                  <a:lnTo>
                    <a:pt x="974643" y="1294805"/>
                  </a:lnTo>
                  <a:lnTo>
                    <a:pt x="1072870" y="1294805"/>
                  </a:lnTo>
                  <a:lnTo>
                    <a:pt x="1072870" y="1393031"/>
                  </a:lnTo>
                  <a:lnTo>
                    <a:pt x="974643" y="1393031"/>
                  </a:lnTo>
                  <a:close/>
                  <a:moveTo>
                    <a:pt x="974643" y="1285875"/>
                  </a:moveTo>
                  <a:lnTo>
                    <a:pt x="974643" y="1187649"/>
                  </a:lnTo>
                  <a:lnTo>
                    <a:pt x="1072870" y="1187649"/>
                  </a:lnTo>
                  <a:lnTo>
                    <a:pt x="1072870" y="1285875"/>
                  </a:lnTo>
                  <a:lnTo>
                    <a:pt x="974643" y="1285875"/>
                  </a:lnTo>
                  <a:close/>
                  <a:moveTo>
                    <a:pt x="974643" y="1178719"/>
                  </a:moveTo>
                  <a:lnTo>
                    <a:pt x="974643" y="1080492"/>
                  </a:lnTo>
                  <a:lnTo>
                    <a:pt x="1072870" y="1080492"/>
                  </a:lnTo>
                  <a:lnTo>
                    <a:pt x="1072870" y="1178719"/>
                  </a:lnTo>
                  <a:lnTo>
                    <a:pt x="974643" y="1178719"/>
                  </a:lnTo>
                  <a:close/>
                  <a:moveTo>
                    <a:pt x="974643" y="1071563"/>
                  </a:moveTo>
                  <a:lnTo>
                    <a:pt x="974643" y="973336"/>
                  </a:lnTo>
                  <a:lnTo>
                    <a:pt x="1072870" y="973336"/>
                  </a:lnTo>
                  <a:lnTo>
                    <a:pt x="1072870" y="1071563"/>
                  </a:lnTo>
                  <a:lnTo>
                    <a:pt x="974643" y="1071563"/>
                  </a:lnTo>
                  <a:close/>
                  <a:moveTo>
                    <a:pt x="974643" y="964406"/>
                  </a:moveTo>
                  <a:lnTo>
                    <a:pt x="974643" y="866180"/>
                  </a:lnTo>
                  <a:lnTo>
                    <a:pt x="1072870" y="866180"/>
                  </a:lnTo>
                  <a:lnTo>
                    <a:pt x="1072870" y="964406"/>
                  </a:lnTo>
                  <a:lnTo>
                    <a:pt x="974643" y="964406"/>
                  </a:lnTo>
                  <a:close/>
                  <a:moveTo>
                    <a:pt x="974643" y="857250"/>
                  </a:moveTo>
                  <a:lnTo>
                    <a:pt x="974643" y="759023"/>
                  </a:lnTo>
                  <a:lnTo>
                    <a:pt x="1072870" y="759023"/>
                  </a:lnTo>
                  <a:lnTo>
                    <a:pt x="1072870" y="857250"/>
                  </a:lnTo>
                  <a:lnTo>
                    <a:pt x="974643" y="857250"/>
                  </a:lnTo>
                  <a:close/>
                  <a:moveTo>
                    <a:pt x="974643" y="750094"/>
                  </a:moveTo>
                  <a:lnTo>
                    <a:pt x="974643" y="651867"/>
                  </a:lnTo>
                  <a:lnTo>
                    <a:pt x="1072870" y="651867"/>
                  </a:lnTo>
                  <a:lnTo>
                    <a:pt x="1072870" y="750094"/>
                  </a:lnTo>
                  <a:lnTo>
                    <a:pt x="974643" y="750094"/>
                  </a:lnTo>
                  <a:close/>
                  <a:moveTo>
                    <a:pt x="965714" y="750094"/>
                  </a:moveTo>
                  <a:lnTo>
                    <a:pt x="867487" y="750094"/>
                  </a:lnTo>
                  <a:lnTo>
                    <a:pt x="867487" y="651867"/>
                  </a:lnTo>
                  <a:lnTo>
                    <a:pt x="965714" y="651867"/>
                  </a:lnTo>
                  <a:lnTo>
                    <a:pt x="965714" y="750094"/>
                  </a:lnTo>
                  <a:close/>
                  <a:moveTo>
                    <a:pt x="858557" y="750094"/>
                  </a:moveTo>
                  <a:lnTo>
                    <a:pt x="760331" y="750094"/>
                  </a:lnTo>
                  <a:lnTo>
                    <a:pt x="760331" y="651867"/>
                  </a:lnTo>
                  <a:lnTo>
                    <a:pt x="858557" y="651867"/>
                  </a:lnTo>
                  <a:lnTo>
                    <a:pt x="858557" y="750094"/>
                  </a:lnTo>
                  <a:close/>
                  <a:moveTo>
                    <a:pt x="858557" y="759023"/>
                  </a:moveTo>
                  <a:lnTo>
                    <a:pt x="858557" y="857250"/>
                  </a:lnTo>
                  <a:lnTo>
                    <a:pt x="760331" y="857250"/>
                  </a:lnTo>
                  <a:lnTo>
                    <a:pt x="760331" y="759023"/>
                  </a:lnTo>
                  <a:lnTo>
                    <a:pt x="858557" y="759023"/>
                  </a:lnTo>
                  <a:close/>
                  <a:moveTo>
                    <a:pt x="751401" y="857250"/>
                  </a:moveTo>
                  <a:lnTo>
                    <a:pt x="653175" y="857250"/>
                  </a:lnTo>
                  <a:lnTo>
                    <a:pt x="653175" y="759023"/>
                  </a:lnTo>
                  <a:lnTo>
                    <a:pt x="751401" y="759023"/>
                  </a:lnTo>
                  <a:lnTo>
                    <a:pt x="751401" y="857250"/>
                  </a:lnTo>
                  <a:close/>
                  <a:moveTo>
                    <a:pt x="751401" y="866180"/>
                  </a:moveTo>
                  <a:lnTo>
                    <a:pt x="751401" y="964406"/>
                  </a:lnTo>
                  <a:lnTo>
                    <a:pt x="653175" y="964406"/>
                  </a:lnTo>
                  <a:lnTo>
                    <a:pt x="653175" y="866180"/>
                  </a:lnTo>
                  <a:lnTo>
                    <a:pt x="751401" y="866180"/>
                  </a:lnTo>
                  <a:close/>
                  <a:moveTo>
                    <a:pt x="751401" y="973336"/>
                  </a:moveTo>
                  <a:lnTo>
                    <a:pt x="751401" y="1071563"/>
                  </a:lnTo>
                  <a:lnTo>
                    <a:pt x="653175" y="1071563"/>
                  </a:lnTo>
                  <a:lnTo>
                    <a:pt x="653175" y="973336"/>
                  </a:lnTo>
                  <a:lnTo>
                    <a:pt x="751401" y="973336"/>
                  </a:lnTo>
                  <a:close/>
                  <a:moveTo>
                    <a:pt x="751401" y="1080492"/>
                  </a:moveTo>
                  <a:lnTo>
                    <a:pt x="751401" y="1178719"/>
                  </a:lnTo>
                  <a:lnTo>
                    <a:pt x="653175" y="1178719"/>
                  </a:lnTo>
                  <a:lnTo>
                    <a:pt x="653175" y="1080492"/>
                  </a:lnTo>
                  <a:lnTo>
                    <a:pt x="751401" y="1080492"/>
                  </a:lnTo>
                  <a:close/>
                  <a:moveTo>
                    <a:pt x="751401" y="1187649"/>
                  </a:moveTo>
                  <a:lnTo>
                    <a:pt x="751401" y="1285875"/>
                  </a:lnTo>
                  <a:lnTo>
                    <a:pt x="653175" y="1285875"/>
                  </a:lnTo>
                  <a:lnTo>
                    <a:pt x="653175" y="1187649"/>
                  </a:lnTo>
                  <a:lnTo>
                    <a:pt x="751401" y="1187649"/>
                  </a:lnTo>
                  <a:close/>
                  <a:moveTo>
                    <a:pt x="751401" y="1294805"/>
                  </a:moveTo>
                  <a:lnTo>
                    <a:pt x="751401" y="1393031"/>
                  </a:lnTo>
                  <a:lnTo>
                    <a:pt x="653175" y="1393031"/>
                  </a:lnTo>
                  <a:lnTo>
                    <a:pt x="653175" y="1294805"/>
                  </a:lnTo>
                  <a:lnTo>
                    <a:pt x="751401" y="1294805"/>
                  </a:lnTo>
                  <a:close/>
                  <a:moveTo>
                    <a:pt x="751401" y="1401961"/>
                  </a:moveTo>
                  <a:lnTo>
                    <a:pt x="751401" y="1500188"/>
                  </a:lnTo>
                  <a:lnTo>
                    <a:pt x="653175" y="1500188"/>
                  </a:lnTo>
                  <a:lnTo>
                    <a:pt x="653175" y="1401961"/>
                  </a:lnTo>
                  <a:lnTo>
                    <a:pt x="751401" y="1401961"/>
                  </a:lnTo>
                  <a:close/>
                  <a:moveTo>
                    <a:pt x="751401" y="1509117"/>
                  </a:moveTo>
                  <a:lnTo>
                    <a:pt x="751401" y="1607344"/>
                  </a:lnTo>
                  <a:lnTo>
                    <a:pt x="653175" y="1607344"/>
                  </a:lnTo>
                  <a:lnTo>
                    <a:pt x="653175" y="1509117"/>
                  </a:lnTo>
                  <a:lnTo>
                    <a:pt x="751401" y="1509117"/>
                  </a:lnTo>
                  <a:close/>
                  <a:moveTo>
                    <a:pt x="760331" y="1509117"/>
                  </a:moveTo>
                  <a:lnTo>
                    <a:pt x="858557" y="1509117"/>
                  </a:lnTo>
                  <a:lnTo>
                    <a:pt x="858557" y="1607344"/>
                  </a:lnTo>
                  <a:lnTo>
                    <a:pt x="760331" y="1607344"/>
                  </a:lnTo>
                  <a:lnTo>
                    <a:pt x="760331" y="1509117"/>
                  </a:lnTo>
                  <a:close/>
                  <a:moveTo>
                    <a:pt x="858557" y="1616274"/>
                  </a:moveTo>
                  <a:lnTo>
                    <a:pt x="858557" y="1714500"/>
                  </a:lnTo>
                  <a:lnTo>
                    <a:pt x="760331" y="1714500"/>
                  </a:lnTo>
                  <a:lnTo>
                    <a:pt x="760331" y="1616274"/>
                  </a:lnTo>
                  <a:lnTo>
                    <a:pt x="858557" y="1616274"/>
                  </a:lnTo>
                  <a:close/>
                  <a:moveTo>
                    <a:pt x="867487" y="1616274"/>
                  </a:moveTo>
                  <a:lnTo>
                    <a:pt x="965714" y="1616274"/>
                  </a:lnTo>
                  <a:lnTo>
                    <a:pt x="965714" y="1714500"/>
                  </a:lnTo>
                  <a:lnTo>
                    <a:pt x="867487" y="1714500"/>
                  </a:lnTo>
                  <a:lnTo>
                    <a:pt x="867487" y="1616274"/>
                  </a:lnTo>
                  <a:close/>
                  <a:moveTo>
                    <a:pt x="974643" y="1616274"/>
                  </a:moveTo>
                  <a:lnTo>
                    <a:pt x="1072870" y="1616274"/>
                  </a:lnTo>
                  <a:lnTo>
                    <a:pt x="1072870" y="1714500"/>
                  </a:lnTo>
                  <a:lnTo>
                    <a:pt x="974643" y="1714500"/>
                  </a:lnTo>
                  <a:lnTo>
                    <a:pt x="974643" y="1616274"/>
                  </a:lnTo>
                  <a:close/>
                  <a:moveTo>
                    <a:pt x="974643" y="1607344"/>
                  </a:moveTo>
                  <a:lnTo>
                    <a:pt x="974643" y="1509117"/>
                  </a:lnTo>
                  <a:lnTo>
                    <a:pt x="1072870" y="1509117"/>
                  </a:lnTo>
                  <a:lnTo>
                    <a:pt x="1072870" y="1607344"/>
                  </a:lnTo>
                  <a:lnTo>
                    <a:pt x="974643" y="1607344"/>
                  </a:lnTo>
                  <a:close/>
                  <a:moveTo>
                    <a:pt x="1081800" y="1509117"/>
                  </a:moveTo>
                  <a:lnTo>
                    <a:pt x="1180026" y="1509117"/>
                  </a:lnTo>
                  <a:lnTo>
                    <a:pt x="1180026" y="1607344"/>
                  </a:lnTo>
                  <a:lnTo>
                    <a:pt x="1081800" y="1607344"/>
                  </a:lnTo>
                  <a:lnTo>
                    <a:pt x="1081800" y="1509117"/>
                  </a:lnTo>
                  <a:close/>
                  <a:moveTo>
                    <a:pt x="1081800" y="1500188"/>
                  </a:moveTo>
                  <a:lnTo>
                    <a:pt x="1081800" y="1401961"/>
                  </a:lnTo>
                  <a:lnTo>
                    <a:pt x="1180026" y="1401961"/>
                  </a:lnTo>
                  <a:lnTo>
                    <a:pt x="1180026" y="1500188"/>
                  </a:lnTo>
                  <a:lnTo>
                    <a:pt x="1081800" y="1500188"/>
                  </a:lnTo>
                  <a:close/>
                  <a:moveTo>
                    <a:pt x="1081800" y="1393031"/>
                  </a:moveTo>
                  <a:lnTo>
                    <a:pt x="1081800" y="1294805"/>
                  </a:lnTo>
                  <a:lnTo>
                    <a:pt x="1180026" y="1294805"/>
                  </a:lnTo>
                  <a:lnTo>
                    <a:pt x="1180026" y="1393031"/>
                  </a:lnTo>
                  <a:lnTo>
                    <a:pt x="1081800" y="1393031"/>
                  </a:lnTo>
                  <a:close/>
                  <a:moveTo>
                    <a:pt x="1081800" y="1285875"/>
                  </a:moveTo>
                  <a:lnTo>
                    <a:pt x="1081800" y="1187649"/>
                  </a:lnTo>
                  <a:lnTo>
                    <a:pt x="1180026" y="1187649"/>
                  </a:lnTo>
                  <a:lnTo>
                    <a:pt x="1180026" y="1285875"/>
                  </a:lnTo>
                  <a:lnTo>
                    <a:pt x="1081800" y="1285875"/>
                  </a:lnTo>
                  <a:close/>
                  <a:moveTo>
                    <a:pt x="1081800" y="1178719"/>
                  </a:moveTo>
                  <a:lnTo>
                    <a:pt x="1081800" y="1080492"/>
                  </a:lnTo>
                  <a:lnTo>
                    <a:pt x="1180026" y="1080492"/>
                  </a:lnTo>
                  <a:lnTo>
                    <a:pt x="1180026" y="1178719"/>
                  </a:lnTo>
                  <a:lnTo>
                    <a:pt x="1081800" y="1178719"/>
                  </a:lnTo>
                  <a:close/>
                  <a:moveTo>
                    <a:pt x="1081800" y="1071563"/>
                  </a:moveTo>
                  <a:lnTo>
                    <a:pt x="1081800" y="973336"/>
                  </a:lnTo>
                  <a:lnTo>
                    <a:pt x="1180026" y="973336"/>
                  </a:lnTo>
                  <a:lnTo>
                    <a:pt x="1180026" y="1071563"/>
                  </a:lnTo>
                  <a:lnTo>
                    <a:pt x="1081800" y="1071563"/>
                  </a:lnTo>
                  <a:close/>
                  <a:moveTo>
                    <a:pt x="1081800" y="964406"/>
                  </a:moveTo>
                  <a:lnTo>
                    <a:pt x="1081800" y="866180"/>
                  </a:lnTo>
                  <a:lnTo>
                    <a:pt x="1180026" y="866180"/>
                  </a:lnTo>
                  <a:lnTo>
                    <a:pt x="1180026" y="964406"/>
                  </a:lnTo>
                  <a:lnTo>
                    <a:pt x="1081800" y="964406"/>
                  </a:lnTo>
                  <a:close/>
                  <a:moveTo>
                    <a:pt x="1081800" y="857250"/>
                  </a:moveTo>
                  <a:lnTo>
                    <a:pt x="1081800" y="759023"/>
                  </a:lnTo>
                  <a:lnTo>
                    <a:pt x="1180026" y="759023"/>
                  </a:lnTo>
                  <a:lnTo>
                    <a:pt x="1180026" y="857250"/>
                  </a:lnTo>
                  <a:lnTo>
                    <a:pt x="1081800" y="857250"/>
                  </a:lnTo>
                  <a:close/>
                  <a:moveTo>
                    <a:pt x="1081800" y="750094"/>
                  </a:moveTo>
                  <a:lnTo>
                    <a:pt x="1081800" y="651867"/>
                  </a:lnTo>
                  <a:lnTo>
                    <a:pt x="1180026" y="651867"/>
                  </a:lnTo>
                  <a:lnTo>
                    <a:pt x="1180026" y="750094"/>
                  </a:lnTo>
                  <a:lnTo>
                    <a:pt x="1081800" y="750094"/>
                  </a:lnTo>
                  <a:close/>
                  <a:moveTo>
                    <a:pt x="1081800" y="642938"/>
                  </a:moveTo>
                  <a:lnTo>
                    <a:pt x="1081800" y="544711"/>
                  </a:lnTo>
                  <a:lnTo>
                    <a:pt x="1180026" y="544711"/>
                  </a:lnTo>
                  <a:lnTo>
                    <a:pt x="1180026" y="642938"/>
                  </a:lnTo>
                  <a:lnTo>
                    <a:pt x="1081800" y="642938"/>
                  </a:lnTo>
                  <a:close/>
                  <a:moveTo>
                    <a:pt x="1072870" y="642938"/>
                  </a:moveTo>
                  <a:lnTo>
                    <a:pt x="974643" y="642938"/>
                  </a:lnTo>
                  <a:lnTo>
                    <a:pt x="974643" y="544711"/>
                  </a:lnTo>
                  <a:lnTo>
                    <a:pt x="1072870" y="544711"/>
                  </a:lnTo>
                  <a:lnTo>
                    <a:pt x="1072870" y="642938"/>
                  </a:lnTo>
                  <a:close/>
                  <a:moveTo>
                    <a:pt x="965714" y="642938"/>
                  </a:moveTo>
                  <a:lnTo>
                    <a:pt x="867487" y="642938"/>
                  </a:lnTo>
                  <a:lnTo>
                    <a:pt x="867487" y="544711"/>
                  </a:lnTo>
                  <a:lnTo>
                    <a:pt x="965714" y="544711"/>
                  </a:lnTo>
                  <a:lnTo>
                    <a:pt x="965714" y="642938"/>
                  </a:lnTo>
                  <a:close/>
                  <a:moveTo>
                    <a:pt x="858557" y="642938"/>
                  </a:moveTo>
                  <a:lnTo>
                    <a:pt x="760331" y="642938"/>
                  </a:lnTo>
                  <a:lnTo>
                    <a:pt x="760331" y="544711"/>
                  </a:lnTo>
                  <a:lnTo>
                    <a:pt x="858557" y="544711"/>
                  </a:lnTo>
                  <a:lnTo>
                    <a:pt x="858557" y="642938"/>
                  </a:lnTo>
                  <a:close/>
                  <a:moveTo>
                    <a:pt x="751401" y="642938"/>
                  </a:moveTo>
                  <a:lnTo>
                    <a:pt x="653175" y="642938"/>
                  </a:lnTo>
                  <a:lnTo>
                    <a:pt x="653175" y="544711"/>
                  </a:lnTo>
                  <a:lnTo>
                    <a:pt x="751401" y="544711"/>
                  </a:lnTo>
                  <a:lnTo>
                    <a:pt x="751401" y="642938"/>
                  </a:lnTo>
                  <a:close/>
                  <a:moveTo>
                    <a:pt x="751401" y="651867"/>
                  </a:moveTo>
                  <a:lnTo>
                    <a:pt x="751401" y="750094"/>
                  </a:lnTo>
                  <a:lnTo>
                    <a:pt x="653175" y="750094"/>
                  </a:lnTo>
                  <a:lnTo>
                    <a:pt x="653175" y="651867"/>
                  </a:lnTo>
                  <a:lnTo>
                    <a:pt x="751401" y="651867"/>
                  </a:lnTo>
                  <a:close/>
                  <a:moveTo>
                    <a:pt x="644245" y="750094"/>
                  </a:moveTo>
                  <a:lnTo>
                    <a:pt x="546018" y="750094"/>
                  </a:lnTo>
                  <a:lnTo>
                    <a:pt x="546018" y="651867"/>
                  </a:lnTo>
                  <a:lnTo>
                    <a:pt x="644245" y="651867"/>
                  </a:lnTo>
                  <a:lnTo>
                    <a:pt x="644245" y="750094"/>
                  </a:lnTo>
                  <a:close/>
                  <a:moveTo>
                    <a:pt x="644245" y="759023"/>
                  </a:moveTo>
                  <a:lnTo>
                    <a:pt x="644245" y="857250"/>
                  </a:lnTo>
                  <a:lnTo>
                    <a:pt x="546018" y="857250"/>
                  </a:lnTo>
                  <a:lnTo>
                    <a:pt x="546018" y="759023"/>
                  </a:lnTo>
                  <a:lnTo>
                    <a:pt x="644245" y="759023"/>
                  </a:lnTo>
                  <a:close/>
                  <a:moveTo>
                    <a:pt x="644245" y="866180"/>
                  </a:moveTo>
                  <a:lnTo>
                    <a:pt x="644245" y="964406"/>
                  </a:lnTo>
                  <a:lnTo>
                    <a:pt x="546018" y="964406"/>
                  </a:lnTo>
                  <a:lnTo>
                    <a:pt x="546018" y="866180"/>
                  </a:lnTo>
                  <a:lnTo>
                    <a:pt x="644245" y="866180"/>
                  </a:lnTo>
                  <a:close/>
                  <a:moveTo>
                    <a:pt x="644245" y="973336"/>
                  </a:moveTo>
                  <a:lnTo>
                    <a:pt x="644245" y="1071563"/>
                  </a:lnTo>
                  <a:lnTo>
                    <a:pt x="546018" y="1071563"/>
                  </a:lnTo>
                  <a:lnTo>
                    <a:pt x="546018" y="973336"/>
                  </a:lnTo>
                  <a:lnTo>
                    <a:pt x="644245" y="973336"/>
                  </a:lnTo>
                  <a:close/>
                  <a:moveTo>
                    <a:pt x="644245" y="1080492"/>
                  </a:moveTo>
                  <a:lnTo>
                    <a:pt x="644245" y="1178719"/>
                  </a:lnTo>
                  <a:lnTo>
                    <a:pt x="546018" y="1178719"/>
                  </a:lnTo>
                  <a:lnTo>
                    <a:pt x="546018" y="1080492"/>
                  </a:lnTo>
                  <a:lnTo>
                    <a:pt x="644245" y="1080492"/>
                  </a:lnTo>
                  <a:close/>
                  <a:moveTo>
                    <a:pt x="644245" y="1187649"/>
                  </a:moveTo>
                  <a:lnTo>
                    <a:pt x="644245" y="1285875"/>
                  </a:lnTo>
                  <a:lnTo>
                    <a:pt x="546018" y="1285875"/>
                  </a:lnTo>
                  <a:lnTo>
                    <a:pt x="546018" y="1187649"/>
                  </a:lnTo>
                  <a:lnTo>
                    <a:pt x="644245" y="1187649"/>
                  </a:lnTo>
                  <a:close/>
                  <a:moveTo>
                    <a:pt x="644245" y="1294805"/>
                  </a:moveTo>
                  <a:lnTo>
                    <a:pt x="644245" y="1393031"/>
                  </a:lnTo>
                  <a:lnTo>
                    <a:pt x="546018" y="1393031"/>
                  </a:lnTo>
                  <a:lnTo>
                    <a:pt x="546018" y="1294805"/>
                  </a:lnTo>
                  <a:lnTo>
                    <a:pt x="644245" y="1294805"/>
                  </a:lnTo>
                  <a:close/>
                  <a:moveTo>
                    <a:pt x="644245" y="1401961"/>
                  </a:moveTo>
                  <a:lnTo>
                    <a:pt x="644245" y="1500188"/>
                  </a:lnTo>
                  <a:lnTo>
                    <a:pt x="546018" y="1500188"/>
                  </a:lnTo>
                  <a:lnTo>
                    <a:pt x="546018" y="1401961"/>
                  </a:lnTo>
                  <a:lnTo>
                    <a:pt x="644245" y="1401961"/>
                  </a:lnTo>
                  <a:close/>
                  <a:moveTo>
                    <a:pt x="644245" y="1509117"/>
                  </a:moveTo>
                  <a:lnTo>
                    <a:pt x="644245" y="1607344"/>
                  </a:lnTo>
                  <a:lnTo>
                    <a:pt x="546018" y="1607344"/>
                  </a:lnTo>
                  <a:lnTo>
                    <a:pt x="546018" y="1509117"/>
                  </a:lnTo>
                  <a:lnTo>
                    <a:pt x="644245" y="1509117"/>
                  </a:lnTo>
                  <a:close/>
                  <a:moveTo>
                    <a:pt x="644245" y="1616274"/>
                  </a:moveTo>
                  <a:lnTo>
                    <a:pt x="644245" y="1714500"/>
                  </a:lnTo>
                  <a:lnTo>
                    <a:pt x="546018" y="1714500"/>
                  </a:lnTo>
                  <a:lnTo>
                    <a:pt x="546018" y="1616274"/>
                  </a:lnTo>
                  <a:lnTo>
                    <a:pt x="644245" y="1616274"/>
                  </a:lnTo>
                  <a:close/>
                  <a:moveTo>
                    <a:pt x="653175" y="1616274"/>
                  </a:moveTo>
                  <a:lnTo>
                    <a:pt x="751401" y="1616274"/>
                  </a:lnTo>
                  <a:lnTo>
                    <a:pt x="751401" y="1714500"/>
                  </a:lnTo>
                  <a:lnTo>
                    <a:pt x="653175" y="1714500"/>
                  </a:lnTo>
                  <a:lnTo>
                    <a:pt x="653175" y="1616274"/>
                  </a:lnTo>
                  <a:close/>
                  <a:moveTo>
                    <a:pt x="751401" y="1723430"/>
                  </a:moveTo>
                  <a:lnTo>
                    <a:pt x="751401" y="1821656"/>
                  </a:lnTo>
                  <a:lnTo>
                    <a:pt x="653175" y="1821656"/>
                  </a:lnTo>
                  <a:lnTo>
                    <a:pt x="653175" y="1723430"/>
                  </a:lnTo>
                  <a:lnTo>
                    <a:pt x="751401" y="1723430"/>
                  </a:lnTo>
                  <a:close/>
                  <a:moveTo>
                    <a:pt x="760331" y="1723430"/>
                  </a:moveTo>
                  <a:lnTo>
                    <a:pt x="858557" y="1723430"/>
                  </a:lnTo>
                  <a:lnTo>
                    <a:pt x="858557" y="1821656"/>
                  </a:lnTo>
                  <a:lnTo>
                    <a:pt x="760331" y="1821656"/>
                  </a:lnTo>
                  <a:lnTo>
                    <a:pt x="760331" y="1723430"/>
                  </a:lnTo>
                  <a:close/>
                  <a:moveTo>
                    <a:pt x="867487" y="1723430"/>
                  </a:moveTo>
                  <a:lnTo>
                    <a:pt x="965714" y="1723430"/>
                  </a:lnTo>
                  <a:lnTo>
                    <a:pt x="965714" y="1821656"/>
                  </a:lnTo>
                  <a:lnTo>
                    <a:pt x="867487" y="1821656"/>
                  </a:lnTo>
                  <a:lnTo>
                    <a:pt x="867487" y="1723430"/>
                  </a:lnTo>
                  <a:close/>
                  <a:moveTo>
                    <a:pt x="974643" y="1723430"/>
                  </a:moveTo>
                  <a:lnTo>
                    <a:pt x="1072870" y="1723430"/>
                  </a:lnTo>
                  <a:lnTo>
                    <a:pt x="1072870" y="1821656"/>
                  </a:lnTo>
                  <a:lnTo>
                    <a:pt x="974643" y="1821656"/>
                  </a:lnTo>
                  <a:lnTo>
                    <a:pt x="974643" y="1723430"/>
                  </a:lnTo>
                  <a:close/>
                  <a:moveTo>
                    <a:pt x="1081800" y="1723430"/>
                  </a:moveTo>
                  <a:lnTo>
                    <a:pt x="1180026" y="1723430"/>
                  </a:lnTo>
                  <a:lnTo>
                    <a:pt x="1180026" y="1821656"/>
                  </a:lnTo>
                  <a:lnTo>
                    <a:pt x="1081800" y="1821656"/>
                  </a:lnTo>
                  <a:lnTo>
                    <a:pt x="1081800" y="1723430"/>
                  </a:lnTo>
                  <a:close/>
                  <a:moveTo>
                    <a:pt x="1081800" y="1714500"/>
                  </a:moveTo>
                  <a:lnTo>
                    <a:pt x="1081800" y="1616274"/>
                  </a:lnTo>
                  <a:lnTo>
                    <a:pt x="1180026" y="1616274"/>
                  </a:lnTo>
                  <a:lnTo>
                    <a:pt x="1180026" y="1714500"/>
                  </a:lnTo>
                  <a:lnTo>
                    <a:pt x="1081800" y="1714500"/>
                  </a:lnTo>
                  <a:close/>
                  <a:moveTo>
                    <a:pt x="1188956" y="1616274"/>
                  </a:moveTo>
                  <a:lnTo>
                    <a:pt x="1287182" y="1616274"/>
                  </a:lnTo>
                  <a:lnTo>
                    <a:pt x="1287182" y="1714500"/>
                  </a:lnTo>
                  <a:lnTo>
                    <a:pt x="1188956" y="1714500"/>
                  </a:lnTo>
                  <a:lnTo>
                    <a:pt x="1188956" y="1616274"/>
                  </a:lnTo>
                  <a:close/>
                  <a:moveTo>
                    <a:pt x="1188956" y="1607344"/>
                  </a:moveTo>
                  <a:lnTo>
                    <a:pt x="1188956" y="1509117"/>
                  </a:lnTo>
                  <a:lnTo>
                    <a:pt x="1287182" y="1509117"/>
                  </a:lnTo>
                  <a:lnTo>
                    <a:pt x="1287182" y="1607344"/>
                  </a:lnTo>
                  <a:lnTo>
                    <a:pt x="1188956" y="1607344"/>
                  </a:lnTo>
                  <a:close/>
                  <a:moveTo>
                    <a:pt x="1188956" y="1500188"/>
                  </a:moveTo>
                  <a:lnTo>
                    <a:pt x="1188956" y="1401961"/>
                  </a:lnTo>
                  <a:lnTo>
                    <a:pt x="1287182" y="1401961"/>
                  </a:lnTo>
                  <a:lnTo>
                    <a:pt x="1287182" y="1500188"/>
                  </a:lnTo>
                  <a:lnTo>
                    <a:pt x="1188956" y="1500188"/>
                  </a:lnTo>
                  <a:close/>
                  <a:moveTo>
                    <a:pt x="1188956" y="1393031"/>
                  </a:moveTo>
                  <a:lnTo>
                    <a:pt x="1188956" y="1294805"/>
                  </a:lnTo>
                  <a:lnTo>
                    <a:pt x="1287182" y="1294805"/>
                  </a:lnTo>
                  <a:lnTo>
                    <a:pt x="1287182" y="1393031"/>
                  </a:lnTo>
                  <a:lnTo>
                    <a:pt x="1188956" y="1393031"/>
                  </a:lnTo>
                  <a:close/>
                  <a:moveTo>
                    <a:pt x="1188956" y="1285875"/>
                  </a:moveTo>
                  <a:lnTo>
                    <a:pt x="1188956" y="1187649"/>
                  </a:lnTo>
                  <a:lnTo>
                    <a:pt x="1287182" y="1187649"/>
                  </a:lnTo>
                  <a:lnTo>
                    <a:pt x="1287182" y="1285875"/>
                  </a:lnTo>
                  <a:lnTo>
                    <a:pt x="1188956" y="1285875"/>
                  </a:lnTo>
                  <a:close/>
                  <a:moveTo>
                    <a:pt x="1188956" y="1178719"/>
                  </a:moveTo>
                  <a:lnTo>
                    <a:pt x="1188956" y="1080492"/>
                  </a:lnTo>
                  <a:lnTo>
                    <a:pt x="1287182" y="1080492"/>
                  </a:lnTo>
                  <a:lnTo>
                    <a:pt x="1287182" y="1178719"/>
                  </a:lnTo>
                  <a:lnTo>
                    <a:pt x="1188956" y="1178719"/>
                  </a:lnTo>
                  <a:close/>
                  <a:moveTo>
                    <a:pt x="1188956" y="1071563"/>
                  </a:moveTo>
                  <a:lnTo>
                    <a:pt x="1188956" y="973336"/>
                  </a:lnTo>
                  <a:lnTo>
                    <a:pt x="1287182" y="973336"/>
                  </a:lnTo>
                  <a:lnTo>
                    <a:pt x="1287182" y="1071563"/>
                  </a:lnTo>
                  <a:lnTo>
                    <a:pt x="1188956" y="1071563"/>
                  </a:lnTo>
                  <a:close/>
                  <a:moveTo>
                    <a:pt x="1188956" y="964406"/>
                  </a:moveTo>
                  <a:lnTo>
                    <a:pt x="1188956" y="866180"/>
                  </a:lnTo>
                  <a:lnTo>
                    <a:pt x="1287182" y="866180"/>
                  </a:lnTo>
                  <a:lnTo>
                    <a:pt x="1287182" y="964406"/>
                  </a:lnTo>
                  <a:lnTo>
                    <a:pt x="1188956" y="964406"/>
                  </a:lnTo>
                  <a:close/>
                  <a:moveTo>
                    <a:pt x="1188956" y="857250"/>
                  </a:moveTo>
                  <a:lnTo>
                    <a:pt x="1188956" y="759023"/>
                  </a:lnTo>
                  <a:lnTo>
                    <a:pt x="1287182" y="759023"/>
                  </a:lnTo>
                  <a:lnTo>
                    <a:pt x="1287182" y="857250"/>
                  </a:lnTo>
                  <a:lnTo>
                    <a:pt x="1188956" y="857250"/>
                  </a:lnTo>
                  <a:close/>
                  <a:moveTo>
                    <a:pt x="1188956" y="750094"/>
                  </a:moveTo>
                  <a:lnTo>
                    <a:pt x="1188956" y="651867"/>
                  </a:lnTo>
                  <a:lnTo>
                    <a:pt x="1287182" y="651867"/>
                  </a:lnTo>
                  <a:lnTo>
                    <a:pt x="1287182" y="750094"/>
                  </a:lnTo>
                  <a:lnTo>
                    <a:pt x="1188956" y="750094"/>
                  </a:lnTo>
                  <a:close/>
                  <a:moveTo>
                    <a:pt x="1188956" y="642938"/>
                  </a:moveTo>
                  <a:lnTo>
                    <a:pt x="1188956" y="544711"/>
                  </a:lnTo>
                  <a:lnTo>
                    <a:pt x="1287182" y="544711"/>
                  </a:lnTo>
                  <a:lnTo>
                    <a:pt x="1287182" y="642938"/>
                  </a:lnTo>
                  <a:lnTo>
                    <a:pt x="1188956" y="642938"/>
                  </a:lnTo>
                  <a:close/>
                  <a:moveTo>
                    <a:pt x="1188956" y="535781"/>
                  </a:moveTo>
                  <a:lnTo>
                    <a:pt x="1188956" y="437555"/>
                  </a:lnTo>
                  <a:lnTo>
                    <a:pt x="1287182" y="437555"/>
                  </a:lnTo>
                  <a:lnTo>
                    <a:pt x="1287182" y="535781"/>
                  </a:lnTo>
                  <a:lnTo>
                    <a:pt x="1188956" y="535781"/>
                  </a:lnTo>
                  <a:close/>
                  <a:moveTo>
                    <a:pt x="1180026" y="535781"/>
                  </a:moveTo>
                  <a:lnTo>
                    <a:pt x="1081800" y="535781"/>
                  </a:lnTo>
                  <a:lnTo>
                    <a:pt x="1081800" y="437555"/>
                  </a:lnTo>
                  <a:lnTo>
                    <a:pt x="1180026" y="437555"/>
                  </a:lnTo>
                  <a:lnTo>
                    <a:pt x="1180026" y="535781"/>
                  </a:lnTo>
                  <a:close/>
                  <a:moveTo>
                    <a:pt x="1072870" y="535781"/>
                  </a:moveTo>
                  <a:lnTo>
                    <a:pt x="974643" y="535781"/>
                  </a:lnTo>
                  <a:lnTo>
                    <a:pt x="974643" y="437555"/>
                  </a:lnTo>
                  <a:lnTo>
                    <a:pt x="1072870" y="437555"/>
                  </a:lnTo>
                  <a:lnTo>
                    <a:pt x="1072870" y="535781"/>
                  </a:lnTo>
                  <a:close/>
                  <a:moveTo>
                    <a:pt x="965714" y="535781"/>
                  </a:moveTo>
                  <a:lnTo>
                    <a:pt x="867487" y="535781"/>
                  </a:lnTo>
                  <a:lnTo>
                    <a:pt x="867487" y="437555"/>
                  </a:lnTo>
                  <a:lnTo>
                    <a:pt x="965714" y="437555"/>
                  </a:lnTo>
                  <a:lnTo>
                    <a:pt x="965714" y="535781"/>
                  </a:lnTo>
                  <a:close/>
                  <a:moveTo>
                    <a:pt x="858557" y="535781"/>
                  </a:moveTo>
                  <a:lnTo>
                    <a:pt x="760331" y="535781"/>
                  </a:lnTo>
                  <a:lnTo>
                    <a:pt x="760331" y="437555"/>
                  </a:lnTo>
                  <a:lnTo>
                    <a:pt x="858557" y="437555"/>
                  </a:lnTo>
                  <a:lnTo>
                    <a:pt x="858557" y="535781"/>
                  </a:lnTo>
                  <a:close/>
                  <a:moveTo>
                    <a:pt x="751401" y="535781"/>
                  </a:moveTo>
                  <a:lnTo>
                    <a:pt x="653175" y="535781"/>
                  </a:lnTo>
                  <a:lnTo>
                    <a:pt x="653175" y="437555"/>
                  </a:lnTo>
                  <a:lnTo>
                    <a:pt x="751401" y="437555"/>
                  </a:lnTo>
                  <a:lnTo>
                    <a:pt x="751401" y="535781"/>
                  </a:lnTo>
                  <a:close/>
                  <a:moveTo>
                    <a:pt x="644245" y="535781"/>
                  </a:moveTo>
                  <a:lnTo>
                    <a:pt x="546018" y="535781"/>
                  </a:lnTo>
                  <a:lnTo>
                    <a:pt x="546018" y="437555"/>
                  </a:lnTo>
                  <a:lnTo>
                    <a:pt x="644245" y="437555"/>
                  </a:lnTo>
                  <a:lnTo>
                    <a:pt x="644245" y="535781"/>
                  </a:lnTo>
                  <a:close/>
                  <a:moveTo>
                    <a:pt x="644245" y="544711"/>
                  </a:moveTo>
                  <a:lnTo>
                    <a:pt x="644245" y="642938"/>
                  </a:lnTo>
                  <a:lnTo>
                    <a:pt x="546018" y="642938"/>
                  </a:lnTo>
                  <a:lnTo>
                    <a:pt x="546018" y="544711"/>
                  </a:lnTo>
                  <a:lnTo>
                    <a:pt x="644245" y="544711"/>
                  </a:lnTo>
                  <a:close/>
                  <a:moveTo>
                    <a:pt x="537089" y="642938"/>
                  </a:moveTo>
                  <a:lnTo>
                    <a:pt x="438862" y="642938"/>
                  </a:lnTo>
                  <a:lnTo>
                    <a:pt x="438862" y="544711"/>
                  </a:lnTo>
                  <a:lnTo>
                    <a:pt x="537089" y="544711"/>
                  </a:lnTo>
                  <a:lnTo>
                    <a:pt x="537089" y="642938"/>
                  </a:lnTo>
                  <a:close/>
                  <a:moveTo>
                    <a:pt x="537089" y="651867"/>
                  </a:moveTo>
                  <a:lnTo>
                    <a:pt x="537089" y="750094"/>
                  </a:lnTo>
                  <a:lnTo>
                    <a:pt x="438862" y="750094"/>
                  </a:lnTo>
                  <a:lnTo>
                    <a:pt x="438862" y="651867"/>
                  </a:lnTo>
                  <a:lnTo>
                    <a:pt x="537089" y="651867"/>
                  </a:lnTo>
                  <a:close/>
                  <a:moveTo>
                    <a:pt x="537089" y="759023"/>
                  </a:moveTo>
                  <a:lnTo>
                    <a:pt x="537089" y="857250"/>
                  </a:lnTo>
                  <a:lnTo>
                    <a:pt x="438862" y="857250"/>
                  </a:lnTo>
                  <a:lnTo>
                    <a:pt x="438862" y="759023"/>
                  </a:lnTo>
                  <a:lnTo>
                    <a:pt x="537089" y="759023"/>
                  </a:lnTo>
                  <a:close/>
                  <a:moveTo>
                    <a:pt x="537089" y="866180"/>
                  </a:moveTo>
                  <a:lnTo>
                    <a:pt x="537089" y="964406"/>
                  </a:lnTo>
                  <a:lnTo>
                    <a:pt x="438862" y="964406"/>
                  </a:lnTo>
                  <a:lnTo>
                    <a:pt x="438862" y="866180"/>
                  </a:lnTo>
                  <a:lnTo>
                    <a:pt x="537089" y="866180"/>
                  </a:lnTo>
                  <a:close/>
                  <a:moveTo>
                    <a:pt x="537089" y="973336"/>
                  </a:moveTo>
                  <a:lnTo>
                    <a:pt x="537089" y="1071563"/>
                  </a:lnTo>
                  <a:lnTo>
                    <a:pt x="438862" y="1071563"/>
                  </a:lnTo>
                  <a:lnTo>
                    <a:pt x="438862" y="973336"/>
                  </a:lnTo>
                  <a:lnTo>
                    <a:pt x="537089" y="973336"/>
                  </a:lnTo>
                  <a:close/>
                  <a:moveTo>
                    <a:pt x="537089" y="1080492"/>
                  </a:moveTo>
                  <a:lnTo>
                    <a:pt x="537089" y="1178719"/>
                  </a:lnTo>
                  <a:lnTo>
                    <a:pt x="438862" y="1178719"/>
                  </a:lnTo>
                  <a:lnTo>
                    <a:pt x="438862" y="1080492"/>
                  </a:lnTo>
                  <a:lnTo>
                    <a:pt x="537089" y="1080492"/>
                  </a:lnTo>
                  <a:close/>
                  <a:moveTo>
                    <a:pt x="537089" y="1187649"/>
                  </a:moveTo>
                  <a:lnTo>
                    <a:pt x="537089" y="1285875"/>
                  </a:lnTo>
                  <a:lnTo>
                    <a:pt x="438862" y="1285875"/>
                  </a:lnTo>
                  <a:lnTo>
                    <a:pt x="438862" y="1187649"/>
                  </a:lnTo>
                  <a:lnTo>
                    <a:pt x="537089" y="1187649"/>
                  </a:lnTo>
                  <a:close/>
                  <a:moveTo>
                    <a:pt x="537089" y="1294805"/>
                  </a:moveTo>
                  <a:lnTo>
                    <a:pt x="537089" y="1393031"/>
                  </a:lnTo>
                  <a:lnTo>
                    <a:pt x="438862" y="1393031"/>
                  </a:lnTo>
                  <a:lnTo>
                    <a:pt x="438862" y="1294805"/>
                  </a:lnTo>
                  <a:lnTo>
                    <a:pt x="537089" y="1294805"/>
                  </a:lnTo>
                  <a:close/>
                  <a:moveTo>
                    <a:pt x="537089" y="1401961"/>
                  </a:moveTo>
                  <a:lnTo>
                    <a:pt x="537089" y="1500188"/>
                  </a:lnTo>
                  <a:lnTo>
                    <a:pt x="438862" y="1500188"/>
                  </a:lnTo>
                  <a:lnTo>
                    <a:pt x="438862" y="1401961"/>
                  </a:lnTo>
                  <a:lnTo>
                    <a:pt x="537089" y="1401961"/>
                  </a:lnTo>
                  <a:close/>
                  <a:moveTo>
                    <a:pt x="537089" y="1509117"/>
                  </a:moveTo>
                  <a:lnTo>
                    <a:pt x="537089" y="1607344"/>
                  </a:lnTo>
                  <a:lnTo>
                    <a:pt x="438862" y="1607344"/>
                  </a:lnTo>
                  <a:lnTo>
                    <a:pt x="438862" y="1509117"/>
                  </a:lnTo>
                  <a:lnTo>
                    <a:pt x="537089" y="1509117"/>
                  </a:lnTo>
                  <a:close/>
                  <a:moveTo>
                    <a:pt x="537089" y="1616274"/>
                  </a:moveTo>
                  <a:lnTo>
                    <a:pt x="537089" y="1714500"/>
                  </a:lnTo>
                  <a:lnTo>
                    <a:pt x="438862" y="1714500"/>
                  </a:lnTo>
                  <a:lnTo>
                    <a:pt x="438862" y="1616274"/>
                  </a:lnTo>
                  <a:lnTo>
                    <a:pt x="537089" y="1616274"/>
                  </a:lnTo>
                  <a:close/>
                  <a:moveTo>
                    <a:pt x="537089" y="1723430"/>
                  </a:moveTo>
                  <a:lnTo>
                    <a:pt x="537089" y="1821656"/>
                  </a:lnTo>
                  <a:lnTo>
                    <a:pt x="438862" y="1821656"/>
                  </a:lnTo>
                  <a:lnTo>
                    <a:pt x="438862" y="1723430"/>
                  </a:lnTo>
                  <a:lnTo>
                    <a:pt x="537089" y="1723430"/>
                  </a:lnTo>
                  <a:close/>
                  <a:moveTo>
                    <a:pt x="546018" y="1723430"/>
                  </a:moveTo>
                  <a:lnTo>
                    <a:pt x="644245" y="1723430"/>
                  </a:lnTo>
                  <a:lnTo>
                    <a:pt x="644245" y="1821656"/>
                  </a:lnTo>
                  <a:lnTo>
                    <a:pt x="546018" y="1821656"/>
                  </a:lnTo>
                  <a:lnTo>
                    <a:pt x="546018" y="1723430"/>
                  </a:lnTo>
                  <a:close/>
                  <a:moveTo>
                    <a:pt x="644245" y="1830586"/>
                  </a:moveTo>
                  <a:lnTo>
                    <a:pt x="644245" y="1928813"/>
                  </a:lnTo>
                  <a:lnTo>
                    <a:pt x="546018" y="1928813"/>
                  </a:lnTo>
                  <a:lnTo>
                    <a:pt x="546018" y="1830586"/>
                  </a:lnTo>
                  <a:lnTo>
                    <a:pt x="644245" y="1830586"/>
                  </a:lnTo>
                  <a:close/>
                  <a:moveTo>
                    <a:pt x="653175" y="1830586"/>
                  </a:moveTo>
                  <a:lnTo>
                    <a:pt x="751401" y="1830586"/>
                  </a:lnTo>
                  <a:lnTo>
                    <a:pt x="751401" y="1928813"/>
                  </a:lnTo>
                  <a:lnTo>
                    <a:pt x="653175" y="1928813"/>
                  </a:lnTo>
                  <a:lnTo>
                    <a:pt x="653175" y="1830586"/>
                  </a:lnTo>
                  <a:close/>
                  <a:moveTo>
                    <a:pt x="760331" y="1830586"/>
                  </a:moveTo>
                  <a:lnTo>
                    <a:pt x="858557" y="1830586"/>
                  </a:lnTo>
                  <a:lnTo>
                    <a:pt x="858557" y="1928813"/>
                  </a:lnTo>
                  <a:lnTo>
                    <a:pt x="760331" y="1928813"/>
                  </a:lnTo>
                  <a:lnTo>
                    <a:pt x="760331" y="1830586"/>
                  </a:lnTo>
                  <a:close/>
                  <a:moveTo>
                    <a:pt x="867487" y="1830586"/>
                  </a:moveTo>
                  <a:lnTo>
                    <a:pt x="965714" y="1830586"/>
                  </a:lnTo>
                  <a:lnTo>
                    <a:pt x="965714" y="1928813"/>
                  </a:lnTo>
                  <a:lnTo>
                    <a:pt x="867487" y="1928813"/>
                  </a:lnTo>
                  <a:lnTo>
                    <a:pt x="867487" y="1830586"/>
                  </a:lnTo>
                  <a:close/>
                  <a:moveTo>
                    <a:pt x="974643" y="1830586"/>
                  </a:moveTo>
                  <a:lnTo>
                    <a:pt x="1072870" y="1830586"/>
                  </a:lnTo>
                  <a:lnTo>
                    <a:pt x="1072870" y="1928813"/>
                  </a:lnTo>
                  <a:lnTo>
                    <a:pt x="974643" y="1928813"/>
                  </a:lnTo>
                  <a:lnTo>
                    <a:pt x="974643" y="1830586"/>
                  </a:lnTo>
                  <a:close/>
                  <a:moveTo>
                    <a:pt x="1081800" y="1830586"/>
                  </a:moveTo>
                  <a:lnTo>
                    <a:pt x="1180026" y="1830586"/>
                  </a:lnTo>
                  <a:lnTo>
                    <a:pt x="1180026" y="1928813"/>
                  </a:lnTo>
                  <a:lnTo>
                    <a:pt x="1081800" y="1928813"/>
                  </a:lnTo>
                  <a:lnTo>
                    <a:pt x="1081800" y="1830586"/>
                  </a:lnTo>
                  <a:close/>
                  <a:moveTo>
                    <a:pt x="1188956" y="1830586"/>
                  </a:moveTo>
                  <a:lnTo>
                    <a:pt x="1287182" y="1830586"/>
                  </a:lnTo>
                  <a:lnTo>
                    <a:pt x="1287182" y="1928813"/>
                  </a:lnTo>
                  <a:lnTo>
                    <a:pt x="1188956" y="1928813"/>
                  </a:lnTo>
                  <a:lnTo>
                    <a:pt x="1188956" y="1830586"/>
                  </a:lnTo>
                  <a:close/>
                  <a:moveTo>
                    <a:pt x="1188956" y="1821656"/>
                  </a:moveTo>
                  <a:lnTo>
                    <a:pt x="1188956" y="1723430"/>
                  </a:lnTo>
                  <a:lnTo>
                    <a:pt x="1287182" y="1723430"/>
                  </a:lnTo>
                  <a:lnTo>
                    <a:pt x="1287182" y="1821656"/>
                  </a:lnTo>
                  <a:lnTo>
                    <a:pt x="1188956" y="1821656"/>
                  </a:lnTo>
                  <a:close/>
                  <a:moveTo>
                    <a:pt x="1296112" y="1723430"/>
                  </a:moveTo>
                  <a:lnTo>
                    <a:pt x="1394339" y="1723430"/>
                  </a:lnTo>
                  <a:lnTo>
                    <a:pt x="1394339" y="1821656"/>
                  </a:lnTo>
                  <a:lnTo>
                    <a:pt x="1296112" y="1821656"/>
                  </a:lnTo>
                  <a:lnTo>
                    <a:pt x="1296112" y="1723430"/>
                  </a:lnTo>
                  <a:close/>
                  <a:moveTo>
                    <a:pt x="1296112" y="1714500"/>
                  </a:moveTo>
                  <a:lnTo>
                    <a:pt x="1296112" y="1616274"/>
                  </a:lnTo>
                  <a:lnTo>
                    <a:pt x="1394339" y="1616274"/>
                  </a:lnTo>
                  <a:lnTo>
                    <a:pt x="1394339" y="1714500"/>
                  </a:lnTo>
                  <a:lnTo>
                    <a:pt x="1296112" y="1714500"/>
                  </a:lnTo>
                  <a:close/>
                  <a:moveTo>
                    <a:pt x="1296112" y="1607344"/>
                  </a:moveTo>
                  <a:lnTo>
                    <a:pt x="1296112" y="1509117"/>
                  </a:lnTo>
                  <a:lnTo>
                    <a:pt x="1394339" y="1509117"/>
                  </a:lnTo>
                  <a:lnTo>
                    <a:pt x="1394339" y="1607344"/>
                  </a:lnTo>
                  <a:lnTo>
                    <a:pt x="1296112" y="1607344"/>
                  </a:lnTo>
                  <a:close/>
                  <a:moveTo>
                    <a:pt x="1296112" y="1500188"/>
                  </a:moveTo>
                  <a:lnTo>
                    <a:pt x="1296112" y="1401961"/>
                  </a:lnTo>
                  <a:lnTo>
                    <a:pt x="1394339" y="1401961"/>
                  </a:lnTo>
                  <a:lnTo>
                    <a:pt x="1394339" y="1500188"/>
                  </a:lnTo>
                  <a:lnTo>
                    <a:pt x="1296112" y="1500188"/>
                  </a:lnTo>
                  <a:close/>
                  <a:moveTo>
                    <a:pt x="1296112" y="1393031"/>
                  </a:moveTo>
                  <a:lnTo>
                    <a:pt x="1296112" y="1294805"/>
                  </a:lnTo>
                  <a:lnTo>
                    <a:pt x="1394339" y="1294805"/>
                  </a:lnTo>
                  <a:lnTo>
                    <a:pt x="1394339" y="1393031"/>
                  </a:lnTo>
                  <a:lnTo>
                    <a:pt x="1296112" y="1393031"/>
                  </a:lnTo>
                  <a:close/>
                  <a:moveTo>
                    <a:pt x="1296112" y="1285875"/>
                  </a:moveTo>
                  <a:lnTo>
                    <a:pt x="1296112" y="1187649"/>
                  </a:lnTo>
                  <a:lnTo>
                    <a:pt x="1394339" y="1187649"/>
                  </a:lnTo>
                  <a:lnTo>
                    <a:pt x="1394339" y="1285875"/>
                  </a:lnTo>
                  <a:lnTo>
                    <a:pt x="1296112" y="1285875"/>
                  </a:lnTo>
                  <a:close/>
                  <a:moveTo>
                    <a:pt x="1296112" y="1178719"/>
                  </a:moveTo>
                  <a:lnTo>
                    <a:pt x="1296112" y="1080492"/>
                  </a:lnTo>
                  <a:lnTo>
                    <a:pt x="1394339" y="1080492"/>
                  </a:lnTo>
                  <a:lnTo>
                    <a:pt x="1394339" y="1178719"/>
                  </a:lnTo>
                  <a:lnTo>
                    <a:pt x="1296112" y="1178719"/>
                  </a:lnTo>
                  <a:close/>
                  <a:moveTo>
                    <a:pt x="1296112" y="1071563"/>
                  </a:moveTo>
                  <a:lnTo>
                    <a:pt x="1296112" y="973336"/>
                  </a:lnTo>
                  <a:lnTo>
                    <a:pt x="1394339" y="973336"/>
                  </a:lnTo>
                  <a:lnTo>
                    <a:pt x="1394339" y="1071563"/>
                  </a:lnTo>
                  <a:lnTo>
                    <a:pt x="1296112" y="1071563"/>
                  </a:lnTo>
                  <a:close/>
                  <a:moveTo>
                    <a:pt x="1296112" y="964406"/>
                  </a:moveTo>
                  <a:lnTo>
                    <a:pt x="1296112" y="866180"/>
                  </a:lnTo>
                  <a:lnTo>
                    <a:pt x="1394339" y="866180"/>
                  </a:lnTo>
                  <a:lnTo>
                    <a:pt x="1394339" y="964406"/>
                  </a:lnTo>
                  <a:lnTo>
                    <a:pt x="1296112" y="964406"/>
                  </a:lnTo>
                  <a:close/>
                  <a:moveTo>
                    <a:pt x="1296112" y="857250"/>
                  </a:moveTo>
                  <a:lnTo>
                    <a:pt x="1296112" y="759023"/>
                  </a:lnTo>
                  <a:lnTo>
                    <a:pt x="1394339" y="759023"/>
                  </a:lnTo>
                  <a:lnTo>
                    <a:pt x="1394339" y="857250"/>
                  </a:lnTo>
                  <a:lnTo>
                    <a:pt x="1296112" y="857250"/>
                  </a:lnTo>
                  <a:close/>
                  <a:moveTo>
                    <a:pt x="1296112" y="750094"/>
                  </a:moveTo>
                  <a:lnTo>
                    <a:pt x="1296112" y="651867"/>
                  </a:lnTo>
                  <a:lnTo>
                    <a:pt x="1394339" y="651867"/>
                  </a:lnTo>
                  <a:lnTo>
                    <a:pt x="1394339" y="750094"/>
                  </a:lnTo>
                  <a:lnTo>
                    <a:pt x="1296112" y="750094"/>
                  </a:lnTo>
                  <a:close/>
                  <a:moveTo>
                    <a:pt x="1296112" y="642938"/>
                  </a:moveTo>
                  <a:lnTo>
                    <a:pt x="1296112" y="544711"/>
                  </a:lnTo>
                  <a:lnTo>
                    <a:pt x="1394339" y="544711"/>
                  </a:lnTo>
                  <a:lnTo>
                    <a:pt x="1394339" y="642938"/>
                  </a:lnTo>
                  <a:lnTo>
                    <a:pt x="1296112" y="642938"/>
                  </a:lnTo>
                  <a:close/>
                  <a:moveTo>
                    <a:pt x="1296112" y="535781"/>
                  </a:moveTo>
                  <a:lnTo>
                    <a:pt x="1296112" y="437555"/>
                  </a:lnTo>
                  <a:lnTo>
                    <a:pt x="1394339" y="437555"/>
                  </a:lnTo>
                  <a:lnTo>
                    <a:pt x="1394339" y="535781"/>
                  </a:lnTo>
                  <a:lnTo>
                    <a:pt x="1296112" y="535781"/>
                  </a:lnTo>
                  <a:close/>
                  <a:moveTo>
                    <a:pt x="1296112" y="428625"/>
                  </a:moveTo>
                  <a:lnTo>
                    <a:pt x="1296112" y="330398"/>
                  </a:lnTo>
                  <a:lnTo>
                    <a:pt x="1394339" y="330398"/>
                  </a:lnTo>
                  <a:lnTo>
                    <a:pt x="1394339" y="428625"/>
                  </a:lnTo>
                  <a:lnTo>
                    <a:pt x="1296112" y="428625"/>
                  </a:lnTo>
                  <a:close/>
                  <a:moveTo>
                    <a:pt x="1287182" y="428625"/>
                  </a:moveTo>
                  <a:lnTo>
                    <a:pt x="1188956" y="428625"/>
                  </a:lnTo>
                  <a:lnTo>
                    <a:pt x="1188956" y="330398"/>
                  </a:lnTo>
                  <a:lnTo>
                    <a:pt x="1287182" y="330398"/>
                  </a:lnTo>
                  <a:lnTo>
                    <a:pt x="1287182" y="428625"/>
                  </a:lnTo>
                  <a:close/>
                  <a:moveTo>
                    <a:pt x="1180026" y="428625"/>
                  </a:moveTo>
                  <a:lnTo>
                    <a:pt x="1081800" y="428625"/>
                  </a:lnTo>
                  <a:lnTo>
                    <a:pt x="1081800" y="330398"/>
                  </a:lnTo>
                  <a:lnTo>
                    <a:pt x="1180026" y="330398"/>
                  </a:lnTo>
                  <a:lnTo>
                    <a:pt x="1180026" y="428625"/>
                  </a:lnTo>
                  <a:close/>
                  <a:moveTo>
                    <a:pt x="1072870" y="428625"/>
                  </a:moveTo>
                  <a:lnTo>
                    <a:pt x="974643" y="428625"/>
                  </a:lnTo>
                  <a:lnTo>
                    <a:pt x="974643" y="330398"/>
                  </a:lnTo>
                  <a:lnTo>
                    <a:pt x="1072870" y="330398"/>
                  </a:lnTo>
                  <a:lnTo>
                    <a:pt x="1072870" y="428625"/>
                  </a:lnTo>
                  <a:close/>
                  <a:moveTo>
                    <a:pt x="965714" y="428625"/>
                  </a:moveTo>
                  <a:lnTo>
                    <a:pt x="867487" y="428625"/>
                  </a:lnTo>
                  <a:lnTo>
                    <a:pt x="867487" y="330398"/>
                  </a:lnTo>
                  <a:lnTo>
                    <a:pt x="965714" y="330398"/>
                  </a:lnTo>
                  <a:lnTo>
                    <a:pt x="965714" y="428625"/>
                  </a:lnTo>
                  <a:close/>
                  <a:moveTo>
                    <a:pt x="858557" y="428625"/>
                  </a:moveTo>
                  <a:lnTo>
                    <a:pt x="760331" y="428625"/>
                  </a:lnTo>
                  <a:lnTo>
                    <a:pt x="760331" y="330398"/>
                  </a:lnTo>
                  <a:lnTo>
                    <a:pt x="858557" y="330398"/>
                  </a:lnTo>
                  <a:lnTo>
                    <a:pt x="858557" y="428625"/>
                  </a:lnTo>
                  <a:close/>
                  <a:moveTo>
                    <a:pt x="751401" y="428625"/>
                  </a:moveTo>
                  <a:lnTo>
                    <a:pt x="653175" y="428625"/>
                  </a:lnTo>
                  <a:lnTo>
                    <a:pt x="653175" y="330398"/>
                  </a:lnTo>
                  <a:lnTo>
                    <a:pt x="751401" y="330398"/>
                  </a:lnTo>
                  <a:lnTo>
                    <a:pt x="751401" y="428625"/>
                  </a:lnTo>
                  <a:close/>
                  <a:moveTo>
                    <a:pt x="644245" y="428625"/>
                  </a:moveTo>
                  <a:lnTo>
                    <a:pt x="546018" y="428625"/>
                  </a:lnTo>
                  <a:lnTo>
                    <a:pt x="546018" y="330398"/>
                  </a:lnTo>
                  <a:lnTo>
                    <a:pt x="644245" y="330398"/>
                  </a:lnTo>
                  <a:lnTo>
                    <a:pt x="644245" y="428625"/>
                  </a:lnTo>
                  <a:close/>
                  <a:moveTo>
                    <a:pt x="537089" y="428625"/>
                  </a:moveTo>
                  <a:lnTo>
                    <a:pt x="438862" y="428625"/>
                  </a:lnTo>
                  <a:lnTo>
                    <a:pt x="438862" y="330398"/>
                  </a:lnTo>
                  <a:lnTo>
                    <a:pt x="537089" y="330398"/>
                  </a:lnTo>
                  <a:lnTo>
                    <a:pt x="537089" y="428625"/>
                  </a:lnTo>
                  <a:close/>
                  <a:moveTo>
                    <a:pt x="537089" y="437555"/>
                  </a:moveTo>
                  <a:lnTo>
                    <a:pt x="537089" y="535781"/>
                  </a:lnTo>
                  <a:lnTo>
                    <a:pt x="438862" y="535781"/>
                  </a:lnTo>
                  <a:lnTo>
                    <a:pt x="438862" y="437555"/>
                  </a:lnTo>
                  <a:lnTo>
                    <a:pt x="537089" y="437555"/>
                  </a:lnTo>
                  <a:close/>
                  <a:moveTo>
                    <a:pt x="429932" y="535781"/>
                  </a:moveTo>
                  <a:lnTo>
                    <a:pt x="331706" y="535781"/>
                  </a:lnTo>
                  <a:lnTo>
                    <a:pt x="331706" y="437555"/>
                  </a:lnTo>
                  <a:lnTo>
                    <a:pt x="429932" y="437555"/>
                  </a:lnTo>
                  <a:lnTo>
                    <a:pt x="429932" y="535781"/>
                  </a:lnTo>
                  <a:close/>
                  <a:moveTo>
                    <a:pt x="429932" y="544711"/>
                  </a:moveTo>
                  <a:lnTo>
                    <a:pt x="429932" y="642938"/>
                  </a:lnTo>
                  <a:lnTo>
                    <a:pt x="331706" y="642938"/>
                  </a:lnTo>
                  <a:lnTo>
                    <a:pt x="331706" y="544711"/>
                  </a:lnTo>
                  <a:lnTo>
                    <a:pt x="429932" y="544711"/>
                  </a:lnTo>
                  <a:close/>
                  <a:moveTo>
                    <a:pt x="429932" y="651867"/>
                  </a:moveTo>
                  <a:lnTo>
                    <a:pt x="429932" y="750094"/>
                  </a:lnTo>
                  <a:lnTo>
                    <a:pt x="331706" y="750094"/>
                  </a:lnTo>
                  <a:lnTo>
                    <a:pt x="331706" y="651867"/>
                  </a:lnTo>
                  <a:lnTo>
                    <a:pt x="429932" y="651867"/>
                  </a:lnTo>
                  <a:close/>
                  <a:moveTo>
                    <a:pt x="429932" y="759023"/>
                  </a:moveTo>
                  <a:lnTo>
                    <a:pt x="429932" y="857250"/>
                  </a:lnTo>
                  <a:lnTo>
                    <a:pt x="331706" y="857250"/>
                  </a:lnTo>
                  <a:lnTo>
                    <a:pt x="331706" y="759023"/>
                  </a:lnTo>
                  <a:lnTo>
                    <a:pt x="429932" y="759023"/>
                  </a:lnTo>
                  <a:close/>
                  <a:moveTo>
                    <a:pt x="429932" y="866180"/>
                  </a:moveTo>
                  <a:lnTo>
                    <a:pt x="429932" y="964406"/>
                  </a:lnTo>
                  <a:lnTo>
                    <a:pt x="331706" y="964406"/>
                  </a:lnTo>
                  <a:lnTo>
                    <a:pt x="331706" y="866180"/>
                  </a:lnTo>
                  <a:lnTo>
                    <a:pt x="429932" y="866180"/>
                  </a:lnTo>
                  <a:close/>
                  <a:moveTo>
                    <a:pt x="429932" y="973336"/>
                  </a:moveTo>
                  <a:lnTo>
                    <a:pt x="429932" y="1071563"/>
                  </a:lnTo>
                  <a:lnTo>
                    <a:pt x="331706" y="1071563"/>
                  </a:lnTo>
                  <a:lnTo>
                    <a:pt x="331706" y="973336"/>
                  </a:lnTo>
                  <a:lnTo>
                    <a:pt x="429932" y="973336"/>
                  </a:lnTo>
                  <a:close/>
                  <a:moveTo>
                    <a:pt x="429932" y="1080492"/>
                  </a:moveTo>
                  <a:lnTo>
                    <a:pt x="429932" y="1178719"/>
                  </a:lnTo>
                  <a:lnTo>
                    <a:pt x="331706" y="1178719"/>
                  </a:lnTo>
                  <a:lnTo>
                    <a:pt x="331706" y="1080492"/>
                  </a:lnTo>
                  <a:lnTo>
                    <a:pt x="429932" y="1080492"/>
                  </a:lnTo>
                  <a:close/>
                  <a:moveTo>
                    <a:pt x="429932" y="1187649"/>
                  </a:moveTo>
                  <a:lnTo>
                    <a:pt x="429932" y="1285875"/>
                  </a:lnTo>
                  <a:lnTo>
                    <a:pt x="331706" y="1285875"/>
                  </a:lnTo>
                  <a:lnTo>
                    <a:pt x="331706" y="1187649"/>
                  </a:lnTo>
                  <a:lnTo>
                    <a:pt x="429932" y="1187649"/>
                  </a:lnTo>
                  <a:close/>
                  <a:moveTo>
                    <a:pt x="429932" y="1294805"/>
                  </a:moveTo>
                  <a:lnTo>
                    <a:pt x="429932" y="1393031"/>
                  </a:lnTo>
                  <a:lnTo>
                    <a:pt x="331706" y="1393031"/>
                  </a:lnTo>
                  <a:lnTo>
                    <a:pt x="331706" y="1294805"/>
                  </a:lnTo>
                  <a:lnTo>
                    <a:pt x="429932" y="1294805"/>
                  </a:lnTo>
                  <a:close/>
                  <a:moveTo>
                    <a:pt x="429932" y="1401961"/>
                  </a:moveTo>
                  <a:lnTo>
                    <a:pt x="429932" y="1500188"/>
                  </a:lnTo>
                  <a:lnTo>
                    <a:pt x="331706" y="1500188"/>
                  </a:lnTo>
                  <a:lnTo>
                    <a:pt x="331706" y="1401961"/>
                  </a:lnTo>
                  <a:lnTo>
                    <a:pt x="429932" y="1401961"/>
                  </a:lnTo>
                  <a:close/>
                  <a:moveTo>
                    <a:pt x="429932" y="1509117"/>
                  </a:moveTo>
                  <a:lnTo>
                    <a:pt x="429932" y="1607344"/>
                  </a:lnTo>
                  <a:lnTo>
                    <a:pt x="331706" y="1607344"/>
                  </a:lnTo>
                  <a:lnTo>
                    <a:pt x="331706" y="1509117"/>
                  </a:lnTo>
                  <a:lnTo>
                    <a:pt x="429932" y="1509117"/>
                  </a:lnTo>
                  <a:close/>
                  <a:moveTo>
                    <a:pt x="429932" y="1616274"/>
                  </a:moveTo>
                  <a:lnTo>
                    <a:pt x="429932" y="1714500"/>
                  </a:lnTo>
                  <a:lnTo>
                    <a:pt x="331706" y="1714500"/>
                  </a:lnTo>
                  <a:lnTo>
                    <a:pt x="331706" y="1616274"/>
                  </a:lnTo>
                  <a:lnTo>
                    <a:pt x="429932" y="1616274"/>
                  </a:lnTo>
                  <a:close/>
                  <a:moveTo>
                    <a:pt x="429932" y="1723430"/>
                  </a:moveTo>
                  <a:lnTo>
                    <a:pt x="429932" y="1821656"/>
                  </a:lnTo>
                  <a:lnTo>
                    <a:pt x="331706" y="1821656"/>
                  </a:lnTo>
                  <a:lnTo>
                    <a:pt x="331706" y="1723430"/>
                  </a:lnTo>
                  <a:lnTo>
                    <a:pt x="429932" y="1723430"/>
                  </a:lnTo>
                  <a:close/>
                  <a:moveTo>
                    <a:pt x="429932" y="1830586"/>
                  </a:moveTo>
                  <a:lnTo>
                    <a:pt x="429932" y="1928813"/>
                  </a:lnTo>
                  <a:lnTo>
                    <a:pt x="331706" y="1928813"/>
                  </a:lnTo>
                  <a:lnTo>
                    <a:pt x="331706" y="1830586"/>
                  </a:lnTo>
                  <a:lnTo>
                    <a:pt x="429932" y="1830586"/>
                  </a:lnTo>
                  <a:close/>
                  <a:moveTo>
                    <a:pt x="438862" y="1830586"/>
                  </a:moveTo>
                  <a:lnTo>
                    <a:pt x="537089" y="1830586"/>
                  </a:lnTo>
                  <a:lnTo>
                    <a:pt x="537089" y="1928813"/>
                  </a:lnTo>
                  <a:lnTo>
                    <a:pt x="438862" y="1928813"/>
                  </a:lnTo>
                  <a:lnTo>
                    <a:pt x="438862" y="1830586"/>
                  </a:lnTo>
                  <a:close/>
                  <a:moveTo>
                    <a:pt x="537089" y="1937742"/>
                  </a:moveTo>
                  <a:lnTo>
                    <a:pt x="537089" y="2035969"/>
                  </a:lnTo>
                  <a:lnTo>
                    <a:pt x="438862" y="2035969"/>
                  </a:lnTo>
                  <a:lnTo>
                    <a:pt x="438862" y="1937742"/>
                  </a:lnTo>
                  <a:lnTo>
                    <a:pt x="537089" y="1937742"/>
                  </a:lnTo>
                  <a:close/>
                  <a:moveTo>
                    <a:pt x="546018" y="1937742"/>
                  </a:moveTo>
                  <a:lnTo>
                    <a:pt x="644245" y="1937742"/>
                  </a:lnTo>
                  <a:lnTo>
                    <a:pt x="644245" y="2035969"/>
                  </a:lnTo>
                  <a:lnTo>
                    <a:pt x="546018" y="2035969"/>
                  </a:lnTo>
                  <a:lnTo>
                    <a:pt x="546018" y="1937742"/>
                  </a:lnTo>
                  <a:close/>
                  <a:moveTo>
                    <a:pt x="653175" y="1937742"/>
                  </a:moveTo>
                  <a:lnTo>
                    <a:pt x="751401" y="1937742"/>
                  </a:lnTo>
                  <a:lnTo>
                    <a:pt x="751401" y="2035969"/>
                  </a:lnTo>
                  <a:lnTo>
                    <a:pt x="653175" y="2035969"/>
                  </a:lnTo>
                  <a:lnTo>
                    <a:pt x="653175" y="1937742"/>
                  </a:lnTo>
                  <a:close/>
                  <a:moveTo>
                    <a:pt x="760331" y="1937742"/>
                  </a:moveTo>
                  <a:lnTo>
                    <a:pt x="858557" y="1937742"/>
                  </a:lnTo>
                  <a:lnTo>
                    <a:pt x="858557" y="2035969"/>
                  </a:lnTo>
                  <a:lnTo>
                    <a:pt x="760331" y="2035969"/>
                  </a:lnTo>
                  <a:lnTo>
                    <a:pt x="760331" y="1937742"/>
                  </a:lnTo>
                  <a:close/>
                  <a:moveTo>
                    <a:pt x="867487" y="1937742"/>
                  </a:moveTo>
                  <a:lnTo>
                    <a:pt x="965714" y="1937742"/>
                  </a:lnTo>
                  <a:lnTo>
                    <a:pt x="965714" y="2035969"/>
                  </a:lnTo>
                  <a:lnTo>
                    <a:pt x="867487" y="2035969"/>
                  </a:lnTo>
                  <a:lnTo>
                    <a:pt x="867487" y="1937742"/>
                  </a:lnTo>
                  <a:close/>
                  <a:moveTo>
                    <a:pt x="974643" y="1937742"/>
                  </a:moveTo>
                  <a:lnTo>
                    <a:pt x="1072870" y="1937742"/>
                  </a:lnTo>
                  <a:lnTo>
                    <a:pt x="1072870" y="2035969"/>
                  </a:lnTo>
                  <a:lnTo>
                    <a:pt x="974643" y="2035969"/>
                  </a:lnTo>
                  <a:lnTo>
                    <a:pt x="974643" y="1937742"/>
                  </a:lnTo>
                  <a:close/>
                  <a:moveTo>
                    <a:pt x="1081800" y="1937742"/>
                  </a:moveTo>
                  <a:lnTo>
                    <a:pt x="1180026" y="1937742"/>
                  </a:lnTo>
                  <a:lnTo>
                    <a:pt x="1180026" y="2035969"/>
                  </a:lnTo>
                  <a:lnTo>
                    <a:pt x="1081800" y="2035969"/>
                  </a:lnTo>
                  <a:lnTo>
                    <a:pt x="1081800" y="1937742"/>
                  </a:lnTo>
                  <a:close/>
                  <a:moveTo>
                    <a:pt x="1188956" y="1937742"/>
                  </a:moveTo>
                  <a:lnTo>
                    <a:pt x="1287182" y="1937742"/>
                  </a:lnTo>
                  <a:lnTo>
                    <a:pt x="1287182" y="2035969"/>
                  </a:lnTo>
                  <a:lnTo>
                    <a:pt x="1188956" y="2035969"/>
                  </a:lnTo>
                  <a:lnTo>
                    <a:pt x="1188956" y="1937742"/>
                  </a:lnTo>
                  <a:close/>
                  <a:moveTo>
                    <a:pt x="1296112" y="1937742"/>
                  </a:moveTo>
                  <a:lnTo>
                    <a:pt x="1394339" y="1937742"/>
                  </a:lnTo>
                  <a:lnTo>
                    <a:pt x="1394339" y="2035969"/>
                  </a:lnTo>
                  <a:lnTo>
                    <a:pt x="1296112" y="2035969"/>
                  </a:lnTo>
                  <a:lnTo>
                    <a:pt x="1296112" y="1937742"/>
                  </a:lnTo>
                  <a:close/>
                  <a:moveTo>
                    <a:pt x="1296112" y="1928813"/>
                  </a:moveTo>
                  <a:lnTo>
                    <a:pt x="1296112" y="1830586"/>
                  </a:lnTo>
                  <a:lnTo>
                    <a:pt x="1394339" y="1830586"/>
                  </a:lnTo>
                  <a:lnTo>
                    <a:pt x="1394339" y="1928813"/>
                  </a:lnTo>
                  <a:lnTo>
                    <a:pt x="1296112" y="1928813"/>
                  </a:lnTo>
                  <a:close/>
                  <a:moveTo>
                    <a:pt x="1403268" y="1830586"/>
                  </a:moveTo>
                  <a:lnTo>
                    <a:pt x="1501495" y="1830586"/>
                  </a:lnTo>
                  <a:lnTo>
                    <a:pt x="1501495" y="1928813"/>
                  </a:lnTo>
                  <a:lnTo>
                    <a:pt x="1403268" y="1928813"/>
                  </a:lnTo>
                  <a:lnTo>
                    <a:pt x="1403268" y="1830586"/>
                  </a:lnTo>
                  <a:close/>
                  <a:moveTo>
                    <a:pt x="1403268" y="1821656"/>
                  </a:moveTo>
                  <a:lnTo>
                    <a:pt x="1403268" y="1723430"/>
                  </a:lnTo>
                  <a:lnTo>
                    <a:pt x="1501495" y="1723430"/>
                  </a:lnTo>
                  <a:lnTo>
                    <a:pt x="1501495" y="1821656"/>
                  </a:lnTo>
                  <a:lnTo>
                    <a:pt x="1403268" y="1821656"/>
                  </a:lnTo>
                  <a:close/>
                  <a:moveTo>
                    <a:pt x="1403268" y="1714500"/>
                  </a:moveTo>
                  <a:lnTo>
                    <a:pt x="1403268" y="1616274"/>
                  </a:lnTo>
                  <a:lnTo>
                    <a:pt x="1501495" y="1616274"/>
                  </a:lnTo>
                  <a:lnTo>
                    <a:pt x="1501495" y="1714500"/>
                  </a:lnTo>
                  <a:lnTo>
                    <a:pt x="1403268" y="1714500"/>
                  </a:lnTo>
                  <a:close/>
                  <a:moveTo>
                    <a:pt x="1403268" y="1607344"/>
                  </a:moveTo>
                  <a:lnTo>
                    <a:pt x="1403268" y="1509117"/>
                  </a:lnTo>
                  <a:lnTo>
                    <a:pt x="1501495" y="1509117"/>
                  </a:lnTo>
                  <a:lnTo>
                    <a:pt x="1501495" y="1607344"/>
                  </a:lnTo>
                  <a:lnTo>
                    <a:pt x="1403268" y="1607344"/>
                  </a:lnTo>
                  <a:close/>
                  <a:moveTo>
                    <a:pt x="1403268" y="1500188"/>
                  </a:moveTo>
                  <a:lnTo>
                    <a:pt x="1403268" y="1401961"/>
                  </a:lnTo>
                  <a:lnTo>
                    <a:pt x="1501495" y="1401961"/>
                  </a:lnTo>
                  <a:lnTo>
                    <a:pt x="1501495" y="1500188"/>
                  </a:lnTo>
                  <a:lnTo>
                    <a:pt x="1403268" y="1500188"/>
                  </a:lnTo>
                  <a:close/>
                  <a:moveTo>
                    <a:pt x="1403268" y="1393031"/>
                  </a:moveTo>
                  <a:lnTo>
                    <a:pt x="1403268" y="1294805"/>
                  </a:lnTo>
                  <a:lnTo>
                    <a:pt x="1501495" y="1294805"/>
                  </a:lnTo>
                  <a:lnTo>
                    <a:pt x="1501495" y="1393031"/>
                  </a:lnTo>
                  <a:lnTo>
                    <a:pt x="1403268" y="1393031"/>
                  </a:lnTo>
                  <a:close/>
                  <a:moveTo>
                    <a:pt x="1403268" y="1285875"/>
                  </a:moveTo>
                  <a:lnTo>
                    <a:pt x="1403268" y="1187649"/>
                  </a:lnTo>
                  <a:lnTo>
                    <a:pt x="1501495" y="1187649"/>
                  </a:lnTo>
                  <a:lnTo>
                    <a:pt x="1501495" y="1285875"/>
                  </a:lnTo>
                  <a:lnTo>
                    <a:pt x="1403268" y="1285875"/>
                  </a:lnTo>
                  <a:close/>
                  <a:moveTo>
                    <a:pt x="1403268" y="1178719"/>
                  </a:moveTo>
                  <a:lnTo>
                    <a:pt x="1403268" y="1080492"/>
                  </a:lnTo>
                  <a:lnTo>
                    <a:pt x="1501495" y="1080492"/>
                  </a:lnTo>
                  <a:lnTo>
                    <a:pt x="1501495" y="1178719"/>
                  </a:lnTo>
                  <a:lnTo>
                    <a:pt x="1403268" y="1178719"/>
                  </a:lnTo>
                  <a:close/>
                  <a:moveTo>
                    <a:pt x="1403268" y="1071563"/>
                  </a:moveTo>
                  <a:lnTo>
                    <a:pt x="1403268" y="973336"/>
                  </a:lnTo>
                  <a:lnTo>
                    <a:pt x="1501495" y="973336"/>
                  </a:lnTo>
                  <a:lnTo>
                    <a:pt x="1501495" y="1071563"/>
                  </a:lnTo>
                  <a:lnTo>
                    <a:pt x="1403268" y="1071563"/>
                  </a:lnTo>
                  <a:close/>
                  <a:moveTo>
                    <a:pt x="1403268" y="964406"/>
                  </a:moveTo>
                  <a:lnTo>
                    <a:pt x="1403268" y="866180"/>
                  </a:lnTo>
                  <a:lnTo>
                    <a:pt x="1501495" y="866180"/>
                  </a:lnTo>
                  <a:lnTo>
                    <a:pt x="1501495" y="964406"/>
                  </a:lnTo>
                  <a:lnTo>
                    <a:pt x="1403268" y="964406"/>
                  </a:lnTo>
                  <a:close/>
                  <a:moveTo>
                    <a:pt x="1403268" y="857250"/>
                  </a:moveTo>
                  <a:lnTo>
                    <a:pt x="1403268" y="759023"/>
                  </a:lnTo>
                  <a:lnTo>
                    <a:pt x="1501495" y="759023"/>
                  </a:lnTo>
                  <a:lnTo>
                    <a:pt x="1501495" y="857250"/>
                  </a:lnTo>
                  <a:lnTo>
                    <a:pt x="1403268" y="857250"/>
                  </a:lnTo>
                  <a:close/>
                  <a:moveTo>
                    <a:pt x="1403268" y="750094"/>
                  </a:moveTo>
                  <a:lnTo>
                    <a:pt x="1403268" y="651867"/>
                  </a:lnTo>
                  <a:lnTo>
                    <a:pt x="1501495" y="651867"/>
                  </a:lnTo>
                  <a:lnTo>
                    <a:pt x="1501495" y="750094"/>
                  </a:lnTo>
                  <a:lnTo>
                    <a:pt x="1403268" y="750094"/>
                  </a:lnTo>
                  <a:close/>
                  <a:moveTo>
                    <a:pt x="1403268" y="642938"/>
                  </a:moveTo>
                  <a:lnTo>
                    <a:pt x="1403268" y="544711"/>
                  </a:lnTo>
                  <a:lnTo>
                    <a:pt x="1501495" y="544711"/>
                  </a:lnTo>
                  <a:lnTo>
                    <a:pt x="1501495" y="642938"/>
                  </a:lnTo>
                  <a:lnTo>
                    <a:pt x="1403268" y="642938"/>
                  </a:lnTo>
                  <a:close/>
                  <a:moveTo>
                    <a:pt x="1403268" y="535781"/>
                  </a:moveTo>
                  <a:lnTo>
                    <a:pt x="1403268" y="437555"/>
                  </a:lnTo>
                  <a:lnTo>
                    <a:pt x="1501495" y="437555"/>
                  </a:lnTo>
                  <a:lnTo>
                    <a:pt x="1501495" y="535781"/>
                  </a:lnTo>
                  <a:lnTo>
                    <a:pt x="1403268" y="535781"/>
                  </a:lnTo>
                  <a:close/>
                  <a:moveTo>
                    <a:pt x="1403268" y="428625"/>
                  </a:moveTo>
                  <a:lnTo>
                    <a:pt x="1403268" y="330398"/>
                  </a:lnTo>
                  <a:lnTo>
                    <a:pt x="1501495" y="330398"/>
                  </a:lnTo>
                  <a:lnTo>
                    <a:pt x="1501495" y="428625"/>
                  </a:lnTo>
                  <a:lnTo>
                    <a:pt x="1403268" y="428625"/>
                  </a:lnTo>
                  <a:close/>
                  <a:moveTo>
                    <a:pt x="1403268" y="321469"/>
                  </a:moveTo>
                  <a:lnTo>
                    <a:pt x="1403268" y="223242"/>
                  </a:lnTo>
                  <a:lnTo>
                    <a:pt x="1501495" y="223242"/>
                  </a:lnTo>
                  <a:lnTo>
                    <a:pt x="1501495" y="321469"/>
                  </a:lnTo>
                  <a:lnTo>
                    <a:pt x="1403268" y="321469"/>
                  </a:lnTo>
                  <a:close/>
                  <a:moveTo>
                    <a:pt x="1394339" y="321469"/>
                  </a:moveTo>
                  <a:lnTo>
                    <a:pt x="1296112" y="321469"/>
                  </a:lnTo>
                  <a:lnTo>
                    <a:pt x="1296112" y="223242"/>
                  </a:lnTo>
                  <a:lnTo>
                    <a:pt x="1394339" y="223242"/>
                  </a:lnTo>
                  <a:lnTo>
                    <a:pt x="1394339" y="321469"/>
                  </a:lnTo>
                  <a:close/>
                  <a:moveTo>
                    <a:pt x="1287182" y="321469"/>
                  </a:moveTo>
                  <a:lnTo>
                    <a:pt x="1188956" y="321469"/>
                  </a:lnTo>
                  <a:lnTo>
                    <a:pt x="1188956" y="223242"/>
                  </a:lnTo>
                  <a:lnTo>
                    <a:pt x="1287182" y="223242"/>
                  </a:lnTo>
                  <a:lnTo>
                    <a:pt x="1287182" y="321469"/>
                  </a:lnTo>
                  <a:close/>
                  <a:moveTo>
                    <a:pt x="1180026" y="321469"/>
                  </a:moveTo>
                  <a:lnTo>
                    <a:pt x="1081800" y="321469"/>
                  </a:lnTo>
                  <a:lnTo>
                    <a:pt x="1081800" y="223242"/>
                  </a:lnTo>
                  <a:lnTo>
                    <a:pt x="1180026" y="223242"/>
                  </a:lnTo>
                  <a:lnTo>
                    <a:pt x="1180026" y="321469"/>
                  </a:lnTo>
                  <a:close/>
                  <a:moveTo>
                    <a:pt x="1072870" y="321469"/>
                  </a:moveTo>
                  <a:lnTo>
                    <a:pt x="974643" y="321469"/>
                  </a:lnTo>
                  <a:lnTo>
                    <a:pt x="974643" y="223242"/>
                  </a:lnTo>
                  <a:lnTo>
                    <a:pt x="1072870" y="223242"/>
                  </a:lnTo>
                  <a:lnTo>
                    <a:pt x="1072870" y="321469"/>
                  </a:lnTo>
                  <a:close/>
                  <a:moveTo>
                    <a:pt x="965714" y="321469"/>
                  </a:moveTo>
                  <a:lnTo>
                    <a:pt x="867487" y="321469"/>
                  </a:lnTo>
                  <a:lnTo>
                    <a:pt x="867487" y="223242"/>
                  </a:lnTo>
                  <a:lnTo>
                    <a:pt x="965714" y="223242"/>
                  </a:lnTo>
                  <a:lnTo>
                    <a:pt x="965714" y="321469"/>
                  </a:lnTo>
                  <a:close/>
                  <a:moveTo>
                    <a:pt x="858557" y="321469"/>
                  </a:moveTo>
                  <a:lnTo>
                    <a:pt x="760331" y="321469"/>
                  </a:lnTo>
                  <a:lnTo>
                    <a:pt x="760331" y="223242"/>
                  </a:lnTo>
                  <a:lnTo>
                    <a:pt x="858557" y="223242"/>
                  </a:lnTo>
                  <a:lnTo>
                    <a:pt x="858557" y="321469"/>
                  </a:lnTo>
                  <a:close/>
                  <a:moveTo>
                    <a:pt x="751401" y="321469"/>
                  </a:moveTo>
                  <a:lnTo>
                    <a:pt x="653175" y="321469"/>
                  </a:lnTo>
                  <a:lnTo>
                    <a:pt x="653175" y="223242"/>
                  </a:lnTo>
                  <a:lnTo>
                    <a:pt x="751401" y="223242"/>
                  </a:lnTo>
                  <a:lnTo>
                    <a:pt x="751401" y="321469"/>
                  </a:lnTo>
                  <a:close/>
                  <a:moveTo>
                    <a:pt x="644245" y="321469"/>
                  </a:moveTo>
                  <a:lnTo>
                    <a:pt x="546018" y="321469"/>
                  </a:lnTo>
                  <a:lnTo>
                    <a:pt x="546018" y="223242"/>
                  </a:lnTo>
                  <a:lnTo>
                    <a:pt x="644245" y="223242"/>
                  </a:lnTo>
                  <a:lnTo>
                    <a:pt x="644245" y="321469"/>
                  </a:lnTo>
                  <a:close/>
                  <a:moveTo>
                    <a:pt x="537089" y="321469"/>
                  </a:moveTo>
                  <a:lnTo>
                    <a:pt x="438862" y="321469"/>
                  </a:lnTo>
                  <a:lnTo>
                    <a:pt x="438862" y="223242"/>
                  </a:lnTo>
                  <a:lnTo>
                    <a:pt x="537089" y="223242"/>
                  </a:lnTo>
                  <a:lnTo>
                    <a:pt x="537089" y="321469"/>
                  </a:lnTo>
                  <a:close/>
                  <a:moveTo>
                    <a:pt x="429932" y="321469"/>
                  </a:moveTo>
                  <a:lnTo>
                    <a:pt x="331706" y="321469"/>
                  </a:lnTo>
                  <a:lnTo>
                    <a:pt x="331706" y="223242"/>
                  </a:lnTo>
                  <a:lnTo>
                    <a:pt x="429932" y="223242"/>
                  </a:lnTo>
                  <a:lnTo>
                    <a:pt x="429932" y="321469"/>
                  </a:lnTo>
                  <a:close/>
                  <a:moveTo>
                    <a:pt x="429932" y="330398"/>
                  </a:moveTo>
                  <a:lnTo>
                    <a:pt x="429932" y="428625"/>
                  </a:lnTo>
                  <a:lnTo>
                    <a:pt x="331706" y="428625"/>
                  </a:lnTo>
                  <a:lnTo>
                    <a:pt x="331706" y="330398"/>
                  </a:lnTo>
                  <a:lnTo>
                    <a:pt x="429932" y="330398"/>
                  </a:lnTo>
                  <a:close/>
                  <a:moveTo>
                    <a:pt x="322776" y="428625"/>
                  </a:moveTo>
                  <a:lnTo>
                    <a:pt x="224549" y="428625"/>
                  </a:lnTo>
                  <a:lnTo>
                    <a:pt x="224549" y="330398"/>
                  </a:lnTo>
                  <a:lnTo>
                    <a:pt x="322776" y="330398"/>
                  </a:lnTo>
                  <a:lnTo>
                    <a:pt x="322776" y="428625"/>
                  </a:lnTo>
                  <a:close/>
                  <a:moveTo>
                    <a:pt x="322776" y="437555"/>
                  </a:moveTo>
                  <a:lnTo>
                    <a:pt x="322776" y="535781"/>
                  </a:lnTo>
                  <a:lnTo>
                    <a:pt x="224549" y="535781"/>
                  </a:lnTo>
                  <a:lnTo>
                    <a:pt x="224549" y="437555"/>
                  </a:lnTo>
                  <a:lnTo>
                    <a:pt x="322776" y="437555"/>
                  </a:lnTo>
                  <a:close/>
                  <a:moveTo>
                    <a:pt x="322776" y="544711"/>
                  </a:moveTo>
                  <a:lnTo>
                    <a:pt x="322776" y="642938"/>
                  </a:lnTo>
                  <a:lnTo>
                    <a:pt x="224549" y="642938"/>
                  </a:lnTo>
                  <a:lnTo>
                    <a:pt x="224549" y="544711"/>
                  </a:lnTo>
                  <a:lnTo>
                    <a:pt x="322776" y="544711"/>
                  </a:lnTo>
                  <a:close/>
                  <a:moveTo>
                    <a:pt x="322776" y="651867"/>
                  </a:moveTo>
                  <a:lnTo>
                    <a:pt x="322776" y="750094"/>
                  </a:lnTo>
                  <a:lnTo>
                    <a:pt x="224549" y="750094"/>
                  </a:lnTo>
                  <a:lnTo>
                    <a:pt x="224549" y="651867"/>
                  </a:lnTo>
                  <a:lnTo>
                    <a:pt x="322776" y="651867"/>
                  </a:lnTo>
                  <a:close/>
                  <a:moveTo>
                    <a:pt x="322776" y="759023"/>
                  </a:moveTo>
                  <a:lnTo>
                    <a:pt x="322776" y="857250"/>
                  </a:lnTo>
                  <a:lnTo>
                    <a:pt x="224549" y="857250"/>
                  </a:lnTo>
                  <a:lnTo>
                    <a:pt x="224549" y="759023"/>
                  </a:lnTo>
                  <a:lnTo>
                    <a:pt x="322776" y="759023"/>
                  </a:lnTo>
                  <a:close/>
                  <a:moveTo>
                    <a:pt x="322776" y="866180"/>
                  </a:moveTo>
                  <a:lnTo>
                    <a:pt x="322776" y="964406"/>
                  </a:lnTo>
                  <a:lnTo>
                    <a:pt x="224549" y="964406"/>
                  </a:lnTo>
                  <a:lnTo>
                    <a:pt x="224549" y="866180"/>
                  </a:lnTo>
                  <a:lnTo>
                    <a:pt x="322776" y="866180"/>
                  </a:lnTo>
                  <a:close/>
                  <a:moveTo>
                    <a:pt x="322776" y="973336"/>
                  </a:moveTo>
                  <a:lnTo>
                    <a:pt x="322776" y="1071563"/>
                  </a:lnTo>
                  <a:lnTo>
                    <a:pt x="224549" y="1071563"/>
                  </a:lnTo>
                  <a:lnTo>
                    <a:pt x="224549" y="973336"/>
                  </a:lnTo>
                  <a:lnTo>
                    <a:pt x="322776" y="973336"/>
                  </a:lnTo>
                  <a:close/>
                  <a:moveTo>
                    <a:pt x="322776" y="1080492"/>
                  </a:moveTo>
                  <a:lnTo>
                    <a:pt x="322776" y="1178719"/>
                  </a:lnTo>
                  <a:lnTo>
                    <a:pt x="224549" y="1178719"/>
                  </a:lnTo>
                  <a:lnTo>
                    <a:pt x="224549" y="1080492"/>
                  </a:lnTo>
                  <a:lnTo>
                    <a:pt x="322776" y="1080492"/>
                  </a:lnTo>
                  <a:close/>
                  <a:moveTo>
                    <a:pt x="322776" y="1187649"/>
                  </a:moveTo>
                  <a:lnTo>
                    <a:pt x="322776" y="1285875"/>
                  </a:lnTo>
                  <a:lnTo>
                    <a:pt x="224549" y="1285875"/>
                  </a:lnTo>
                  <a:lnTo>
                    <a:pt x="224549" y="1187649"/>
                  </a:lnTo>
                  <a:lnTo>
                    <a:pt x="322776" y="1187649"/>
                  </a:lnTo>
                  <a:close/>
                  <a:moveTo>
                    <a:pt x="322776" y="1294805"/>
                  </a:moveTo>
                  <a:lnTo>
                    <a:pt x="322776" y="1393031"/>
                  </a:lnTo>
                  <a:lnTo>
                    <a:pt x="224549" y="1393031"/>
                  </a:lnTo>
                  <a:lnTo>
                    <a:pt x="224549" y="1294805"/>
                  </a:lnTo>
                  <a:lnTo>
                    <a:pt x="322776" y="1294805"/>
                  </a:lnTo>
                  <a:close/>
                  <a:moveTo>
                    <a:pt x="322776" y="1401961"/>
                  </a:moveTo>
                  <a:lnTo>
                    <a:pt x="322776" y="1500188"/>
                  </a:lnTo>
                  <a:lnTo>
                    <a:pt x="224549" y="1500188"/>
                  </a:lnTo>
                  <a:lnTo>
                    <a:pt x="224549" y="1401961"/>
                  </a:lnTo>
                  <a:lnTo>
                    <a:pt x="322776" y="1401961"/>
                  </a:lnTo>
                  <a:close/>
                  <a:moveTo>
                    <a:pt x="322776" y="1509117"/>
                  </a:moveTo>
                  <a:lnTo>
                    <a:pt x="322776" y="1607344"/>
                  </a:lnTo>
                  <a:lnTo>
                    <a:pt x="224549" y="1607344"/>
                  </a:lnTo>
                  <a:lnTo>
                    <a:pt x="224549" y="1509117"/>
                  </a:lnTo>
                  <a:lnTo>
                    <a:pt x="322776" y="1509117"/>
                  </a:lnTo>
                  <a:close/>
                  <a:moveTo>
                    <a:pt x="322776" y="1616274"/>
                  </a:moveTo>
                  <a:lnTo>
                    <a:pt x="322776" y="1714500"/>
                  </a:lnTo>
                  <a:lnTo>
                    <a:pt x="224549" y="1714500"/>
                  </a:lnTo>
                  <a:lnTo>
                    <a:pt x="224549" y="1616274"/>
                  </a:lnTo>
                  <a:lnTo>
                    <a:pt x="322776" y="1616274"/>
                  </a:lnTo>
                  <a:close/>
                  <a:moveTo>
                    <a:pt x="322776" y="1723430"/>
                  </a:moveTo>
                  <a:lnTo>
                    <a:pt x="322776" y="1821656"/>
                  </a:lnTo>
                  <a:lnTo>
                    <a:pt x="224549" y="1821656"/>
                  </a:lnTo>
                  <a:lnTo>
                    <a:pt x="224549" y="1723430"/>
                  </a:lnTo>
                  <a:lnTo>
                    <a:pt x="322776" y="1723430"/>
                  </a:lnTo>
                  <a:close/>
                  <a:moveTo>
                    <a:pt x="322776" y="1830586"/>
                  </a:moveTo>
                  <a:lnTo>
                    <a:pt x="322776" y="1928813"/>
                  </a:lnTo>
                  <a:lnTo>
                    <a:pt x="224549" y="1928813"/>
                  </a:lnTo>
                  <a:lnTo>
                    <a:pt x="224549" y="1830586"/>
                  </a:lnTo>
                  <a:lnTo>
                    <a:pt x="322776" y="1830586"/>
                  </a:lnTo>
                  <a:close/>
                  <a:moveTo>
                    <a:pt x="322776" y="1937742"/>
                  </a:moveTo>
                  <a:lnTo>
                    <a:pt x="322776" y="2035969"/>
                  </a:lnTo>
                  <a:lnTo>
                    <a:pt x="224549" y="2035969"/>
                  </a:lnTo>
                  <a:lnTo>
                    <a:pt x="224549" y="1937742"/>
                  </a:lnTo>
                  <a:lnTo>
                    <a:pt x="322776" y="1937742"/>
                  </a:lnTo>
                  <a:close/>
                  <a:moveTo>
                    <a:pt x="331706" y="1937742"/>
                  </a:moveTo>
                  <a:lnTo>
                    <a:pt x="429932" y="1937742"/>
                  </a:lnTo>
                  <a:lnTo>
                    <a:pt x="429932" y="2035969"/>
                  </a:lnTo>
                  <a:lnTo>
                    <a:pt x="331706" y="2035969"/>
                  </a:lnTo>
                  <a:lnTo>
                    <a:pt x="331706" y="1937742"/>
                  </a:lnTo>
                  <a:close/>
                  <a:moveTo>
                    <a:pt x="429932" y="2044899"/>
                  </a:moveTo>
                  <a:lnTo>
                    <a:pt x="429932" y="2143125"/>
                  </a:lnTo>
                  <a:lnTo>
                    <a:pt x="331706" y="2143125"/>
                  </a:lnTo>
                  <a:lnTo>
                    <a:pt x="331706" y="2044899"/>
                  </a:lnTo>
                  <a:lnTo>
                    <a:pt x="429932" y="2044899"/>
                  </a:lnTo>
                  <a:close/>
                  <a:moveTo>
                    <a:pt x="438862" y="2044899"/>
                  </a:moveTo>
                  <a:lnTo>
                    <a:pt x="537089" y="2044899"/>
                  </a:lnTo>
                  <a:lnTo>
                    <a:pt x="537089" y="2143125"/>
                  </a:lnTo>
                  <a:lnTo>
                    <a:pt x="438862" y="2143125"/>
                  </a:lnTo>
                  <a:lnTo>
                    <a:pt x="438862" y="2044899"/>
                  </a:lnTo>
                  <a:close/>
                  <a:moveTo>
                    <a:pt x="546018" y="2044899"/>
                  </a:moveTo>
                  <a:lnTo>
                    <a:pt x="644245" y="2044899"/>
                  </a:lnTo>
                  <a:lnTo>
                    <a:pt x="644245" y="2143125"/>
                  </a:lnTo>
                  <a:lnTo>
                    <a:pt x="546018" y="2143125"/>
                  </a:lnTo>
                  <a:lnTo>
                    <a:pt x="546018" y="2044899"/>
                  </a:lnTo>
                  <a:close/>
                  <a:moveTo>
                    <a:pt x="653175" y="2044899"/>
                  </a:moveTo>
                  <a:lnTo>
                    <a:pt x="751401" y="2044899"/>
                  </a:lnTo>
                  <a:lnTo>
                    <a:pt x="751401" y="2143125"/>
                  </a:lnTo>
                  <a:lnTo>
                    <a:pt x="653175" y="2143125"/>
                  </a:lnTo>
                  <a:lnTo>
                    <a:pt x="653175" y="2044899"/>
                  </a:lnTo>
                  <a:close/>
                  <a:moveTo>
                    <a:pt x="760331" y="2044899"/>
                  </a:moveTo>
                  <a:lnTo>
                    <a:pt x="858557" y="2044899"/>
                  </a:lnTo>
                  <a:lnTo>
                    <a:pt x="858557" y="2143125"/>
                  </a:lnTo>
                  <a:lnTo>
                    <a:pt x="760331" y="2143125"/>
                  </a:lnTo>
                  <a:lnTo>
                    <a:pt x="760331" y="2044899"/>
                  </a:lnTo>
                  <a:close/>
                  <a:moveTo>
                    <a:pt x="867487" y="2044899"/>
                  </a:moveTo>
                  <a:lnTo>
                    <a:pt x="965714" y="2044899"/>
                  </a:lnTo>
                  <a:lnTo>
                    <a:pt x="965714" y="2143125"/>
                  </a:lnTo>
                  <a:lnTo>
                    <a:pt x="867487" y="2143125"/>
                  </a:lnTo>
                  <a:lnTo>
                    <a:pt x="867487" y="2044899"/>
                  </a:lnTo>
                  <a:close/>
                  <a:moveTo>
                    <a:pt x="974643" y="2044899"/>
                  </a:moveTo>
                  <a:lnTo>
                    <a:pt x="1072870" y="2044899"/>
                  </a:lnTo>
                  <a:lnTo>
                    <a:pt x="1072870" y="2143125"/>
                  </a:lnTo>
                  <a:lnTo>
                    <a:pt x="974643" y="2143125"/>
                  </a:lnTo>
                  <a:lnTo>
                    <a:pt x="974643" y="2044899"/>
                  </a:lnTo>
                  <a:close/>
                  <a:moveTo>
                    <a:pt x="1081800" y="2044899"/>
                  </a:moveTo>
                  <a:lnTo>
                    <a:pt x="1180026" y="2044899"/>
                  </a:lnTo>
                  <a:lnTo>
                    <a:pt x="1180026" y="2143125"/>
                  </a:lnTo>
                  <a:lnTo>
                    <a:pt x="1081800" y="2143125"/>
                  </a:lnTo>
                  <a:lnTo>
                    <a:pt x="1081800" y="2044899"/>
                  </a:lnTo>
                  <a:close/>
                  <a:moveTo>
                    <a:pt x="1188956" y="2044899"/>
                  </a:moveTo>
                  <a:lnTo>
                    <a:pt x="1287182" y="2044899"/>
                  </a:lnTo>
                  <a:lnTo>
                    <a:pt x="1287182" y="2143125"/>
                  </a:lnTo>
                  <a:lnTo>
                    <a:pt x="1188956" y="2143125"/>
                  </a:lnTo>
                  <a:lnTo>
                    <a:pt x="1188956" y="2044899"/>
                  </a:lnTo>
                  <a:close/>
                  <a:moveTo>
                    <a:pt x="1296112" y="2044899"/>
                  </a:moveTo>
                  <a:lnTo>
                    <a:pt x="1394339" y="2044899"/>
                  </a:lnTo>
                  <a:lnTo>
                    <a:pt x="1394339" y="2143125"/>
                  </a:lnTo>
                  <a:lnTo>
                    <a:pt x="1296112" y="2143125"/>
                  </a:lnTo>
                  <a:lnTo>
                    <a:pt x="1296112" y="2044899"/>
                  </a:lnTo>
                  <a:close/>
                  <a:moveTo>
                    <a:pt x="1403268" y="2044899"/>
                  </a:moveTo>
                  <a:lnTo>
                    <a:pt x="1501495" y="2044899"/>
                  </a:lnTo>
                  <a:lnTo>
                    <a:pt x="1501495" y="2143125"/>
                  </a:lnTo>
                  <a:lnTo>
                    <a:pt x="1403268" y="2143125"/>
                  </a:lnTo>
                  <a:lnTo>
                    <a:pt x="1403268" y="2044899"/>
                  </a:lnTo>
                  <a:close/>
                  <a:moveTo>
                    <a:pt x="1403268" y="2035969"/>
                  </a:moveTo>
                  <a:lnTo>
                    <a:pt x="1403268" y="1937742"/>
                  </a:lnTo>
                  <a:lnTo>
                    <a:pt x="1501495" y="1937742"/>
                  </a:lnTo>
                  <a:lnTo>
                    <a:pt x="1501495" y="2035969"/>
                  </a:lnTo>
                  <a:lnTo>
                    <a:pt x="1403268" y="2035969"/>
                  </a:lnTo>
                  <a:close/>
                  <a:moveTo>
                    <a:pt x="1510425" y="1937742"/>
                  </a:moveTo>
                  <a:lnTo>
                    <a:pt x="1608651" y="1937742"/>
                  </a:lnTo>
                  <a:lnTo>
                    <a:pt x="1608651" y="2035969"/>
                  </a:lnTo>
                  <a:lnTo>
                    <a:pt x="1510425" y="2035969"/>
                  </a:lnTo>
                  <a:lnTo>
                    <a:pt x="1510425" y="1937742"/>
                  </a:lnTo>
                  <a:close/>
                  <a:moveTo>
                    <a:pt x="1510425" y="1928813"/>
                  </a:moveTo>
                  <a:lnTo>
                    <a:pt x="1510425" y="1830586"/>
                  </a:lnTo>
                  <a:lnTo>
                    <a:pt x="1608651" y="1830586"/>
                  </a:lnTo>
                  <a:lnTo>
                    <a:pt x="1608651" y="1928813"/>
                  </a:lnTo>
                  <a:lnTo>
                    <a:pt x="1510425" y="1928813"/>
                  </a:lnTo>
                  <a:close/>
                  <a:moveTo>
                    <a:pt x="1510425" y="1821656"/>
                  </a:moveTo>
                  <a:lnTo>
                    <a:pt x="1510425" y="1723430"/>
                  </a:lnTo>
                  <a:lnTo>
                    <a:pt x="1608651" y="1723430"/>
                  </a:lnTo>
                  <a:lnTo>
                    <a:pt x="1608651" y="1821656"/>
                  </a:lnTo>
                  <a:lnTo>
                    <a:pt x="1510425" y="1821656"/>
                  </a:lnTo>
                  <a:close/>
                  <a:moveTo>
                    <a:pt x="1510425" y="1714500"/>
                  </a:moveTo>
                  <a:lnTo>
                    <a:pt x="1510425" y="1616274"/>
                  </a:lnTo>
                  <a:lnTo>
                    <a:pt x="1608651" y="1616274"/>
                  </a:lnTo>
                  <a:lnTo>
                    <a:pt x="1608651" y="1714500"/>
                  </a:lnTo>
                  <a:lnTo>
                    <a:pt x="1510425" y="1714500"/>
                  </a:lnTo>
                  <a:close/>
                  <a:moveTo>
                    <a:pt x="1510425" y="1607344"/>
                  </a:moveTo>
                  <a:lnTo>
                    <a:pt x="1510425" y="1509117"/>
                  </a:lnTo>
                  <a:lnTo>
                    <a:pt x="1608651" y="1509117"/>
                  </a:lnTo>
                  <a:lnTo>
                    <a:pt x="1608651" y="1607344"/>
                  </a:lnTo>
                  <a:lnTo>
                    <a:pt x="1510425" y="1607344"/>
                  </a:lnTo>
                  <a:close/>
                  <a:moveTo>
                    <a:pt x="1510425" y="1500188"/>
                  </a:moveTo>
                  <a:lnTo>
                    <a:pt x="1510425" y="1401961"/>
                  </a:lnTo>
                  <a:lnTo>
                    <a:pt x="1608651" y="1401961"/>
                  </a:lnTo>
                  <a:lnTo>
                    <a:pt x="1608651" y="1500188"/>
                  </a:lnTo>
                  <a:lnTo>
                    <a:pt x="1510425" y="1500188"/>
                  </a:lnTo>
                  <a:close/>
                  <a:moveTo>
                    <a:pt x="1510425" y="1393031"/>
                  </a:moveTo>
                  <a:lnTo>
                    <a:pt x="1510425" y="1294805"/>
                  </a:lnTo>
                  <a:lnTo>
                    <a:pt x="1608651" y="1294805"/>
                  </a:lnTo>
                  <a:lnTo>
                    <a:pt x="1608651" y="1393031"/>
                  </a:lnTo>
                  <a:lnTo>
                    <a:pt x="1510425" y="1393031"/>
                  </a:lnTo>
                  <a:close/>
                  <a:moveTo>
                    <a:pt x="1510425" y="1285875"/>
                  </a:moveTo>
                  <a:lnTo>
                    <a:pt x="1510425" y="1187649"/>
                  </a:lnTo>
                  <a:lnTo>
                    <a:pt x="1608651" y="1187649"/>
                  </a:lnTo>
                  <a:lnTo>
                    <a:pt x="1608651" y="1285875"/>
                  </a:lnTo>
                  <a:lnTo>
                    <a:pt x="1510425" y="1285875"/>
                  </a:lnTo>
                  <a:close/>
                  <a:moveTo>
                    <a:pt x="1510425" y="1178719"/>
                  </a:moveTo>
                  <a:lnTo>
                    <a:pt x="1510425" y="1080492"/>
                  </a:lnTo>
                  <a:lnTo>
                    <a:pt x="1608651" y="1080492"/>
                  </a:lnTo>
                  <a:lnTo>
                    <a:pt x="1608651" y="1178719"/>
                  </a:lnTo>
                  <a:lnTo>
                    <a:pt x="1510425" y="1178719"/>
                  </a:lnTo>
                  <a:close/>
                  <a:moveTo>
                    <a:pt x="1510425" y="1071563"/>
                  </a:moveTo>
                  <a:lnTo>
                    <a:pt x="1510425" y="973336"/>
                  </a:lnTo>
                  <a:lnTo>
                    <a:pt x="1608651" y="973336"/>
                  </a:lnTo>
                  <a:lnTo>
                    <a:pt x="1608651" y="1071563"/>
                  </a:lnTo>
                  <a:lnTo>
                    <a:pt x="1510425" y="1071563"/>
                  </a:lnTo>
                  <a:close/>
                  <a:moveTo>
                    <a:pt x="1510425" y="964406"/>
                  </a:moveTo>
                  <a:lnTo>
                    <a:pt x="1510425" y="866180"/>
                  </a:lnTo>
                  <a:lnTo>
                    <a:pt x="1608651" y="866180"/>
                  </a:lnTo>
                  <a:lnTo>
                    <a:pt x="1608651" y="964406"/>
                  </a:lnTo>
                  <a:lnTo>
                    <a:pt x="1510425" y="964406"/>
                  </a:lnTo>
                  <a:close/>
                  <a:moveTo>
                    <a:pt x="1510425" y="857250"/>
                  </a:moveTo>
                  <a:lnTo>
                    <a:pt x="1510425" y="759023"/>
                  </a:lnTo>
                  <a:lnTo>
                    <a:pt x="1608651" y="759023"/>
                  </a:lnTo>
                  <a:lnTo>
                    <a:pt x="1608651" y="857250"/>
                  </a:lnTo>
                  <a:lnTo>
                    <a:pt x="1510425" y="857250"/>
                  </a:lnTo>
                  <a:close/>
                  <a:moveTo>
                    <a:pt x="1510425" y="750094"/>
                  </a:moveTo>
                  <a:lnTo>
                    <a:pt x="1510425" y="651867"/>
                  </a:lnTo>
                  <a:lnTo>
                    <a:pt x="1608651" y="651867"/>
                  </a:lnTo>
                  <a:lnTo>
                    <a:pt x="1608651" y="750094"/>
                  </a:lnTo>
                  <a:lnTo>
                    <a:pt x="1510425" y="750094"/>
                  </a:lnTo>
                  <a:close/>
                  <a:moveTo>
                    <a:pt x="1510425" y="642938"/>
                  </a:moveTo>
                  <a:lnTo>
                    <a:pt x="1510425" y="544711"/>
                  </a:lnTo>
                  <a:lnTo>
                    <a:pt x="1608651" y="544711"/>
                  </a:lnTo>
                  <a:lnTo>
                    <a:pt x="1608651" y="642938"/>
                  </a:lnTo>
                  <a:lnTo>
                    <a:pt x="1510425" y="642938"/>
                  </a:lnTo>
                  <a:close/>
                  <a:moveTo>
                    <a:pt x="1510425" y="535781"/>
                  </a:moveTo>
                  <a:lnTo>
                    <a:pt x="1510425" y="437555"/>
                  </a:lnTo>
                  <a:lnTo>
                    <a:pt x="1608651" y="437555"/>
                  </a:lnTo>
                  <a:lnTo>
                    <a:pt x="1608651" y="535781"/>
                  </a:lnTo>
                  <a:lnTo>
                    <a:pt x="1510425" y="535781"/>
                  </a:lnTo>
                  <a:close/>
                  <a:moveTo>
                    <a:pt x="1510425" y="428625"/>
                  </a:moveTo>
                  <a:lnTo>
                    <a:pt x="1510425" y="330398"/>
                  </a:lnTo>
                  <a:lnTo>
                    <a:pt x="1608651" y="330398"/>
                  </a:lnTo>
                  <a:lnTo>
                    <a:pt x="1608651" y="428625"/>
                  </a:lnTo>
                  <a:lnTo>
                    <a:pt x="1510425" y="428625"/>
                  </a:lnTo>
                  <a:close/>
                  <a:moveTo>
                    <a:pt x="1510425" y="321469"/>
                  </a:moveTo>
                  <a:lnTo>
                    <a:pt x="1510425" y="223242"/>
                  </a:lnTo>
                  <a:lnTo>
                    <a:pt x="1608651" y="223242"/>
                  </a:lnTo>
                  <a:lnTo>
                    <a:pt x="1608651" y="321469"/>
                  </a:lnTo>
                  <a:lnTo>
                    <a:pt x="1510425" y="321469"/>
                  </a:lnTo>
                  <a:close/>
                  <a:moveTo>
                    <a:pt x="1510425" y="214313"/>
                  </a:moveTo>
                  <a:lnTo>
                    <a:pt x="1510425" y="116086"/>
                  </a:lnTo>
                  <a:lnTo>
                    <a:pt x="1608651" y="116086"/>
                  </a:lnTo>
                  <a:lnTo>
                    <a:pt x="1608651" y="214313"/>
                  </a:lnTo>
                  <a:lnTo>
                    <a:pt x="1510425" y="214313"/>
                  </a:lnTo>
                  <a:close/>
                  <a:moveTo>
                    <a:pt x="1501495" y="214313"/>
                  </a:moveTo>
                  <a:lnTo>
                    <a:pt x="1403268" y="214313"/>
                  </a:lnTo>
                  <a:lnTo>
                    <a:pt x="1403268" y="116086"/>
                  </a:lnTo>
                  <a:lnTo>
                    <a:pt x="1501495" y="116086"/>
                  </a:lnTo>
                  <a:lnTo>
                    <a:pt x="1501495" y="214313"/>
                  </a:lnTo>
                  <a:close/>
                  <a:moveTo>
                    <a:pt x="1394339" y="214313"/>
                  </a:moveTo>
                  <a:lnTo>
                    <a:pt x="1296112" y="214313"/>
                  </a:lnTo>
                  <a:lnTo>
                    <a:pt x="1296112" y="116086"/>
                  </a:lnTo>
                  <a:lnTo>
                    <a:pt x="1394339" y="116086"/>
                  </a:lnTo>
                  <a:lnTo>
                    <a:pt x="1394339" y="214313"/>
                  </a:lnTo>
                  <a:close/>
                  <a:moveTo>
                    <a:pt x="1287182" y="214313"/>
                  </a:moveTo>
                  <a:lnTo>
                    <a:pt x="1188956" y="214313"/>
                  </a:lnTo>
                  <a:lnTo>
                    <a:pt x="1188956" y="116086"/>
                  </a:lnTo>
                  <a:lnTo>
                    <a:pt x="1287182" y="116086"/>
                  </a:lnTo>
                  <a:lnTo>
                    <a:pt x="1287182" y="214313"/>
                  </a:lnTo>
                  <a:close/>
                  <a:moveTo>
                    <a:pt x="1180026" y="214313"/>
                  </a:moveTo>
                  <a:lnTo>
                    <a:pt x="1081800" y="214313"/>
                  </a:lnTo>
                  <a:lnTo>
                    <a:pt x="1081800" y="116086"/>
                  </a:lnTo>
                  <a:lnTo>
                    <a:pt x="1180026" y="116086"/>
                  </a:lnTo>
                  <a:lnTo>
                    <a:pt x="1180026" y="214313"/>
                  </a:lnTo>
                  <a:close/>
                  <a:moveTo>
                    <a:pt x="1072870" y="214313"/>
                  </a:moveTo>
                  <a:lnTo>
                    <a:pt x="974643" y="214313"/>
                  </a:lnTo>
                  <a:lnTo>
                    <a:pt x="974643" y="116086"/>
                  </a:lnTo>
                  <a:lnTo>
                    <a:pt x="1072870" y="116086"/>
                  </a:lnTo>
                  <a:lnTo>
                    <a:pt x="1072870" y="214313"/>
                  </a:lnTo>
                  <a:close/>
                  <a:moveTo>
                    <a:pt x="965714" y="214313"/>
                  </a:moveTo>
                  <a:lnTo>
                    <a:pt x="867487" y="214313"/>
                  </a:lnTo>
                  <a:lnTo>
                    <a:pt x="867487" y="116086"/>
                  </a:lnTo>
                  <a:lnTo>
                    <a:pt x="965714" y="116086"/>
                  </a:lnTo>
                  <a:lnTo>
                    <a:pt x="965714" y="214313"/>
                  </a:lnTo>
                  <a:close/>
                  <a:moveTo>
                    <a:pt x="858557" y="214313"/>
                  </a:moveTo>
                  <a:lnTo>
                    <a:pt x="760331" y="214313"/>
                  </a:lnTo>
                  <a:lnTo>
                    <a:pt x="760331" y="116086"/>
                  </a:lnTo>
                  <a:lnTo>
                    <a:pt x="858557" y="116086"/>
                  </a:lnTo>
                  <a:lnTo>
                    <a:pt x="858557" y="214313"/>
                  </a:lnTo>
                  <a:close/>
                  <a:moveTo>
                    <a:pt x="751401" y="214313"/>
                  </a:moveTo>
                  <a:lnTo>
                    <a:pt x="653175" y="214313"/>
                  </a:lnTo>
                  <a:lnTo>
                    <a:pt x="653175" y="116086"/>
                  </a:lnTo>
                  <a:lnTo>
                    <a:pt x="751401" y="116086"/>
                  </a:lnTo>
                  <a:lnTo>
                    <a:pt x="751401" y="214313"/>
                  </a:lnTo>
                  <a:close/>
                  <a:moveTo>
                    <a:pt x="644245" y="214313"/>
                  </a:moveTo>
                  <a:lnTo>
                    <a:pt x="546018" y="214313"/>
                  </a:lnTo>
                  <a:lnTo>
                    <a:pt x="546018" y="116086"/>
                  </a:lnTo>
                  <a:lnTo>
                    <a:pt x="644245" y="116086"/>
                  </a:lnTo>
                  <a:lnTo>
                    <a:pt x="644245" y="214313"/>
                  </a:lnTo>
                  <a:close/>
                  <a:moveTo>
                    <a:pt x="537089" y="214313"/>
                  </a:moveTo>
                  <a:lnTo>
                    <a:pt x="438862" y="214313"/>
                  </a:lnTo>
                  <a:lnTo>
                    <a:pt x="438862" y="116086"/>
                  </a:lnTo>
                  <a:lnTo>
                    <a:pt x="537089" y="116086"/>
                  </a:lnTo>
                  <a:lnTo>
                    <a:pt x="537089" y="214313"/>
                  </a:lnTo>
                  <a:close/>
                  <a:moveTo>
                    <a:pt x="429932" y="214313"/>
                  </a:moveTo>
                  <a:lnTo>
                    <a:pt x="331706" y="214313"/>
                  </a:lnTo>
                  <a:lnTo>
                    <a:pt x="331706" y="116086"/>
                  </a:lnTo>
                  <a:lnTo>
                    <a:pt x="429932" y="116086"/>
                  </a:lnTo>
                  <a:lnTo>
                    <a:pt x="429932" y="214313"/>
                  </a:lnTo>
                  <a:close/>
                  <a:moveTo>
                    <a:pt x="322776" y="214313"/>
                  </a:moveTo>
                  <a:lnTo>
                    <a:pt x="224549" y="214313"/>
                  </a:lnTo>
                  <a:lnTo>
                    <a:pt x="224549" y="116086"/>
                  </a:lnTo>
                  <a:lnTo>
                    <a:pt x="322776" y="116086"/>
                  </a:lnTo>
                  <a:lnTo>
                    <a:pt x="322776" y="214313"/>
                  </a:lnTo>
                  <a:close/>
                  <a:moveTo>
                    <a:pt x="322776" y="223242"/>
                  </a:moveTo>
                  <a:lnTo>
                    <a:pt x="322776" y="321469"/>
                  </a:lnTo>
                  <a:lnTo>
                    <a:pt x="224549" y="321469"/>
                  </a:lnTo>
                  <a:lnTo>
                    <a:pt x="224549" y="223242"/>
                  </a:lnTo>
                  <a:lnTo>
                    <a:pt x="322776" y="223242"/>
                  </a:lnTo>
                  <a:close/>
                  <a:moveTo>
                    <a:pt x="215620" y="321469"/>
                  </a:moveTo>
                  <a:lnTo>
                    <a:pt x="117393" y="321469"/>
                  </a:lnTo>
                  <a:lnTo>
                    <a:pt x="117393" y="223242"/>
                  </a:lnTo>
                  <a:lnTo>
                    <a:pt x="215620" y="223242"/>
                  </a:lnTo>
                  <a:lnTo>
                    <a:pt x="215620" y="321469"/>
                  </a:lnTo>
                  <a:close/>
                  <a:moveTo>
                    <a:pt x="215620" y="330398"/>
                  </a:moveTo>
                  <a:lnTo>
                    <a:pt x="215620" y="428625"/>
                  </a:lnTo>
                  <a:lnTo>
                    <a:pt x="117393" y="428625"/>
                  </a:lnTo>
                  <a:lnTo>
                    <a:pt x="117393" y="330398"/>
                  </a:lnTo>
                  <a:lnTo>
                    <a:pt x="215620" y="330398"/>
                  </a:lnTo>
                  <a:close/>
                  <a:moveTo>
                    <a:pt x="215620" y="437555"/>
                  </a:moveTo>
                  <a:lnTo>
                    <a:pt x="215620" y="535781"/>
                  </a:lnTo>
                  <a:lnTo>
                    <a:pt x="117393" y="535781"/>
                  </a:lnTo>
                  <a:lnTo>
                    <a:pt x="117393" y="437555"/>
                  </a:lnTo>
                  <a:lnTo>
                    <a:pt x="215620" y="437555"/>
                  </a:lnTo>
                  <a:close/>
                  <a:moveTo>
                    <a:pt x="215620" y="544711"/>
                  </a:moveTo>
                  <a:lnTo>
                    <a:pt x="215620" y="642938"/>
                  </a:lnTo>
                  <a:lnTo>
                    <a:pt x="117393" y="642938"/>
                  </a:lnTo>
                  <a:lnTo>
                    <a:pt x="117393" y="544711"/>
                  </a:lnTo>
                  <a:lnTo>
                    <a:pt x="215620" y="544711"/>
                  </a:lnTo>
                  <a:close/>
                  <a:moveTo>
                    <a:pt x="215620" y="651867"/>
                  </a:moveTo>
                  <a:lnTo>
                    <a:pt x="215620" y="750094"/>
                  </a:lnTo>
                  <a:lnTo>
                    <a:pt x="117393" y="750094"/>
                  </a:lnTo>
                  <a:lnTo>
                    <a:pt x="117393" y="651867"/>
                  </a:lnTo>
                  <a:lnTo>
                    <a:pt x="215620" y="651867"/>
                  </a:lnTo>
                  <a:close/>
                  <a:moveTo>
                    <a:pt x="215620" y="759023"/>
                  </a:moveTo>
                  <a:lnTo>
                    <a:pt x="215620" y="857250"/>
                  </a:lnTo>
                  <a:lnTo>
                    <a:pt x="117393" y="857250"/>
                  </a:lnTo>
                  <a:lnTo>
                    <a:pt x="117393" y="759023"/>
                  </a:lnTo>
                  <a:lnTo>
                    <a:pt x="215620" y="759023"/>
                  </a:lnTo>
                  <a:close/>
                  <a:moveTo>
                    <a:pt x="215620" y="866180"/>
                  </a:moveTo>
                  <a:lnTo>
                    <a:pt x="215620" y="964406"/>
                  </a:lnTo>
                  <a:lnTo>
                    <a:pt x="117393" y="964406"/>
                  </a:lnTo>
                  <a:lnTo>
                    <a:pt x="117393" y="866180"/>
                  </a:lnTo>
                  <a:lnTo>
                    <a:pt x="215620" y="866180"/>
                  </a:lnTo>
                  <a:close/>
                  <a:moveTo>
                    <a:pt x="215620" y="973336"/>
                  </a:moveTo>
                  <a:lnTo>
                    <a:pt x="215620" y="1071563"/>
                  </a:lnTo>
                  <a:lnTo>
                    <a:pt x="117393" y="1071563"/>
                  </a:lnTo>
                  <a:lnTo>
                    <a:pt x="117393" y="973336"/>
                  </a:lnTo>
                  <a:lnTo>
                    <a:pt x="215620" y="973336"/>
                  </a:lnTo>
                  <a:close/>
                  <a:moveTo>
                    <a:pt x="215620" y="1080492"/>
                  </a:moveTo>
                  <a:lnTo>
                    <a:pt x="215620" y="1178719"/>
                  </a:lnTo>
                  <a:lnTo>
                    <a:pt x="117393" y="1178719"/>
                  </a:lnTo>
                  <a:lnTo>
                    <a:pt x="117393" y="1080492"/>
                  </a:lnTo>
                  <a:lnTo>
                    <a:pt x="215620" y="1080492"/>
                  </a:lnTo>
                  <a:close/>
                  <a:moveTo>
                    <a:pt x="215620" y="1187649"/>
                  </a:moveTo>
                  <a:lnTo>
                    <a:pt x="215620" y="1285875"/>
                  </a:lnTo>
                  <a:lnTo>
                    <a:pt x="117393" y="1285875"/>
                  </a:lnTo>
                  <a:lnTo>
                    <a:pt x="117393" y="1187649"/>
                  </a:lnTo>
                  <a:lnTo>
                    <a:pt x="215620" y="1187649"/>
                  </a:lnTo>
                  <a:close/>
                  <a:moveTo>
                    <a:pt x="215620" y="1294805"/>
                  </a:moveTo>
                  <a:lnTo>
                    <a:pt x="215620" y="1393031"/>
                  </a:lnTo>
                  <a:lnTo>
                    <a:pt x="117393" y="1393031"/>
                  </a:lnTo>
                  <a:lnTo>
                    <a:pt x="117393" y="1294805"/>
                  </a:lnTo>
                  <a:lnTo>
                    <a:pt x="215620" y="1294805"/>
                  </a:lnTo>
                  <a:close/>
                  <a:moveTo>
                    <a:pt x="215620" y="1401961"/>
                  </a:moveTo>
                  <a:lnTo>
                    <a:pt x="215620" y="1500188"/>
                  </a:lnTo>
                  <a:lnTo>
                    <a:pt x="117393" y="1500188"/>
                  </a:lnTo>
                  <a:lnTo>
                    <a:pt x="117393" y="1401961"/>
                  </a:lnTo>
                  <a:lnTo>
                    <a:pt x="215620" y="1401961"/>
                  </a:lnTo>
                  <a:close/>
                  <a:moveTo>
                    <a:pt x="215620" y="1509117"/>
                  </a:moveTo>
                  <a:lnTo>
                    <a:pt x="215620" y="1607344"/>
                  </a:lnTo>
                  <a:lnTo>
                    <a:pt x="117393" y="1607344"/>
                  </a:lnTo>
                  <a:lnTo>
                    <a:pt x="117393" y="1509117"/>
                  </a:lnTo>
                  <a:lnTo>
                    <a:pt x="215620" y="1509117"/>
                  </a:lnTo>
                  <a:close/>
                  <a:moveTo>
                    <a:pt x="215620" y="1616274"/>
                  </a:moveTo>
                  <a:lnTo>
                    <a:pt x="215620" y="1714500"/>
                  </a:lnTo>
                  <a:lnTo>
                    <a:pt x="117393" y="1714500"/>
                  </a:lnTo>
                  <a:lnTo>
                    <a:pt x="117393" y="1616274"/>
                  </a:lnTo>
                  <a:lnTo>
                    <a:pt x="215620" y="1616274"/>
                  </a:lnTo>
                  <a:close/>
                  <a:moveTo>
                    <a:pt x="215620" y="1723430"/>
                  </a:moveTo>
                  <a:lnTo>
                    <a:pt x="215620" y="1821656"/>
                  </a:lnTo>
                  <a:lnTo>
                    <a:pt x="117393" y="1821656"/>
                  </a:lnTo>
                  <a:lnTo>
                    <a:pt x="117393" y="1723430"/>
                  </a:lnTo>
                  <a:lnTo>
                    <a:pt x="215620" y="1723430"/>
                  </a:lnTo>
                  <a:close/>
                  <a:moveTo>
                    <a:pt x="215620" y="1830586"/>
                  </a:moveTo>
                  <a:lnTo>
                    <a:pt x="215620" y="1928813"/>
                  </a:lnTo>
                  <a:lnTo>
                    <a:pt x="117393" y="1928813"/>
                  </a:lnTo>
                  <a:lnTo>
                    <a:pt x="117393" y="1830586"/>
                  </a:lnTo>
                  <a:lnTo>
                    <a:pt x="215620" y="1830586"/>
                  </a:lnTo>
                  <a:close/>
                  <a:moveTo>
                    <a:pt x="215620" y="1937742"/>
                  </a:moveTo>
                  <a:lnTo>
                    <a:pt x="215620" y="2035969"/>
                  </a:lnTo>
                  <a:lnTo>
                    <a:pt x="117393" y="2035969"/>
                  </a:lnTo>
                  <a:lnTo>
                    <a:pt x="117393" y="1937742"/>
                  </a:lnTo>
                  <a:lnTo>
                    <a:pt x="215620" y="1937742"/>
                  </a:lnTo>
                  <a:close/>
                  <a:moveTo>
                    <a:pt x="215620" y="2044899"/>
                  </a:moveTo>
                  <a:lnTo>
                    <a:pt x="215620" y="2143125"/>
                  </a:lnTo>
                  <a:lnTo>
                    <a:pt x="117393" y="2143125"/>
                  </a:lnTo>
                  <a:lnTo>
                    <a:pt x="117393" y="2044899"/>
                  </a:lnTo>
                  <a:lnTo>
                    <a:pt x="215620" y="2044899"/>
                  </a:lnTo>
                  <a:close/>
                  <a:moveTo>
                    <a:pt x="224549" y="2044899"/>
                  </a:moveTo>
                  <a:lnTo>
                    <a:pt x="322776" y="2044899"/>
                  </a:lnTo>
                  <a:lnTo>
                    <a:pt x="322776" y="2143125"/>
                  </a:lnTo>
                  <a:lnTo>
                    <a:pt x="224549" y="2143125"/>
                  </a:lnTo>
                  <a:lnTo>
                    <a:pt x="224549" y="2044899"/>
                  </a:lnTo>
                  <a:close/>
                  <a:moveTo>
                    <a:pt x="322776" y="2152055"/>
                  </a:moveTo>
                  <a:lnTo>
                    <a:pt x="322776" y="2250281"/>
                  </a:lnTo>
                  <a:lnTo>
                    <a:pt x="224549" y="2250281"/>
                  </a:lnTo>
                  <a:lnTo>
                    <a:pt x="224549" y="2152055"/>
                  </a:lnTo>
                  <a:lnTo>
                    <a:pt x="322776" y="2152055"/>
                  </a:lnTo>
                  <a:close/>
                  <a:moveTo>
                    <a:pt x="331706" y="2152055"/>
                  </a:moveTo>
                  <a:lnTo>
                    <a:pt x="429932" y="2152055"/>
                  </a:lnTo>
                  <a:lnTo>
                    <a:pt x="429932" y="2250281"/>
                  </a:lnTo>
                  <a:lnTo>
                    <a:pt x="331706" y="2250281"/>
                  </a:lnTo>
                  <a:lnTo>
                    <a:pt x="331706" y="2152055"/>
                  </a:lnTo>
                  <a:close/>
                  <a:moveTo>
                    <a:pt x="438862" y="2152055"/>
                  </a:moveTo>
                  <a:lnTo>
                    <a:pt x="537089" y="2152055"/>
                  </a:lnTo>
                  <a:lnTo>
                    <a:pt x="537089" y="2250281"/>
                  </a:lnTo>
                  <a:lnTo>
                    <a:pt x="438862" y="2250281"/>
                  </a:lnTo>
                  <a:lnTo>
                    <a:pt x="438862" y="2152055"/>
                  </a:lnTo>
                  <a:close/>
                  <a:moveTo>
                    <a:pt x="546018" y="2152055"/>
                  </a:moveTo>
                  <a:lnTo>
                    <a:pt x="644245" y="2152055"/>
                  </a:lnTo>
                  <a:lnTo>
                    <a:pt x="644245" y="2250281"/>
                  </a:lnTo>
                  <a:lnTo>
                    <a:pt x="546018" y="2250281"/>
                  </a:lnTo>
                  <a:lnTo>
                    <a:pt x="546018" y="2152055"/>
                  </a:lnTo>
                  <a:close/>
                  <a:moveTo>
                    <a:pt x="653175" y="2152055"/>
                  </a:moveTo>
                  <a:lnTo>
                    <a:pt x="751401" y="2152055"/>
                  </a:lnTo>
                  <a:lnTo>
                    <a:pt x="751401" y="2250281"/>
                  </a:lnTo>
                  <a:lnTo>
                    <a:pt x="653175" y="2250281"/>
                  </a:lnTo>
                  <a:lnTo>
                    <a:pt x="653175" y="2152055"/>
                  </a:lnTo>
                  <a:close/>
                  <a:moveTo>
                    <a:pt x="760331" y="2152055"/>
                  </a:moveTo>
                  <a:lnTo>
                    <a:pt x="858557" y="2152055"/>
                  </a:lnTo>
                  <a:lnTo>
                    <a:pt x="858557" y="2250281"/>
                  </a:lnTo>
                  <a:lnTo>
                    <a:pt x="760331" y="2250281"/>
                  </a:lnTo>
                  <a:lnTo>
                    <a:pt x="760331" y="2152055"/>
                  </a:lnTo>
                  <a:close/>
                  <a:moveTo>
                    <a:pt x="867487" y="2152055"/>
                  </a:moveTo>
                  <a:lnTo>
                    <a:pt x="965714" y="2152055"/>
                  </a:lnTo>
                  <a:lnTo>
                    <a:pt x="965714" y="2250281"/>
                  </a:lnTo>
                  <a:lnTo>
                    <a:pt x="867487" y="2250281"/>
                  </a:lnTo>
                  <a:lnTo>
                    <a:pt x="867487" y="2152055"/>
                  </a:lnTo>
                  <a:close/>
                  <a:moveTo>
                    <a:pt x="974643" y="2152055"/>
                  </a:moveTo>
                  <a:lnTo>
                    <a:pt x="1072870" y="2152055"/>
                  </a:lnTo>
                  <a:lnTo>
                    <a:pt x="1072870" y="2250281"/>
                  </a:lnTo>
                  <a:lnTo>
                    <a:pt x="974643" y="2250281"/>
                  </a:lnTo>
                  <a:lnTo>
                    <a:pt x="974643" y="2152055"/>
                  </a:lnTo>
                  <a:close/>
                  <a:moveTo>
                    <a:pt x="1081800" y="2152055"/>
                  </a:moveTo>
                  <a:lnTo>
                    <a:pt x="1180026" y="2152055"/>
                  </a:lnTo>
                  <a:lnTo>
                    <a:pt x="1180026" y="2250281"/>
                  </a:lnTo>
                  <a:lnTo>
                    <a:pt x="1081800" y="2250281"/>
                  </a:lnTo>
                  <a:lnTo>
                    <a:pt x="1081800" y="2152055"/>
                  </a:lnTo>
                  <a:close/>
                  <a:moveTo>
                    <a:pt x="1188956" y="2152055"/>
                  </a:moveTo>
                  <a:lnTo>
                    <a:pt x="1287182" y="2152055"/>
                  </a:lnTo>
                  <a:lnTo>
                    <a:pt x="1287182" y="2250281"/>
                  </a:lnTo>
                  <a:lnTo>
                    <a:pt x="1188956" y="2250281"/>
                  </a:lnTo>
                  <a:lnTo>
                    <a:pt x="1188956" y="2152055"/>
                  </a:lnTo>
                  <a:close/>
                  <a:moveTo>
                    <a:pt x="1296112" y="2152055"/>
                  </a:moveTo>
                  <a:lnTo>
                    <a:pt x="1394339" y="2152055"/>
                  </a:lnTo>
                  <a:lnTo>
                    <a:pt x="1394339" y="2250281"/>
                  </a:lnTo>
                  <a:lnTo>
                    <a:pt x="1296112" y="2250281"/>
                  </a:lnTo>
                  <a:lnTo>
                    <a:pt x="1296112" y="2152055"/>
                  </a:lnTo>
                  <a:close/>
                  <a:moveTo>
                    <a:pt x="1403268" y="2152055"/>
                  </a:moveTo>
                  <a:lnTo>
                    <a:pt x="1501495" y="2152055"/>
                  </a:lnTo>
                  <a:lnTo>
                    <a:pt x="1501495" y="2250281"/>
                  </a:lnTo>
                  <a:lnTo>
                    <a:pt x="1403268" y="2250281"/>
                  </a:lnTo>
                  <a:lnTo>
                    <a:pt x="1403268" y="2152055"/>
                  </a:lnTo>
                  <a:close/>
                  <a:moveTo>
                    <a:pt x="1510425" y="2152055"/>
                  </a:moveTo>
                  <a:lnTo>
                    <a:pt x="1608651" y="2152055"/>
                  </a:lnTo>
                  <a:lnTo>
                    <a:pt x="1608651" y="2250281"/>
                  </a:lnTo>
                  <a:lnTo>
                    <a:pt x="1510425" y="2250281"/>
                  </a:lnTo>
                  <a:lnTo>
                    <a:pt x="1510425" y="2152055"/>
                  </a:lnTo>
                  <a:close/>
                  <a:moveTo>
                    <a:pt x="1510425" y="2143125"/>
                  </a:moveTo>
                  <a:lnTo>
                    <a:pt x="1510425" y="2044899"/>
                  </a:lnTo>
                  <a:lnTo>
                    <a:pt x="1608651" y="2044899"/>
                  </a:lnTo>
                  <a:lnTo>
                    <a:pt x="1608651" y="2143125"/>
                  </a:lnTo>
                  <a:lnTo>
                    <a:pt x="1510425" y="2143125"/>
                  </a:lnTo>
                  <a:close/>
                  <a:moveTo>
                    <a:pt x="1617581" y="2044899"/>
                  </a:moveTo>
                  <a:lnTo>
                    <a:pt x="1715807" y="2044899"/>
                  </a:lnTo>
                  <a:lnTo>
                    <a:pt x="1715807" y="2143125"/>
                  </a:lnTo>
                  <a:lnTo>
                    <a:pt x="1617581" y="2143125"/>
                  </a:lnTo>
                  <a:lnTo>
                    <a:pt x="1617581" y="2044899"/>
                  </a:lnTo>
                  <a:close/>
                  <a:moveTo>
                    <a:pt x="1617581" y="2035969"/>
                  </a:moveTo>
                  <a:lnTo>
                    <a:pt x="1617581" y="1937742"/>
                  </a:lnTo>
                  <a:lnTo>
                    <a:pt x="1715807" y="1937742"/>
                  </a:lnTo>
                  <a:lnTo>
                    <a:pt x="1715807" y="2035969"/>
                  </a:lnTo>
                  <a:lnTo>
                    <a:pt x="1617581" y="2035969"/>
                  </a:lnTo>
                  <a:close/>
                  <a:moveTo>
                    <a:pt x="1617581" y="1928813"/>
                  </a:moveTo>
                  <a:lnTo>
                    <a:pt x="1617581" y="1830586"/>
                  </a:lnTo>
                  <a:lnTo>
                    <a:pt x="1715807" y="1830586"/>
                  </a:lnTo>
                  <a:lnTo>
                    <a:pt x="1715807" y="1928813"/>
                  </a:lnTo>
                  <a:lnTo>
                    <a:pt x="1617581" y="1928813"/>
                  </a:lnTo>
                  <a:close/>
                  <a:moveTo>
                    <a:pt x="1617581" y="1821656"/>
                  </a:moveTo>
                  <a:lnTo>
                    <a:pt x="1617581" y="1723430"/>
                  </a:lnTo>
                  <a:lnTo>
                    <a:pt x="1715807" y="1723430"/>
                  </a:lnTo>
                  <a:lnTo>
                    <a:pt x="1715807" y="1821656"/>
                  </a:lnTo>
                  <a:lnTo>
                    <a:pt x="1617581" y="1821656"/>
                  </a:lnTo>
                  <a:close/>
                  <a:moveTo>
                    <a:pt x="1617581" y="1714500"/>
                  </a:moveTo>
                  <a:lnTo>
                    <a:pt x="1617581" y="1616274"/>
                  </a:lnTo>
                  <a:lnTo>
                    <a:pt x="1715807" y="1616274"/>
                  </a:lnTo>
                  <a:lnTo>
                    <a:pt x="1715807" y="1714500"/>
                  </a:lnTo>
                  <a:lnTo>
                    <a:pt x="1617581" y="1714500"/>
                  </a:lnTo>
                  <a:close/>
                  <a:moveTo>
                    <a:pt x="1617581" y="1607344"/>
                  </a:moveTo>
                  <a:lnTo>
                    <a:pt x="1617581" y="1509117"/>
                  </a:lnTo>
                  <a:lnTo>
                    <a:pt x="1715807" y="1509117"/>
                  </a:lnTo>
                  <a:lnTo>
                    <a:pt x="1715807" y="1607344"/>
                  </a:lnTo>
                  <a:lnTo>
                    <a:pt x="1617581" y="1607344"/>
                  </a:lnTo>
                  <a:close/>
                  <a:moveTo>
                    <a:pt x="1617581" y="1500188"/>
                  </a:moveTo>
                  <a:lnTo>
                    <a:pt x="1617581" y="1401961"/>
                  </a:lnTo>
                  <a:lnTo>
                    <a:pt x="1715807" y="1401961"/>
                  </a:lnTo>
                  <a:lnTo>
                    <a:pt x="1715807" y="1500188"/>
                  </a:lnTo>
                  <a:lnTo>
                    <a:pt x="1617581" y="1500188"/>
                  </a:lnTo>
                  <a:close/>
                  <a:moveTo>
                    <a:pt x="1617581" y="1393031"/>
                  </a:moveTo>
                  <a:lnTo>
                    <a:pt x="1617581" y="1294805"/>
                  </a:lnTo>
                  <a:lnTo>
                    <a:pt x="1715807" y="1294805"/>
                  </a:lnTo>
                  <a:lnTo>
                    <a:pt x="1715807" y="1393031"/>
                  </a:lnTo>
                  <a:lnTo>
                    <a:pt x="1617581" y="1393031"/>
                  </a:lnTo>
                  <a:close/>
                  <a:moveTo>
                    <a:pt x="1617581" y="1285875"/>
                  </a:moveTo>
                  <a:lnTo>
                    <a:pt x="1617581" y="1187649"/>
                  </a:lnTo>
                  <a:lnTo>
                    <a:pt x="1715807" y="1187649"/>
                  </a:lnTo>
                  <a:lnTo>
                    <a:pt x="1715807" y="1285875"/>
                  </a:lnTo>
                  <a:lnTo>
                    <a:pt x="1617581" y="1285875"/>
                  </a:lnTo>
                  <a:close/>
                  <a:moveTo>
                    <a:pt x="1617581" y="1178719"/>
                  </a:moveTo>
                  <a:lnTo>
                    <a:pt x="1617581" y="1080492"/>
                  </a:lnTo>
                  <a:lnTo>
                    <a:pt x="1715807" y="1080492"/>
                  </a:lnTo>
                  <a:lnTo>
                    <a:pt x="1715807" y="1178719"/>
                  </a:lnTo>
                  <a:lnTo>
                    <a:pt x="1617581" y="1178719"/>
                  </a:lnTo>
                  <a:close/>
                  <a:moveTo>
                    <a:pt x="1617581" y="1071563"/>
                  </a:moveTo>
                  <a:lnTo>
                    <a:pt x="1617581" y="973336"/>
                  </a:lnTo>
                  <a:lnTo>
                    <a:pt x="1715807" y="973336"/>
                  </a:lnTo>
                  <a:lnTo>
                    <a:pt x="1715807" y="1071563"/>
                  </a:lnTo>
                  <a:lnTo>
                    <a:pt x="1617581" y="1071563"/>
                  </a:lnTo>
                  <a:close/>
                  <a:moveTo>
                    <a:pt x="1617581" y="964406"/>
                  </a:moveTo>
                  <a:lnTo>
                    <a:pt x="1617581" y="866180"/>
                  </a:lnTo>
                  <a:lnTo>
                    <a:pt x="1715807" y="866180"/>
                  </a:lnTo>
                  <a:lnTo>
                    <a:pt x="1715807" y="964406"/>
                  </a:lnTo>
                  <a:lnTo>
                    <a:pt x="1617581" y="964406"/>
                  </a:lnTo>
                  <a:close/>
                  <a:moveTo>
                    <a:pt x="1617581" y="857250"/>
                  </a:moveTo>
                  <a:lnTo>
                    <a:pt x="1617581" y="759023"/>
                  </a:lnTo>
                  <a:lnTo>
                    <a:pt x="1715807" y="759023"/>
                  </a:lnTo>
                  <a:lnTo>
                    <a:pt x="1715807" y="857250"/>
                  </a:lnTo>
                  <a:lnTo>
                    <a:pt x="1617581" y="857250"/>
                  </a:lnTo>
                  <a:close/>
                  <a:moveTo>
                    <a:pt x="1617581" y="750094"/>
                  </a:moveTo>
                  <a:lnTo>
                    <a:pt x="1617581" y="651867"/>
                  </a:lnTo>
                  <a:lnTo>
                    <a:pt x="1715807" y="651867"/>
                  </a:lnTo>
                  <a:lnTo>
                    <a:pt x="1715807" y="750094"/>
                  </a:lnTo>
                  <a:lnTo>
                    <a:pt x="1617581" y="750094"/>
                  </a:lnTo>
                  <a:close/>
                  <a:moveTo>
                    <a:pt x="1617581" y="642938"/>
                  </a:moveTo>
                  <a:lnTo>
                    <a:pt x="1617581" y="544711"/>
                  </a:lnTo>
                  <a:lnTo>
                    <a:pt x="1715807" y="544711"/>
                  </a:lnTo>
                  <a:lnTo>
                    <a:pt x="1715807" y="642938"/>
                  </a:lnTo>
                  <a:lnTo>
                    <a:pt x="1617581" y="642938"/>
                  </a:lnTo>
                  <a:close/>
                  <a:moveTo>
                    <a:pt x="1617581" y="535781"/>
                  </a:moveTo>
                  <a:lnTo>
                    <a:pt x="1617581" y="437555"/>
                  </a:lnTo>
                  <a:lnTo>
                    <a:pt x="1715807" y="437555"/>
                  </a:lnTo>
                  <a:lnTo>
                    <a:pt x="1715807" y="535781"/>
                  </a:lnTo>
                  <a:lnTo>
                    <a:pt x="1617581" y="535781"/>
                  </a:lnTo>
                  <a:close/>
                  <a:moveTo>
                    <a:pt x="1617581" y="428625"/>
                  </a:moveTo>
                  <a:lnTo>
                    <a:pt x="1617581" y="330398"/>
                  </a:lnTo>
                  <a:lnTo>
                    <a:pt x="1715807" y="330398"/>
                  </a:lnTo>
                  <a:lnTo>
                    <a:pt x="1715807" y="428625"/>
                  </a:lnTo>
                  <a:lnTo>
                    <a:pt x="1617581" y="428625"/>
                  </a:lnTo>
                  <a:close/>
                  <a:moveTo>
                    <a:pt x="1617581" y="321469"/>
                  </a:moveTo>
                  <a:lnTo>
                    <a:pt x="1617581" y="223242"/>
                  </a:lnTo>
                  <a:lnTo>
                    <a:pt x="1715807" y="223242"/>
                  </a:lnTo>
                  <a:lnTo>
                    <a:pt x="1715807" y="321469"/>
                  </a:lnTo>
                  <a:lnTo>
                    <a:pt x="1617581" y="321469"/>
                  </a:lnTo>
                  <a:close/>
                  <a:moveTo>
                    <a:pt x="1617581" y="214313"/>
                  </a:moveTo>
                  <a:lnTo>
                    <a:pt x="1617581" y="116086"/>
                  </a:lnTo>
                  <a:lnTo>
                    <a:pt x="1715807" y="116086"/>
                  </a:lnTo>
                  <a:lnTo>
                    <a:pt x="1715807" y="214313"/>
                  </a:lnTo>
                  <a:lnTo>
                    <a:pt x="1617581" y="214313"/>
                  </a:lnTo>
                  <a:close/>
                  <a:moveTo>
                    <a:pt x="1617581" y="107156"/>
                  </a:moveTo>
                  <a:lnTo>
                    <a:pt x="1617581" y="8930"/>
                  </a:lnTo>
                  <a:lnTo>
                    <a:pt x="1715807" y="8930"/>
                  </a:lnTo>
                  <a:lnTo>
                    <a:pt x="1715807" y="107156"/>
                  </a:lnTo>
                  <a:lnTo>
                    <a:pt x="1617581" y="107156"/>
                  </a:lnTo>
                  <a:close/>
                  <a:moveTo>
                    <a:pt x="1608651" y="107156"/>
                  </a:moveTo>
                  <a:lnTo>
                    <a:pt x="1510425" y="107156"/>
                  </a:lnTo>
                  <a:lnTo>
                    <a:pt x="1510425" y="8930"/>
                  </a:lnTo>
                  <a:lnTo>
                    <a:pt x="1608651" y="8930"/>
                  </a:lnTo>
                  <a:lnTo>
                    <a:pt x="1608651" y="107156"/>
                  </a:lnTo>
                  <a:close/>
                  <a:moveTo>
                    <a:pt x="1501495" y="107156"/>
                  </a:moveTo>
                  <a:lnTo>
                    <a:pt x="1403268" y="107156"/>
                  </a:lnTo>
                  <a:lnTo>
                    <a:pt x="1403268" y="8930"/>
                  </a:lnTo>
                  <a:lnTo>
                    <a:pt x="1501495" y="8930"/>
                  </a:lnTo>
                  <a:lnTo>
                    <a:pt x="1501495" y="107156"/>
                  </a:lnTo>
                  <a:close/>
                  <a:moveTo>
                    <a:pt x="1394339" y="107156"/>
                  </a:moveTo>
                  <a:lnTo>
                    <a:pt x="1296112" y="107156"/>
                  </a:lnTo>
                  <a:lnTo>
                    <a:pt x="1296112" y="8930"/>
                  </a:lnTo>
                  <a:lnTo>
                    <a:pt x="1394339" y="8930"/>
                  </a:lnTo>
                  <a:lnTo>
                    <a:pt x="1394339" y="107156"/>
                  </a:lnTo>
                  <a:close/>
                  <a:moveTo>
                    <a:pt x="1287182" y="107156"/>
                  </a:moveTo>
                  <a:lnTo>
                    <a:pt x="1188956" y="107156"/>
                  </a:lnTo>
                  <a:lnTo>
                    <a:pt x="1188956" y="8930"/>
                  </a:lnTo>
                  <a:lnTo>
                    <a:pt x="1287182" y="8930"/>
                  </a:lnTo>
                  <a:lnTo>
                    <a:pt x="1287182" y="107156"/>
                  </a:lnTo>
                  <a:close/>
                  <a:moveTo>
                    <a:pt x="1180026" y="107156"/>
                  </a:moveTo>
                  <a:lnTo>
                    <a:pt x="1081800" y="107156"/>
                  </a:lnTo>
                  <a:lnTo>
                    <a:pt x="1081800" y="8930"/>
                  </a:lnTo>
                  <a:lnTo>
                    <a:pt x="1180026" y="8930"/>
                  </a:lnTo>
                  <a:lnTo>
                    <a:pt x="1180026" y="107156"/>
                  </a:lnTo>
                  <a:close/>
                  <a:moveTo>
                    <a:pt x="1072870" y="107156"/>
                  </a:moveTo>
                  <a:lnTo>
                    <a:pt x="974643" y="107156"/>
                  </a:lnTo>
                  <a:lnTo>
                    <a:pt x="974643" y="8930"/>
                  </a:lnTo>
                  <a:lnTo>
                    <a:pt x="1072870" y="8930"/>
                  </a:lnTo>
                  <a:lnTo>
                    <a:pt x="1072870" y="107156"/>
                  </a:lnTo>
                  <a:close/>
                  <a:moveTo>
                    <a:pt x="965714" y="107156"/>
                  </a:moveTo>
                  <a:lnTo>
                    <a:pt x="867487" y="107156"/>
                  </a:lnTo>
                  <a:lnTo>
                    <a:pt x="867487" y="8930"/>
                  </a:lnTo>
                  <a:lnTo>
                    <a:pt x="965714" y="8930"/>
                  </a:lnTo>
                  <a:lnTo>
                    <a:pt x="965714" y="107156"/>
                  </a:lnTo>
                  <a:close/>
                  <a:moveTo>
                    <a:pt x="858557" y="107156"/>
                  </a:moveTo>
                  <a:lnTo>
                    <a:pt x="760331" y="107156"/>
                  </a:lnTo>
                  <a:lnTo>
                    <a:pt x="760331" y="8930"/>
                  </a:lnTo>
                  <a:lnTo>
                    <a:pt x="858557" y="8930"/>
                  </a:lnTo>
                  <a:lnTo>
                    <a:pt x="858557" y="107156"/>
                  </a:lnTo>
                  <a:close/>
                  <a:moveTo>
                    <a:pt x="751401" y="107156"/>
                  </a:moveTo>
                  <a:lnTo>
                    <a:pt x="653175" y="107156"/>
                  </a:lnTo>
                  <a:lnTo>
                    <a:pt x="653175" y="8930"/>
                  </a:lnTo>
                  <a:lnTo>
                    <a:pt x="751401" y="8930"/>
                  </a:lnTo>
                  <a:lnTo>
                    <a:pt x="751401" y="107156"/>
                  </a:lnTo>
                  <a:close/>
                  <a:moveTo>
                    <a:pt x="644245" y="107156"/>
                  </a:moveTo>
                  <a:lnTo>
                    <a:pt x="546018" y="107156"/>
                  </a:lnTo>
                  <a:lnTo>
                    <a:pt x="546018" y="8930"/>
                  </a:lnTo>
                  <a:lnTo>
                    <a:pt x="644245" y="8930"/>
                  </a:lnTo>
                  <a:lnTo>
                    <a:pt x="644245" y="107156"/>
                  </a:lnTo>
                  <a:close/>
                  <a:moveTo>
                    <a:pt x="537089" y="107156"/>
                  </a:moveTo>
                  <a:lnTo>
                    <a:pt x="438862" y="107156"/>
                  </a:lnTo>
                  <a:lnTo>
                    <a:pt x="438862" y="8930"/>
                  </a:lnTo>
                  <a:lnTo>
                    <a:pt x="537089" y="8930"/>
                  </a:lnTo>
                  <a:lnTo>
                    <a:pt x="537089" y="107156"/>
                  </a:lnTo>
                  <a:close/>
                  <a:moveTo>
                    <a:pt x="429932" y="107156"/>
                  </a:moveTo>
                  <a:lnTo>
                    <a:pt x="331706" y="107156"/>
                  </a:lnTo>
                  <a:lnTo>
                    <a:pt x="331706" y="8930"/>
                  </a:lnTo>
                  <a:lnTo>
                    <a:pt x="429932" y="8930"/>
                  </a:lnTo>
                  <a:lnTo>
                    <a:pt x="429932" y="107156"/>
                  </a:lnTo>
                  <a:close/>
                  <a:moveTo>
                    <a:pt x="322776" y="107156"/>
                  </a:moveTo>
                  <a:lnTo>
                    <a:pt x="224549" y="107156"/>
                  </a:lnTo>
                  <a:lnTo>
                    <a:pt x="224549" y="8930"/>
                  </a:lnTo>
                  <a:lnTo>
                    <a:pt x="322776" y="8930"/>
                  </a:lnTo>
                  <a:lnTo>
                    <a:pt x="322776" y="107156"/>
                  </a:lnTo>
                  <a:close/>
                  <a:moveTo>
                    <a:pt x="215620" y="107156"/>
                  </a:moveTo>
                  <a:lnTo>
                    <a:pt x="117393" y="107156"/>
                  </a:lnTo>
                  <a:lnTo>
                    <a:pt x="117393" y="8930"/>
                  </a:lnTo>
                  <a:lnTo>
                    <a:pt x="215620" y="8930"/>
                  </a:lnTo>
                  <a:lnTo>
                    <a:pt x="215620" y="107156"/>
                  </a:lnTo>
                  <a:close/>
                  <a:moveTo>
                    <a:pt x="215620" y="116086"/>
                  </a:moveTo>
                  <a:lnTo>
                    <a:pt x="215620" y="214313"/>
                  </a:lnTo>
                  <a:lnTo>
                    <a:pt x="117393" y="214313"/>
                  </a:lnTo>
                  <a:lnTo>
                    <a:pt x="117393" y="116086"/>
                  </a:lnTo>
                  <a:lnTo>
                    <a:pt x="215620" y="116086"/>
                  </a:lnTo>
                  <a:close/>
                  <a:moveTo>
                    <a:pt x="108463" y="214313"/>
                  </a:moveTo>
                  <a:lnTo>
                    <a:pt x="8930" y="214313"/>
                  </a:lnTo>
                  <a:lnTo>
                    <a:pt x="8930" y="116086"/>
                  </a:lnTo>
                  <a:lnTo>
                    <a:pt x="108456" y="116086"/>
                  </a:lnTo>
                  <a:lnTo>
                    <a:pt x="108456" y="214313"/>
                  </a:lnTo>
                  <a:close/>
                  <a:moveTo>
                    <a:pt x="8930" y="223242"/>
                  </a:moveTo>
                  <a:lnTo>
                    <a:pt x="108456" y="223242"/>
                  </a:lnTo>
                  <a:lnTo>
                    <a:pt x="108456" y="321469"/>
                  </a:lnTo>
                  <a:lnTo>
                    <a:pt x="8930" y="321469"/>
                  </a:lnTo>
                  <a:lnTo>
                    <a:pt x="8930" y="223242"/>
                  </a:lnTo>
                  <a:close/>
                  <a:moveTo>
                    <a:pt x="108463" y="330398"/>
                  </a:moveTo>
                  <a:lnTo>
                    <a:pt x="108463" y="428625"/>
                  </a:lnTo>
                  <a:lnTo>
                    <a:pt x="8930" y="428625"/>
                  </a:lnTo>
                  <a:lnTo>
                    <a:pt x="8930" y="330398"/>
                  </a:lnTo>
                  <a:lnTo>
                    <a:pt x="108463" y="330398"/>
                  </a:lnTo>
                  <a:close/>
                  <a:moveTo>
                    <a:pt x="8930" y="437555"/>
                  </a:moveTo>
                  <a:lnTo>
                    <a:pt x="108456" y="437555"/>
                  </a:lnTo>
                  <a:lnTo>
                    <a:pt x="108456" y="535781"/>
                  </a:lnTo>
                  <a:lnTo>
                    <a:pt x="8930" y="535781"/>
                  </a:lnTo>
                  <a:lnTo>
                    <a:pt x="8930" y="437555"/>
                  </a:lnTo>
                  <a:close/>
                  <a:moveTo>
                    <a:pt x="108463" y="544711"/>
                  </a:moveTo>
                  <a:lnTo>
                    <a:pt x="108463" y="642938"/>
                  </a:lnTo>
                  <a:lnTo>
                    <a:pt x="8930" y="642938"/>
                  </a:lnTo>
                  <a:lnTo>
                    <a:pt x="8930" y="544711"/>
                  </a:lnTo>
                  <a:lnTo>
                    <a:pt x="108463" y="544711"/>
                  </a:lnTo>
                  <a:close/>
                  <a:moveTo>
                    <a:pt x="8930" y="651867"/>
                  </a:moveTo>
                  <a:lnTo>
                    <a:pt x="108456" y="651867"/>
                  </a:lnTo>
                  <a:lnTo>
                    <a:pt x="108456" y="750094"/>
                  </a:lnTo>
                  <a:lnTo>
                    <a:pt x="8930" y="750094"/>
                  </a:lnTo>
                  <a:lnTo>
                    <a:pt x="8930" y="651867"/>
                  </a:lnTo>
                  <a:close/>
                  <a:moveTo>
                    <a:pt x="108463" y="759023"/>
                  </a:moveTo>
                  <a:lnTo>
                    <a:pt x="108463" y="857250"/>
                  </a:lnTo>
                  <a:lnTo>
                    <a:pt x="8930" y="857250"/>
                  </a:lnTo>
                  <a:lnTo>
                    <a:pt x="8930" y="759023"/>
                  </a:lnTo>
                  <a:lnTo>
                    <a:pt x="108463" y="759023"/>
                  </a:lnTo>
                  <a:close/>
                  <a:moveTo>
                    <a:pt x="8930" y="866180"/>
                  </a:moveTo>
                  <a:lnTo>
                    <a:pt x="108456" y="866180"/>
                  </a:lnTo>
                  <a:lnTo>
                    <a:pt x="108456" y="964406"/>
                  </a:lnTo>
                  <a:lnTo>
                    <a:pt x="8930" y="964406"/>
                  </a:lnTo>
                  <a:lnTo>
                    <a:pt x="8930" y="866180"/>
                  </a:lnTo>
                  <a:close/>
                  <a:moveTo>
                    <a:pt x="108463" y="973336"/>
                  </a:moveTo>
                  <a:lnTo>
                    <a:pt x="108463" y="1071563"/>
                  </a:lnTo>
                  <a:lnTo>
                    <a:pt x="8930" y="1071563"/>
                  </a:lnTo>
                  <a:lnTo>
                    <a:pt x="8930" y="973336"/>
                  </a:lnTo>
                  <a:lnTo>
                    <a:pt x="108463" y="973336"/>
                  </a:lnTo>
                  <a:close/>
                  <a:moveTo>
                    <a:pt x="8930" y="1080492"/>
                  </a:moveTo>
                  <a:lnTo>
                    <a:pt x="108456" y="1080492"/>
                  </a:lnTo>
                  <a:lnTo>
                    <a:pt x="108456" y="1178719"/>
                  </a:lnTo>
                  <a:lnTo>
                    <a:pt x="8930" y="1178719"/>
                  </a:lnTo>
                  <a:lnTo>
                    <a:pt x="8930" y="1080492"/>
                  </a:lnTo>
                  <a:close/>
                  <a:moveTo>
                    <a:pt x="108463" y="1187649"/>
                  </a:moveTo>
                  <a:lnTo>
                    <a:pt x="108463" y="1285875"/>
                  </a:lnTo>
                  <a:lnTo>
                    <a:pt x="8930" y="1285875"/>
                  </a:lnTo>
                  <a:lnTo>
                    <a:pt x="8930" y="1187649"/>
                  </a:lnTo>
                  <a:lnTo>
                    <a:pt x="108463" y="1187649"/>
                  </a:lnTo>
                  <a:close/>
                  <a:moveTo>
                    <a:pt x="8930" y="1294805"/>
                  </a:moveTo>
                  <a:lnTo>
                    <a:pt x="108456" y="1294805"/>
                  </a:lnTo>
                  <a:lnTo>
                    <a:pt x="108456" y="1393031"/>
                  </a:lnTo>
                  <a:lnTo>
                    <a:pt x="8930" y="1393031"/>
                  </a:lnTo>
                  <a:lnTo>
                    <a:pt x="8930" y="1294805"/>
                  </a:lnTo>
                  <a:close/>
                  <a:moveTo>
                    <a:pt x="108463" y="1401961"/>
                  </a:moveTo>
                  <a:lnTo>
                    <a:pt x="108463" y="1500188"/>
                  </a:lnTo>
                  <a:lnTo>
                    <a:pt x="8930" y="1500188"/>
                  </a:lnTo>
                  <a:lnTo>
                    <a:pt x="8930" y="1401961"/>
                  </a:lnTo>
                  <a:lnTo>
                    <a:pt x="108463" y="1401961"/>
                  </a:lnTo>
                  <a:close/>
                  <a:moveTo>
                    <a:pt x="8930" y="1509117"/>
                  </a:moveTo>
                  <a:lnTo>
                    <a:pt x="108456" y="1509117"/>
                  </a:lnTo>
                  <a:lnTo>
                    <a:pt x="108456" y="1607344"/>
                  </a:lnTo>
                  <a:lnTo>
                    <a:pt x="8930" y="1607344"/>
                  </a:lnTo>
                  <a:lnTo>
                    <a:pt x="8930" y="1509117"/>
                  </a:lnTo>
                  <a:close/>
                  <a:moveTo>
                    <a:pt x="108463" y="1616274"/>
                  </a:moveTo>
                  <a:lnTo>
                    <a:pt x="108463" y="1714500"/>
                  </a:lnTo>
                  <a:lnTo>
                    <a:pt x="8930" y="1714500"/>
                  </a:lnTo>
                  <a:lnTo>
                    <a:pt x="8930" y="1616274"/>
                  </a:lnTo>
                  <a:lnTo>
                    <a:pt x="108463" y="1616274"/>
                  </a:lnTo>
                  <a:close/>
                  <a:moveTo>
                    <a:pt x="8930" y="1723430"/>
                  </a:moveTo>
                  <a:lnTo>
                    <a:pt x="108456" y="1723430"/>
                  </a:lnTo>
                  <a:lnTo>
                    <a:pt x="108456" y="1821656"/>
                  </a:lnTo>
                  <a:lnTo>
                    <a:pt x="8930" y="1821656"/>
                  </a:lnTo>
                  <a:lnTo>
                    <a:pt x="8930" y="1723430"/>
                  </a:lnTo>
                  <a:close/>
                  <a:moveTo>
                    <a:pt x="108463" y="1830586"/>
                  </a:moveTo>
                  <a:lnTo>
                    <a:pt x="108463" y="1928813"/>
                  </a:lnTo>
                  <a:lnTo>
                    <a:pt x="8930" y="1928813"/>
                  </a:lnTo>
                  <a:lnTo>
                    <a:pt x="8930" y="1830586"/>
                  </a:lnTo>
                  <a:lnTo>
                    <a:pt x="108463" y="1830586"/>
                  </a:lnTo>
                  <a:close/>
                  <a:moveTo>
                    <a:pt x="8930" y="1937742"/>
                  </a:moveTo>
                  <a:lnTo>
                    <a:pt x="108456" y="1937742"/>
                  </a:lnTo>
                  <a:lnTo>
                    <a:pt x="108456" y="2035969"/>
                  </a:lnTo>
                  <a:lnTo>
                    <a:pt x="8930" y="2035969"/>
                  </a:lnTo>
                  <a:lnTo>
                    <a:pt x="8930" y="1937742"/>
                  </a:lnTo>
                  <a:close/>
                  <a:moveTo>
                    <a:pt x="108463" y="2044899"/>
                  </a:moveTo>
                  <a:lnTo>
                    <a:pt x="108463" y="2143125"/>
                  </a:lnTo>
                  <a:lnTo>
                    <a:pt x="8930" y="2143125"/>
                  </a:lnTo>
                  <a:lnTo>
                    <a:pt x="8930" y="2044899"/>
                  </a:lnTo>
                  <a:lnTo>
                    <a:pt x="108463" y="2044899"/>
                  </a:lnTo>
                  <a:close/>
                  <a:moveTo>
                    <a:pt x="8930" y="2152055"/>
                  </a:moveTo>
                  <a:lnTo>
                    <a:pt x="108456" y="2152055"/>
                  </a:lnTo>
                  <a:lnTo>
                    <a:pt x="108456" y="2250281"/>
                  </a:lnTo>
                  <a:lnTo>
                    <a:pt x="8930" y="2250281"/>
                  </a:lnTo>
                  <a:lnTo>
                    <a:pt x="8930" y="2152055"/>
                  </a:lnTo>
                  <a:close/>
                  <a:moveTo>
                    <a:pt x="117393" y="2152055"/>
                  </a:moveTo>
                  <a:lnTo>
                    <a:pt x="215620" y="2152055"/>
                  </a:lnTo>
                  <a:lnTo>
                    <a:pt x="215620" y="2250281"/>
                  </a:lnTo>
                  <a:lnTo>
                    <a:pt x="117393" y="2250281"/>
                  </a:lnTo>
                  <a:lnTo>
                    <a:pt x="117393" y="2152055"/>
                  </a:lnTo>
                  <a:close/>
                  <a:moveTo>
                    <a:pt x="215620" y="2259211"/>
                  </a:moveTo>
                  <a:lnTo>
                    <a:pt x="215620" y="2357438"/>
                  </a:lnTo>
                  <a:lnTo>
                    <a:pt x="117393" y="2357438"/>
                  </a:lnTo>
                  <a:lnTo>
                    <a:pt x="117393" y="2259211"/>
                  </a:lnTo>
                  <a:lnTo>
                    <a:pt x="215620" y="2259211"/>
                  </a:lnTo>
                  <a:close/>
                  <a:moveTo>
                    <a:pt x="224549" y="2259211"/>
                  </a:moveTo>
                  <a:lnTo>
                    <a:pt x="322776" y="2259211"/>
                  </a:lnTo>
                  <a:lnTo>
                    <a:pt x="322776" y="2357438"/>
                  </a:lnTo>
                  <a:lnTo>
                    <a:pt x="224549" y="2357438"/>
                  </a:lnTo>
                  <a:lnTo>
                    <a:pt x="224549" y="2259211"/>
                  </a:lnTo>
                  <a:close/>
                  <a:moveTo>
                    <a:pt x="331706" y="2259211"/>
                  </a:moveTo>
                  <a:lnTo>
                    <a:pt x="429932" y="2259211"/>
                  </a:lnTo>
                  <a:lnTo>
                    <a:pt x="429932" y="2357438"/>
                  </a:lnTo>
                  <a:lnTo>
                    <a:pt x="331706" y="2357438"/>
                  </a:lnTo>
                  <a:lnTo>
                    <a:pt x="331706" y="2259211"/>
                  </a:lnTo>
                  <a:close/>
                  <a:moveTo>
                    <a:pt x="438862" y="2259211"/>
                  </a:moveTo>
                  <a:lnTo>
                    <a:pt x="537089" y="2259211"/>
                  </a:lnTo>
                  <a:lnTo>
                    <a:pt x="537089" y="2357438"/>
                  </a:lnTo>
                  <a:lnTo>
                    <a:pt x="438862" y="2357438"/>
                  </a:lnTo>
                  <a:lnTo>
                    <a:pt x="438862" y="2259211"/>
                  </a:lnTo>
                  <a:close/>
                  <a:moveTo>
                    <a:pt x="546018" y="2259211"/>
                  </a:moveTo>
                  <a:lnTo>
                    <a:pt x="644245" y="2259211"/>
                  </a:lnTo>
                  <a:lnTo>
                    <a:pt x="644245" y="2357438"/>
                  </a:lnTo>
                  <a:lnTo>
                    <a:pt x="546018" y="2357438"/>
                  </a:lnTo>
                  <a:lnTo>
                    <a:pt x="546018" y="2259211"/>
                  </a:lnTo>
                  <a:close/>
                  <a:moveTo>
                    <a:pt x="653175" y="2259211"/>
                  </a:moveTo>
                  <a:lnTo>
                    <a:pt x="751401" y="2259211"/>
                  </a:lnTo>
                  <a:lnTo>
                    <a:pt x="751401" y="2357438"/>
                  </a:lnTo>
                  <a:lnTo>
                    <a:pt x="653175" y="2357438"/>
                  </a:lnTo>
                  <a:lnTo>
                    <a:pt x="653175" y="2259211"/>
                  </a:lnTo>
                  <a:close/>
                  <a:moveTo>
                    <a:pt x="760331" y="2259211"/>
                  </a:moveTo>
                  <a:lnTo>
                    <a:pt x="858557" y="2259211"/>
                  </a:lnTo>
                  <a:lnTo>
                    <a:pt x="858557" y="2357438"/>
                  </a:lnTo>
                  <a:lnTo>
                    <a:pt x="760331" y="2357438"/>
                  </a:lnTo>
                  <a:lnTo>
                    <a:pt x="760331" y="2259211"/>
                  </a:lnTo>
                  <a:close/>
                  <a:moveTo>
                    <a:pt x="867487" y="2259211"/>
                  </a:moveTo>
                  <a:lnTo>
                    <a:pt x="965714" y="2259211"/>
                  </a:lnTo>
                  <a:lnTo>
                    <a:pt x="965714" y="2357438"/>
                  </a:lnTo>
                  <a:lnTo>
                    <a:pt x="867487" y="2357438"/>
                  </a:lnTo>
                  <a:lnTo>
                    <a:pt x="867487" y="2259211"/>
                  </a:lnTo>
                  <a:close/>
                  <a:moveTo>
                    <a:pt x="974643" y="2259211"/>
                  </a:moveTo>
                  <a:lnTo>
                    <a:pt x="1072870" y="2259211"/>
                  </a:lnTo>
                  <a:lnTo>
                    <a:pt x="1072870" y="2357438"/>
                  </a:lnTo>
                  <a:lnTo>
                    <a:pt x="974643" y="2357438"/>
                  </a:lnTo>
                  <a:lnTo>
                    <a:pt x="974643" y="2259211"/>
                  </a:lnTo>
                  <a:close/>
                  <a:moveTo>
                    <a:pt x="1081800" y="2259211"/>
                  </a:moveTo>
                  <a:lnTo>
                    <a:pt x="1180026" y="2259211"/>
                  </a:lnTo>
                  <a:lnTo>
                    <a:pt x="1180026" y="2357438"/>
                  </a:lnTo>
                  <a:lnTo>
                    <a:pt x="1081800" y="2357438"/>
                  </a:lnTo>
                  <a:lnTo>
                    <a:pt x="1081800" y="2259211"/>
                  </a:lnTo>
                  <a:close/>
                  <a:moveTo>
                    <a:pt x="1188956" y="2259211"/>
                  </a:moveTo>
                  <a:lnTo>
                    <a:pt x="1287182" y="2259211"/>
                  </a:lnTo>
                  <a:lnTo>
                    <a:pt x="1287182" y="2357438"/>
                  </a:lnTo>
                  <a:lnTo>
                    <a:pt x="1188956" y="2357438"/>
                  </a:lnTo>
                  <a:lnTo>
                    <a:pt x="1188956" y="2259211"/>
                  </a:lnTo>
                  <a:close/>
                  <a:moveTo>
                    <a:pt x="1296112" y="2259211"/>
                  </a:moveTo>
                  <a:lnTo>
                    <a:pt x="1394339" y="2259211"/>
                  </a:lnTo>
                  <a:lnTo>
                    <a:pt x="1394339" y="2357438"/>
                  </a:lnTo>
                  <a:lnTo>
                    <a:pt x="1296112" y="2357438"/>
                  </a:lnTo>
                  <a:lnTo>
                    <a:pt x="1296112" y="2259211"/>
                  </a:lnTo>
                  <a:close/>
                  <a:moveTo>
                    <a:pt x="1403268" y="2259211"/>
                  </a:moveTo>
                  <a:lnTo>
                    <a:pt x="1501495" y="2259211"/>
                  </a:lnTo>
                  <a:lnTo>
                    <a:pt x="1501495" y="2357438"/>
                  </a:lnTo>
                  <a:lnTo>
                    <a:pt x="1403268" y="2357438"/>
                  </a:lnTo>
                  <a:lnTo>
                    <a:pt x="1403268" y="2259211"/>
                  </a:lnTo>
                  <a:close/>
                  <a:moveTo>
                    <a:pt x="1510425" y="2259211"/>
                  </a:moveTo>
                  <a:lnTo>
                    <a:pt x="1608651" y="2259211"/>
                  </a:lnTo>
                  <a:lnTo>
                    <a:pt x="1608651" y="2357438"/>
                  </a:lnTo>
                  <a:lnTo>
                    <a:pt x="1510425" y="2357438"/>
                  </a:lnTo>
                  <a:lnTo>
                    <a:pt x="1510425" y="2259211"/>
                  </a:lnTo>
                  <a:close/>
                  <a:moveTo>
                    <a:pt x="1617581" y="2259211"/>
                  </a:moveTo>
                  <a:lnTo>
                    <a:pt x="1715807" y="2259211"/>
                  </a:lnTo>
                  <a:lnTo>
                    <a:pt x="1715807" y="2357438"/>
                  </a:lnTo>
                  <a:lnTo>
                    <a:pt x="1617581" y="2357438"/>
                  </a:lnTo>
                  <a:lnTo>
                    <a:pt x="1617581" y="2259211"/>
                  </a:lnTo>
                  <a:close/>
                  <a:moveTo>
                    <a:pt x="1617581" y="2250281"/>
                  </a:moveTo>
                  <a:lnTo>
                    <a:pt x="1617581" y="2152055"/>
                  </a:lnTo>
                  <a:lnTo>
                    <a:pt x="1715807" y="2152055"/>
                  </a:lnTo>
                  <a:lnTo>
                    <a:pt x="1715807" y="2250281"/>
                  </a:lnTo>
                  <a:lnTo>
                    <a:pt x="1617581" y="2250281"/>
                  </a:lnTo>
                  <a:close/>
                  <a:moveTo>
                    <a:pt x="1724737" y="2152055"/>
                  </a:moveTo>
                  <a:lnTo>
                    <a:pt x="1821664" y="2152055"/>
                  </a:lnTo>
                  <a:lnTo>
                    <a:pt x="1821664" y="2250281"/>
                  </a:lnTo>
                  <a:lnTo>
                    <a:pt x="1724737" y="2250281"/>
                  </a:lnTo>
                  <a:lnTo>
                    <a:pt x="1724737" y="2152055"/>
                  </a:lnTo>
                  <a:close/>
                  <a:moveTo>
                    <a:pt x="1724737" y="2143125"/>
                  </a:moveTo>
                  <a:lnTo>
                    <a:pt x="1724737" y="2044899"/>
                  </a:lnTo>
                  <a:lnTo>
                    <a:pt x="1821664" y="2044899"/>
                  </a:lnTo>
                  <a:lnTo>
                    <a:pt x="1821664" y="2143125"/>
                  </a:lnTo>
                  <a:lnTo>
                    <a:pt x="1724737" y="2143125"/>
                  </a:lnTo>
                  <a:close/>
                  <a:moveTo>
                    <a:pt x="1821656" y="2035969"/>
                  </a:moveTo>
                  <a:lnTo>
                    <a:pt x="1724730" y="2035969"/>
                  </a:lnTo>
                  <a:lnTo>
                    <a:pt x="1724730" y="1937742"/>
                  </a:lnTo>
                  <a:lnTo>
                    <a:pt x="1821656" y="1937742"/>
                  </a:lnTo>
                  <a:lnTo>
                    <a:pt x="1821656" y="2035969"/>
                  </a:lnTo>
                  <a:close/>
                  <a:moveTo>
                    <a:pt x="1724737" y="1928813"/>
                  </a:moveTo>
                  <a:lnTo>
                    <a:pt x="1724737" y="1830586"/>
                  </a:lnTo>
                  <a:lnTo>
                    <a:pt x="1821664" y="1830586"/>
                  </a:lnTo>
                  <a:lnTo>
                    <a:pt x="1821664" y="1928813"/>
                  </a:lnTo>
                  <a:lnTo>
                    <a:pt x="1724737" y="1928813"/>
                  </a:lnTo>
                  <a:close/>
                  <a:moveTo>
                    <a:pt x="1821656" y="1821656"/>
                  </a:moveTo>
                  <a:lnTo>
                    <a:pt x="1724730" y="1821656"/>
                  </a:lnTo>
                  <a:lnTo>
                    <a:pt x="1724730" y="1723430"/>
                  </a:lnTo>
                  <a:lnTo>
                    <a:pt x="1821656" y="1723430"/>
                  </a:lnTo>
                  <a:lnTo>
                    <a:pt x="1821656" y="1821656"/>
                  </a:lnTo>
                  <a:close/>
                  <a:moveTo>
                    <a:pt x="1724737" y="1714500"/>
                  </a:moveTo>
                  <a:lnTo>
                    <a:pt x="1724737" y="1616274"/>
                  </a:lnTo>
                  <a:lnTo>
                    <a:pt x="1821664" y="1616274"/>
                  </a:lnTo>
                  <a:lnTo>
                    <a:pt x="1821664" y="1714500"/>
                  </a:lnTo>
                  <a:lnTo>
                    <a:pt x="1724737" y="1714500"/>
                  </a:lnTo>
                  <a:close/>
                  <a:moveTo>
                    <a:pt x="1821656" y="1607344"/>
                  </a:moveTo>
                  <a:lnTo>
                    <a:pt x="1724730" y="1607344"/>
                  </a:lnTo>
                  <a:lnTo>
                    <a:pt x="1724730" y="1509117"/>
                  </a:lnTo>
                  <a:lnTo>
                    <a:pt x="1821656" y="1509117"/>
                  </a:lnTo>
                  <a:lnTo>
                    <a:pt x="1821656" y="1607344"/>
                  </a:lnTo>
                  <a:close/>
                  <a:moveTo>
                    <a:pt x="1724737" y="1500188"/>
                  </a:moveTo>
                  <a:lnTo>
                    <a:pt x="1724737" y="1401961"/>
                  </a:lnTo>
                  <a:lnTo>
                    <a:pt x="1821664" y="1401961"/>
                  </a:lnTo>
                  <a:lnTo>
                    <a:pt x="1821664" y="1500188"/>
                  </a:lnTo>
                  <a:lnTo>
                    <a:pt x="1724737" y="1500188"/>
                  </a:lnTo>
                  <a:close/>
                  <a:moveTo>
                    <a:pt x="1821656" y="1393031"/>
                  </a:moveTo>
                  <a:lnTo>
                    <a:pt x="1724730" y="1393031"/>
                  </a:lnTo>
                  <a:lnTo>
                    <a:pt x="1724730" y="1294805"/>
                  </a:lnTo>
                  <a:lnTo>
                    <a:pt x="1821656" y="1294805"/>
                  </a:lnTo>
                  <a:lnTo>
                    <a:pt x="1821656" y="1393031"/>
                  </a:lnTo>
                  <a:close/>
                  <a:moveTo>
                    <a:pt x="1724737" y="1285875"/>
                  </a:moveTo>
                  <a:lnTo>
                    <a:pt x="1724737" y="1187649"/>
                  </a:lnTo>
                  <a:lnTo>
                    <a:pt x="1821664" y="1187649"/>
                  </a:lnTo>
                  <a:lnTo>
                    <a:pt x="1821664" y="1285875"/>
                  </a:lnTo>
                  <a:lnTo>
                    <a:pt x="1724737" y="1285875"/>
                  </a:lnTo>
                  <a:close/>
                  <a:moveTo>
                    <a:pt x="1821656" y="1178719"/>
                  </a:moveTo>
                  <a:lnTo>
                    <a:pt x="1724730" y="1178719"/>
                  </a:lnTo>
                  <a:lnTo>
                    <a:pt x="1724730" y="1080492"/>
                  </a:lnTo>
                  <a:lnTo>
                    <a:pt x="1821656" y="1080492"/>
                  </a:lnTo>
                  <a:lnTo>
                    <a:pt x="1821656" y="1178719"/>
                  </a:lnTo>
                  <a:close/>
                  <a:moveTo>
                    <a:pt x="1724737" y="1071563"/>
                  </a:moveTo>
                  <a:lnTo>
                    <a:pt x="1724737" y="973336"/>
                  </a:lnTo>
                  <a:lnTo>
                    <a:pt x="1821664" y="973336"/>
                  </a:lnTo>
                  <a:lnTo>
                    <a:pt x="1821664" y="1071563"/>
                  </a:lnTo>
                  <a:lnTo>
                    <a:pt x="1724737" y="1071563"/>
                  </a:lnTo>
                  <a:close/>
                  <a:moveTo>
                    <a:pt x="1821656" y="964406"/>
                  </a:moveTo>
                  <a:lnTo>
                    <a:pt x="1724730" y="964406"/>
                  </a:lnTo>
                  <a:lnTo>
                    <a:pt x="1724730" y="866180"/>
                  </a:lnTo>
                  <a:lnTo>
                    <a:pt x="1821656" y="866180"/>
                  </a:lnTo>
                  <a:lnTo>
                    <a:pt x="1821656" y="964406"/>
                  </a:lnTo>
                  <a:close/>
                  <a:moveTo>
                    <a:pt x="1724737" y="857250"/>
                  </a:moveTo>
                  <a:lnTo>
                    <a:pt x="1724737" y="759023"/>
                  </a:lnTo>
                  <a:lnTo>
                    <a:pt x="1821664" y="759023"/>
                  </a:lnTo>
                  <a:lnTo>
                    <a:pt x="1821664" y="857250"/>
                  </a:lnTo>
                  <a:lnTo>
                    <a:pt x="1724737" y="857250"/>
                  </a:lnTo>
                  <a:close/>
                  <a:moveTo>
                    <a:pt x="1821656" y="750094"/>
                  </a:moveTo>
                  <a:lnTo>
                    <a:pt x="1724730" y="750094"/>
                  </a:lnTo>
                  <a:lnTo>
                    <a:pt x="1724730" y="651867"/>
                  </a:lnTo>
                  <a:lnTo>
                    <a:pt x="1821656" y="651867"/>
                  </a:lnTo>
                  <a:lnTo>
                    <a:pt x="1821656" y="750094"/>
                  </a:lnTo>
                  <a:close/>
                  <a:moveTo>
                    <a:pt x="1724737" y="642938"/>
                  </a:moveTo>
                  <a:lnTo>
                    <a:pt x="1724737" y="544711"/>
                  </a:lnTo>
                  <a:lnTo>
                    <a:pt x="1821664" y="544711"/>
                  </a:lnTo>
                  <a:lnTo>
                    <a:pt x="1821664" y="642938"/>
                  </a:lnTo>
                  <a:lnTo>
                    <a:pt x="1724737" y="642938"/>
                  </a:lnTo>
                  <a:close/>
                  <a:moveTo>
                    <a:pt x="1821656" y="535781"/>
                  </a:moveTo>
                  <a:lnTo>
                    <a:pt x="1724730" y="535781"/>
                  </a:lnTo>
                  <a:lnTo>
                    <a:pt x="1724730" y="437555"/>
                  </a:lnTo>
                  <a:lnTo>
                    <a:pt x="1821656" y="437555"/>
                  </a:lnTo>
                  <a:lnTo>
                    <a:pt x="1821656" y="535781"/>
                  </a:lnTo>
                  <a:close/>
                  <a:moveTo>
                    <a:pt x="1724737" y="428625"/>
                  </a:moveTo>
                  <a:lnTo>
                    <a:pt x="1724737" y="330398"/>
                  </a:lnTo>
                  <a:lnTo>
                    <a:pt x="1821664" y="330398"/>
                  </a:lnTo>
                  <a:lnTo>
                    <a:pt x="1821664" y="428625"/>
                  </a:lnTo>
                  <a:lnTo>
                    <a:pt x="1724737" y="428625"/>
                  </a:lnTo>
                  <a:close/>
                  <a:moveTo>
                    <a:pt x="1821656" y="321469"/>
                  </a:moveTo>
                  <a:lnTo>
                    <a:pt x="1724730" y="321469"/>
                  </a:lnTo>
                  <a:lnTo>
                    <a:pt x="1724730" y="223242"/>
                  </a:lnTo>
                  <a:lnTo>
                    <a:pt x="1821656" y="223242"/>
                  </a:lnTo>
                  <a:lnTo>
                    <a:pt x="1821656" y="321469"/>
                  </a:lnTo>
                  <a:close/>
                  <a:moveTo>
                    <a:pt x="1724737" y="214313"/>
                  </a:moveTo>
                  <a:lnTo>
                    <a:pt x="1724737" y="116086"/>
                  </a:lnTo>
                  <a:lnTo>
                    <a:pt x="1821664" y="116086"/>
                  </a:lnTo>
                  <a:lnTo>
                    <a:pt x="1821664" y="214313"/>
                  </a:lnTo>
                  <a:lnTo>
                    <a:pt x="1724737" y="214313"/>
                  </a:lnTo>
                  <a:close/>
                  <a:moveTo>
                    <a:pt x="1821656" y="107156"/>
                  </a:moveTo>
                  <a:lnTo>
                    <a:pt x="1724730" y="107156"/>
                  </a:lnTo>
                  <a:lnTo>
                    <a:pt x="1724730" y="8930"/>
                  </a:lnTo>
                  <a:lnTo>
                    <a:pt x="1821656" y="8930"/>
                  </a:lnTo>
                  <a:lnTo>
                    <a:pt x="1821656" y="107156"/>
                  </a:lnTo>
                  <a:close/>
                  <a:moveTo>
                    <a:pt x="108463" y="8930"/>
                  </a:moveTo>
                  <a:lnTo>
                    <a:pt x="108463" y="107156"/>
                  </a:lnTo>
                  <a:lnTo>
                    <a:pt x="8930" y="107156"/>
                  </a:lnTo>
                  <a:lnTo>
                    <a:pt x="8930" y="8930"/>
                  </a:lnTo>
                  <a:lnTo>
                    <a:pt x="108463" y="8930"/>
                  </a:lnTo>
                  <a:close/>
                  <a:moveTo>
                    <a:pt x="8930" y="2259211"/>
                  </a:moveTo>
                  <a:lnTo>
                    <a:pt x="108456" y="2259211"/>
                  </a:lnTo>
                  <a:lnTo>
                    <a:pt x="108456" y="2357438"/>
                  </a:lnTo>
                  <a:lnTo>
                    <a:pt x="8930" y="2357438"/>
                  </a:lnTo>
                  <a:lnTo>
                    <a:pt x="8930" y="2259211"/>
                  </a:lnTo>
                  <a:close/>
                  <a:moveTo>
                    <a:pt x="1724737" y="2357438"/>
                  </a:moveTo>
                  <a:lnTo>
                    <a:pt x="1724737" y="2259211"/>
                  </a:lnTo>
                  <a:lnTo>
                    <a:pt x="1821664" y="2259211"/>
                  </a:lnTo>
                  <a:lnTo>
                    <a:pt x="1821664" y="2357438"/>
                  </a:lnTo>
                  <a:lnTo>
                    <a:pt x="1724737" y="235743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05FEDF9-1036-348E-E8F2-B914361E0209}"/>
                </a:ext>
              </a:extLst>
            </p:cNvPr>
            <p:cNvSpPr/>
            <p:nvPr/>
          </p:nvSpPr>
          <p:spPr>
            <a:xfrm>
              <a:off x="12493766" y="1879525"/>
              <a:ext cx="2143125" cy="214312"/>
            </a:xfrm>
            <a:custGeom>
              <a:avLst/>
              <a:gdLst>
                <a:gd name="connsiteX0" fmla="*/ 0 w 2143125"/>
                <a:gd name="connsiteY0" fmla="*/ 0 h 214312"/>
                <a:gd name="connsiteX1" fmla="*/ 2143125 w 2143125"/>
                <a:gd name="connsiteY1" fmla="*/ 0 h 214312"/>
                <a:gd name="connsiteX2" fmla="*/ 2143125 w 2143125"/>
                <a:gd name="connsiteY2" fmla="*/ 214313 h 214312"/>
                <a:gd name="connsiteX3" fmla="*/ 0 w 2143125"/>
                <a:gd name="connsiteY3" fmla="*/ 21431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25" h="214312">
                  <a:moveTo>
                    <a:pt x="0" y="0"/>
                  </a:moveTo>
                  <a:lnTo>
                    <a:pt x="2143125" y="0"/>
                  </a:lnTo>
                  <a:lnTo>
                    <a:pt x="2143125" y="214313"/>
                  </a:lnTo>
                  <a:lnTo>
                    <a:pt x="0" y="214313"/>
                  </a:lnTo>
                  <a:close/>
                </a:path>
              </a:pathLst>
            </a:custGeom>
            <a:solidFill>
              <a:srgbClr val="EDBE0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0061F777-A244-EBE0-59D7-F284BB30EB64}"/>
                </a:ext>
              </a:extLst>
            </p:cNvPr>
            <p:cNvSpPr/>
            <p:nvPr/>
          </p:nvSpPr>
          <p:spPr>
            <a:xfrm>
              <a:off x="12750543" y="1911881"/>
              <a:ext cx="82817" cy="149594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9" y="107156"/>
                    <a:pt x="53578" y="107156"/>
                  </a:cubicBezTo>
                  <a:cubicBezTo>
                    <a:pt x="23988" y="107156"/>
                    <a:pt x="0" y="83169"/>
                    <a:pt x="0" y="53578"/>
                  </a:cubicBezTo>
                  <a:cubicBezTo>
                    <a:pt x="0" y="23988"/>
                    <a:pt x="23988" y="0"/>
                    <a:pt x="53578" y="0"/>
                  </a:cubicBezTo>
                  <a:cubicBezTo>
                    <a:pt x="83169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C69AD4F-EF60-0EB7-AABB-E5FCC2567F93}"/>
                </a:ext>
              </a:extLst>
            </p:cNvPr>
            <p:cNvSpPr/>
            <p:nvPr/>
          </p:nvSpPr>
          <p:spPr>
            <a:xfrm>
              <a:off x="14251043" y="1911881"/>
              <a:ext cx="93476" cy="149594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8" y="107156"/>
                    <a:pt x="53578" y="107156"/>
                  </a:cubicBezTo>
                  <a:cubicBezTo>
                    <a:pt x="23987" y="107156"/>
                    <a:pt x="0" y="83169"/>
                    <a:pt x="0" y="53578"/>
                  </a:cubicBezTo>
                  <a:cubicBezTo>
                    <a:pt x="0" y="23988"/>
                    <a:pt x="23987" y="0"/>
                    <a:pt x="53578" y="0"/>
                  </a:cubicBezTo>
                  <a:cubicBezTo>
                    <a:pt x="83168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6DD8CA1-AFEC-FC26-94A1-7967A1ED1BF2}"/>
              </a:ext>
            </a:extLst>
          </p:cNvPr>
          <p:cNvSpPr txBox="1"/>
          <p:nvPr/>
        </p:nvSpPr>
        <p:spPr>
          <a:xfrm>
            <a:off x="1152475" y="172417"/>
            <a:ext cx="87535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ailes aizpildīšana “Limita atlikums taksācijas perioda sākumā” </a:t>
            </a:r>
          </a:p>
          <a:p>
            <a:pPr algn="ctr"/>
            <a:r>
              <a:rPr lang="lv-LV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EDS sistēmā, NAI operatoriem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6A58B4-231F-949B-2914-46C1330FF9EE}"/>
              </a:ext>
            </a:extLst>
          </p:cNvPr>
          <p:cNvGrpSpPr/>
          <p:nvPr/>
        </p:nvGrpSpPr>
        <p:grpSpPr>
          <a:xfrm>
            <a:off x="2581790" y="1879092"/>
            <a:ext cx="7301547" cy="769014"/>
            <a:chOff x="368314" y="1263823"/>
            <a:chExt cx="7260519" cy="5323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2C2410-8BE1-D5AC-DD6B-9F87CC436E40}"/>
                </a:ext>
              </a:extLst>
            </p:cNvPr>
            <p:cNvSpPr txBox="1"/>
            <p:nvPr/>
          </p:nvSpPr>
          <p:spPr>
            <a:xfrm>
              <a:off x="368314" y="1263823"/>
              <a:ext cx="1951121" cy="511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Limita atlikums taksācijas perioda sākumā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EECCD4-E823-395C-87D3-8DA7F17CA8CE}"/>
                </a:ext>
              </a:extLst>
            </p:cNvPr>
            <p:cNvSpPr txBox="1"/>
            <p:nvPr/>
          </p:nvSpPr>
          <p:spPr>
            <a:xfrm>
              <a:off x="2400122" y="1284835"/>
              <a:ext cx="1864378" cy="511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Notekūdeņu apjoms taksācijas periodā</a:t>
              </a:r>
            </a:p>
            <a:p>
              <a:pPr algn="ctr"/>
              <a:r>
                <a:rPr lang="lv-LV" sz="14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  <a:r>
                <a:rPr lang="lv-LV" sz="1400" b="1" baseline="30000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E57613-104D-570C-3F83-56E7CAFEEAB8}"/>
                </a:ext>
              </a:extLst>
            </p:cNvPr>
            <p:cNvSpPr txBox="1"/>
            <p:nvPr/>
          </p:nvSpPr>
          <p:spPr>
            <a:xfrm>
              <a:off x="4572434" y="1274779"/>
              <a:ext cx="1524682" cy="511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pieļaujamo ĶSP koncentrāciju izplūdē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902F5A-AE47-E787-7629-1BEE930A3342}"/>
                </a:ext>
              </a:extLst>
            </p:cNvPr>
            <p:cNvSpPr txBox="1"/>
            <p:nvPr/>
          </p:nvSpPr>
          <p:spPr>
            <a:xfrm>
              <a:off x="6118331" y="1297630"/>
              <a:ext cx="1510502" cy="404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32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  <a:r>
                <a:rPr lang="lv-LV" sz="3200" b="1" baseline="30000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51625F-3A84-5FAF-E3DD-B3ABD519ECD1}"/>
                </a:ext>
              </a:extLst>
            </p:cNvPr>
            <p:cNvSpPr txBox="1"/>
            <p:nvPr/>
          </p:nvSpPr>
          <p:spPr>
            <a:xfrm>
              <a:off x="1948059" y="1304515"/>
              <a:ext cx="700275" cy="404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32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=</a:t>
              </a:r>
              <a:endParaRPr lang="lv-LV" sz="3200" b="1" baseline="30000" dirty="0">
                <a:solidFill>
                  <a:srgbClr val="3E643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71AC38-9FCF-B55F-17CD-6B6518DC1974}"/>
                </a:ext>
              </a:extLst>
            </p:cNvPr>
            <p:cNvSpPr txBox="1"/>
            <p:nvPr/>
          </p:nvSpPr>
          <p:spPr>
            <a:xfrm>
              <a:off x="3899180" y="1362224"/>
              <a:ext cx="700275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0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  <a:endParaRPr lang="lv-LV" sz="2000" b="1" baseline="30000" dirty="0">
                <a:solidFill>
                  <a:srgbClr val="3E643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7D6781C-6085-575B-DFC0-4F2D2B229DA4}"/>
                </a:ext>
              </a:extLst>
            </p:cNvPr>
            <p:cNvSpPr txBox="1"/>
            <p:nvPr/>
          </p:nvSpPr>
          <p:spPr>
            <a:xfrm>
              <a:off x="5942748" y="1363129"/>
              <a:ext cx="700275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000" b="1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  <a:endParaRPr lang="lv-LV" sz="2000" b="1" baseline="30000" dirty="0">
                <a:solidFill>
                  <a:srgbClr val="3E643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01EFDD83-7B54-00F9-BC19-7CDB88CB6AD2}"/>
              </a:ext>
            </a:extLst>
          </p:cNvPr>
          <p:cNvSpPr/>
          <p:nvPr/>
        </p:nvSpPr>
        <p:spPr>
          <a:xfrm rot="2091774">
            <a:off x="-811828" y="4695073"/>
            <a:ext cx="1831093" cy="2142831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D2E9891-0648-05AE-B8E9-8A5E844ADBEE}"/>
              </a:ext>
            </a:extLst>
          </p:cNvPr>
          <p:cNvGrpSpPr/>
          <p:nvPr/>
        </p:nvGrpSpPr>
        <p:grpSpPr>
          <a:xfrm>
            <a:off x="6604345" y="3948348"/>
            <a:ext cx="3096690" cy="1129186"/>
            <a:chOff x="2847472" y="4283202"/>
            <a:chExt cx="3096690" cy="1129186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E8A42FD-B862-44EC-D026-5E828D9E5074}"/>
                </a:ext>
              </a:extLst>
            </p:cNvPr>
            <p:cNvGrpSpPr/>
            <p:nvPr/>
          </p:nvGrpSpPr>
          <p:grpSpPr>
            <a:xfrm>
              <a:off x="2847472" y="4708584"/>
              <a:ext cx="3096690" cy="703804"/>
              <a:chOff x="6505610" y="4292082"/>
              <a:chExt cx="3096690" cy="703804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DD9D65D-D099-CD2B-E49D-16B1C324A3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27703" y="4292082"/>
                <a:ext cx="0" cy="68400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D6D8B4E3-C21A-4313-4357-2B5BEB7FE8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27703" y="4292082"/>
                <a:ext cx="3054836" cy="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D052C84C-4E5B-E9D5-8A83-D37D9EACBB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91254" y="4292082"/>
                <a:ext cx="0" cy="68400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E351F84-7B43-2F37-98FF-0BC573E361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27703" y="4761723"/>
                <a:ext cx="3054836" cy="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FDA2F6D9-C7D8-7A09-A04B-14A65B928D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36418" y="4979438"/>
                <a:ext cx="3054836" cy="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7A068FF-D1E7-2529-E191-D31465C8BB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50764" y="4292082"/>
                <a:ext cx="0" cy="684000"/>
              </a:xfrm>
              <a:prstGeom prst="line">
                <a:avLst/>
              </a:prstGeom>
              <a:ln>
                <a:solidFill>
                  <a:srgbClr val="3E643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07277F2-FA0D-98EF-4A9F-9E745ECEC575}"/>
                  </a:ext>
                </a:extLst>
              </p:cNvPr>
              <p:cNvSpPr txBox="1"/>
              <p:nvPr/>
            </p:nvSpPr>
            <p:spPr>
              <a:xfrm>
                <a:off x="6505610" y="4386686"/>
                <a:ext cx="154515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Piesārņojošā viela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51E5F23-9104-CAF6-2216-421C0EE8EA2A}"/>
                  </a:ext>
                </a:extLst>
              </p:cNvPr>
              <p:cNvSpPr txBox="1"/>
              <p:nvPr/>
            </p:nvSpPr>
            <p:spPr>
              <a:xfrm>
                <a:off x="8072858" y="4326075"/>
                <a:ext cx="15050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Pēc attīrīšanas</a:t>
                </a:r>
              </a:p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mg/l, 24 stundās (vidēji) 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ED6DC6D-EC9F-1B96-17E3-A02BC77313E7}"/>
                  </a:ext>
                </a:extLst>
              </p:cNvPr>
              <p:cNvSpPr txBox="1"/>
              <p:nvPr/>
            </p:nvSpPr>
            <p:spPr>
              <a:xfrm>
                <a:off x="6518987" y="4733217"/>
                <a:ext cx="153177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ĶSP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06D4D46-3220-0F4A-DAC4-0FB68A0E50D9}"/>
                  </a:ext>
                </a:extLst>
              </p:cNvPr>
              <p:cNvSpPr txBox="1"/>
              <p:nvPr/>
            </p:nvSpPr>
            <p:spPr>
              <a:xfrm>
                <a:off x="8070523" y="4749665"/>
                <a:ext cx="153177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000" dirty="0">
                    <a:solidFill>
                      <a:srgbClr val="3E643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125</a:t>
                </a: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4F9D91E-F07E-AA82-D9FD-9935E37CDE14}"/>
                </a:ext>
              </a:extLst>
            </p:cNvPr>
            <p:cNvSpPr txBox="1"/>
            <p:nvPr/>
          </p:nvSpPr>
          <p:spPr>
            <a:xfrm>
              <a:off x="2937244" y="4283202"/>
              <a:ext cx="29107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rgbClr val="3E643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Koncentrāciju limits atļaujā</a:t>
              </a: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E3818FE6-3A7D-C951-B709-69B0A00A1153}"/>
              </a:ext>
            </a:extLst>
          </p:cNvPr>
          <p:cNvGrpSpPr/>
          <p:nvPr/>
        </p:nvGrpSpPr>
        <p:grpSpPr>
          <a:xfrm>
            <a:off x="6629499" y="5176016"/>
            <a:ext cx="3097164" cy="1482145"/>
            <a:chOff x="6427519" y="5193411"/>
            <a:chExt cx="3097164" cy="1482145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4AAA6A3B-19A8-FF0A-1E88-071555997B74}"/>
                </a:ext>
              </a:extLst>
            </p:cNvPr>
            <p:cNvGrpSpPr/>
            <p:nvPr/>
          </p:nvGrpSpPr>
          <p:grpSpPr>
            <a:xfrm>
              <a:off x="6427519" y="5193411"/>
              <a:ext cx="3097164" cy="1449054"/>
              <a:chOff x="6469108" y="4541898"/>
              <a:chExt cx="3097164" cy="1449054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916CE504-D154-72A3-2B66-6092F8AB4C5C}"/>
                  </a:ext>
                </a:extLst>
              </p:cNvPr>
              <p:cNvGrpSpPr/>
              <p:nvPr/>
            </p:nvGrpSpPr>
            <p:grpSpPr>
              <a:xfrm>
                <a:off x="6469108" y="5018884"/>
                <a:ext cx="3097164" cy="972068"/>
                <a:chOff x="6505610" y="4292082"/>
                <a:chExt cx="3097164" cy="972068"/>
              </a:xfrm>
            </p:grpSpPr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6FC1D3ED-9C3D-8F62-80F3-5E4129AD20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27703" y="4292082"/>
                  <a:ext cx="0" cy="972068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3F249F85-CDFB-1420-C3CE-27D1C802FE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527703" y="4292082"/>
                  <a:ext cx="3054836" cy="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4B15BDAA-A3AA-135C-8ADE-1B65664096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1254" y="4292082"/>
                  <a:ext cx="0" cy="97200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79080073-2160-C207-64A3-7C04D20C1D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527703" y="4761723"/>
                  <a:ext cx="3054836" cy="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1DD9F14C-7F28-8429-0436-05BC621D8E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536418" y="4979438"/>
                  <a:ext cx="3054836" cy="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B7E52711-C579-63E0-BBE2-04658DD9E7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0764" y="4292082"/>
                  <a:ext cx="0" cy="97200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CC59D0C-9870-3524-CF32-BE5AC550D500}"/>
                    </a:ext>
                  </a:extLst>
                </p:cNvPr>
                <p:cNvSpPr txBox="1"/>
                <p:nvPr/>
              </p:nvSpPr>
              <p:spPr>
                <a:xfrm>
                  <a:off x="6505610" y="4386686"/>
                  <a:ext cx="1545155" cy="2462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000" dirty="0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Faktiskais apjoms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FCA6AB7E-0105-B91E-DEA7-5A2645D282B3}"/>
                    </a:ext>
                  </a:extLst>
                </p:cNvPr>
                <p:cNvSpPr txBox="1"/>
                <p:nvPr/>
              </p:nvSpPr>
              <p:spPr>
                <a:xfrm>
                  <a:off x="8072858" y="4326075"/>
                  <a:ext cx="1505016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000" dirty="0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Limita atlikums taksācijas perioda sākumā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44FDFB7-EDAF-D820-A8FF-8A07B1445F1B}"/>
                    </a:ext>
                  </a:extLst>
                </p:cNvPr>
                <p:cNvSpPr txBox="1"/>
                <p:nvPr/>
              </p:nvSpPr>
              <p:spPr>
                <a:xfrm>
                  <a:off x="6518987" y="4733217"/>
                  <a:ext cx="1531777" cy="2616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100" dirty="0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6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20ED1E4E-3E92-46D8-280E-D299458B2DD9}"/>
                    </a:ext>
                  </a:extLst>
                </p:cNvPr>
                <p:cNvSpPr txBox="1"/>
                <p:nvPr/>
              </p:nvSpPr>
              <p:spPr>
                <a:xfrm>
                  <a:off x="8070997" y="4735002"/>
                  <a:ext cx="1531777" cy="2616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100" dirty="0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7</a:t>
                  </a:r>
                </a:p>
              </p:txBody>
            </p: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DDB1F2E6-09BE-BFF5-3903-DA2ED40EC3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523038" y="5264082"/>
                  <a:ext cx="3054836" cy="0"/>
                </a:xfrm>
                <a:prstGeom prst="line">
                  <a:avLst/>
                </a:prstGeom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815ECCD-DFF0-8EEF-F33D-83D2DDCF6851}"/>
                  </a:ext>
                </a:extLst>
              </p:cNvPr>
              <p:cNvSpPr txBox="1"/>
              <p:nvPr/>
            </p:nvSpPr>
            <p:spPr>
              <a:xfrm>
                <a:off x="7145340" y="4541898"/>
                <a:ext cx="17639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2400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EDS sistēma </a:t>
                </a: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A5346D5-E47C-A689-D7D9-ABE1E93C5A31}"/>
                </a:ext>
              </a:extLst>
            </p:cNvPr>
            <p:cNvSpPr txBox="1"/>
            <p:nvPr/>
          </p:nvSpPr>
          <p:spPr>
            <a:xfrm>
              <a:off x="8008457" y="6337002"/>
              <a:ext cx="14804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0.275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D05BC02-68B6-11F4-8C32-5C1E6E24F755}"/>
                </a:ext>
              </a:extLst>
            </p:cNvPr>
            <p:cNvSpPr txBox="1"/>
            <p:nvPr/>
          </p:nvSpPr>
          <p:spPr>
            <a:xfrm>
              <a:off x="6456640" y="6337002"/>
              <a:ext cx="14943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0.319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BDE03B5-9CC7-099D-B858-1ABF5A9AA05B}"/>
              </a:ext>
            </a:extLst>
          </p:cNvPr>
          <p:cNvGrpSpPr/>
          <p:nvPr/>
        </p:nvGrpSpPr>
        <p:grpSpPr>
          <a:xfrm>
            <a:off x="2457280" y="4307140"/>
            <a:ext cx="3307962" cy="1132013"/>
            <a:chOff x="2153263" y="4361688"/>
            <a:chExt cx="3307962" cy="113201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6A139A2-CF61-D382-D536-203E4FD026AF}"/>
                </a:ext>
              </a:extLst>
            </p:cNvPr>
            <p:cNvGrpSpPr/>
            <p:nvPr/>
          </p:nvGrpSpPr>
          <p:grpSpPr>
            <a:xfrm>
              <a:off x="2153263" y="4361688"/>
              <a:ext cx="3307962" cy="339329"/>
              <a:chOff x="-23151" y="2449876"/>
              <a:chExt cx="5097885" cy="25948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EB03536-69F9-FEBD-BAAF-FE4B48977CFD}"/>
                  </a:ext>
                </a:extLst>
              </p:cNvPr>
              <p:cNvSpPr txBox="1"/>
              <p:nvPr/>
            </p:nvSpPr>
            <p:spPr>
              <a:xfrm>
                <a:off x="-23151" y="2497540"/>
                <a:ext cx="3371129" cy="211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ĶSP TESTĒŠANAS REZULTĀTI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467C6A7-0E1D-E19D-A91D-1CA4B1B0FB69}"/>
                  </a:ext>
                </a:extLst>
              </p:cNvPr>
              <p:cNvSpPr txBox="1"/>
              <p:nvPr/>
            </p:nvSpPr>
            <p:spPr>
              <a:xfrm>
                <a:off x="3186601" y="2449876"/>
                <a:ext cx="1888133" cy="258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145 mg/L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7776CD8-8964-6EF1-CCE0-CBAB31BDDDF9}"/>
                </a:ext>
              </a:extLst>
            </p:cNvPr>
            <p:cNvGrpSpPr/>
            <p:nvPr/>
          </p:nvGrpSpPr>
          <p:grpSpPr>
            <a:xfrm>
              <a:off x="2255409" y="4760682"/>
              <a:ext cx="3099387" cy="338554"/>
              <a:chOff x="20255" y="3521482"/>
              <a:chExt cx="4447433" cy="23438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15EFFD-EFB5-BBA5-9A2F-988618290351}"/>
                  </a:ext>
                </a:extLst>
              </p:cNvPr>
              <p:cNvSpPr txBox="1"/>
              <p:nvPr/>
            </p:nvSpPr>
            <p:spPr>
              <a:xfrm>
                <a:off x="20255" y="3556607"/>
                <a:ext cx="3138915" cy="191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NOTEKŪDEŅU UZSKAITES DATI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6F1B023-7272-D37D-8901-6E36E4E4ECFC}"/>
                  </a:ext>
                </a:extLst>
              </p:cNvPr>
              <p:cNvSpPr txBox="1"/>
              <p:nvPr/>
            </p:nvSpPr>
            <p:spPr>
              <a:xfrm>
                <a:off x="2938249" y="3521482"/>
                <a:ext cx="1529439" cy="234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2200 m</a:t>
                </a:r>
                <a:r>
                  <a:rPr lang="lv-LV" sz="1600" b="1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5655C36-C854-1071-C855-216530B4C017}"/>
                </a:ext>
              </a:extLst>
            </p:cNvPr>
            <p:cNvGrpSpPr/>
            <p:nvPr/>
          </p:nvGrpSpPr>
          <p:grpSpPr>
            <a:xfrm>
              <a:off x="2242734" y="5155147"/>
              <a:ext cx="3181434" cy="338554"/>
              <a:chOff x="-3" y="4306550"/>
              <a:chExt cx="5240969" cy="23438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3913456-14F1-1317-FAB5-5274EBC3A210}"/>
                  </a:ext>
                </a:extLst>
              </p:cNvPr>
              <p:cNvSpPr txBox="1"/>
              <p:nvPr/>
            </p:nvSpPr>
            <p:spPr>
              <a:xfrm>
                <a:off x="-3" y="4327858"/>
                <a:ext cx="3446364" cy="191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ATĻAUJĀ NORĀDĪTAIS LIMITS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0CF1F70-5FB1-F51C-064A-4B4B456F47D6}"/>
                  </a:ext>
                </a:extLst>
              </p:cNvPr>
              <p:cNvSpPr txBox="1"/>
              <p:nvPr/>
            </p:nvSpPr>
            <p:spPr>
              <a:xfrm>
                <a:off x="3356458" y="4306550"/>
                <a:ext cx="1884508" cy="234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125 mg/L</a:t>
                </a:r>
                <a:endParaRPr lang="lv-LV" sz="1600" b="1" baseline="30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2C097A75-75B2-4A57-31C4-13F44F045982}"/>
              </a:ext>
            </a:extLst>
          </p:cNvPr>
          <p:cNvGrpSpPr/>
          <p:nvPr/>
        </p:nvGrpSpPr>
        <p:grpSpPr>
          <a:xfrm>
            <a:off x="179337" y="5536237"/>
            <a:ext cx="645202" cy="1156539"/>
            <a:chOff x="179337" y="5536237"/>
            <a:chExt cx="645202" cy="1156539"/>
          </a:xfrm>
        </p:grpSpPr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D16B680-4A8A-9C3F-4E49-BE9814B9CA6E}"/>
                </a:ext>
              </a:extLst>
            </p:cNvPr>
            <p:cNvSpPr/>
            <p:nvPr/>
          </p:nvSpPr>
          <p:spPr>
            <a:xfrm>
              <a:off x="685315" y="5536237"/>
              <a:ext cx="139224" cy="1156539"/>
            </a:xfrm>
            <a:custGeom>
              <a:avLst/>
              <a:gdLst>
                <a:gd name="connsiteX0" fmla="*/ 95772 w 139224"/>
                <a:gd name="connsiteY0" fmla="*/ 1156540 h 1156539"/>
                <a:gd name="connsiteX1" fmla="*/ 48008 w 139224"/>
                <a:gd name="connsiteY1" fmla="*/ 1156540 h 1156539"/>
                <a:gd name="connsiteX2" fmla="*/ 43452 w 139224"/>
                <a:gd name="connsiteY2" fmla="*/ 1156540 h 1156539"/>
                <a:gd name="connsiteX3" fmla="*/ 0 w 139224"/>
                <a:gd name="connsiteY3" fmla="*/ 1113087 h 1156539"/>
                <a:gd name="connsiteX4" fmla="*/ 0 w 139224"/>
                <a:gd name="connsiteY4" fmla="*/ 43452 h 1156539"/>
                <a:gd name="connsiteX5" fmla="*/ 43452 w 139224"/>
                <a:gd name="connsiteY5" fmla="*/ 0 h 1156539"/>
                <a:gd name="connsiteX6" fmla="*/ 48008 w 139224"/>
                <a:gd name="connsiteY6" fmla="*/ 0 h 1156539"/>
                <a:gd name="connsiteX7" fmla="*/ 95772 w 139224"/>
                <a:gd name="connsiteY7" fmla="*/ 0 h 1156539"/>
                <a:gd name="connsiteX8" fmla="*/ 139224 w 139224"/>
                <a:gd name="connsiteY8" fmla="*/ 43452 h 1156539"/>
                <a:gd name="connsiteX9" fmla="*/ 139224 w 139224"/>
                <a:gd name="connsiteY9" fmla="*/ 1113087 h 1156539"/>
                <a:gd name="connsiteX10" fmla="*/ 95772 w 139224"/>
                <a:gd name="connsiteY10" fmla="*/ 1156540 h 1156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224" h="1156539">
                  <a:moveTo>
                    <a:pt x="95772" y="1156540"/>
                  </a:moveTo>
                  <a:lnTo>
                    <a:pt x="48008" y="1156540"/>
                  </a:lnTo>
                  <a:lnTo>
                    <a:pt x="43452" y="1156540"/>
                  </a:lnTo>
                  <a:cubicBezTo>
                    <a:pt x="19458" y="1156540"/>
                    <a:pt x="0" y="1137087"/>
                    <a:pt x="0" y="1113087"/>
                  </a:cubicBezTo>
                  <a:lnTo>
                    <a:pt x="0" y="43452"/>
                  </a:lnTo>
                  <a:cubicBezTo>
                    <a:pt x="0" y="19458"/>
                    <a:pt x="19453" y="0"/>
                    <a:pt x="43452" y="0"/>
                  </a:cubicBezTo>
                  <a:lnTo>
                    <a:pt x="48008" y="0"/>
                  </a:lnTo>
                  <a:lnTo>
                    <a:pt x="95772" y="0"/>
                  </a:lnTo>
                  <a:cubicBezTo>
                    <a:pt x="119766" y="0"/>
                    <a:pt x="139224" y="19453"/>
                    <a:pt x="139224" y="43452"/>
                  </a:cubicBezTo>
                  <a:lnTo>
                    <a:pt x="139224" y="1113087"/>
                  </a:lnTo>
                  <a:cubicBezTo>
                    <a:pt x="139224" y="1137087"/>
                    <a:pt x="119771" y="1156540"/>
                    <a:pt x="95772" y="1156540"/>
                  </a:cubicBezTo>
                  <a:close/>
                </a:path>
              </a:pathLst>
            </a:custGeom>
            <a:solidFill>
              <a:srgbClr val="CFCFCF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91FBD501-BFCB-5B8A-AC65-8F199B5A6FDC}"/>
                </a:ext>
              </a:extLst>
            </p:cNvPr>
            <p:cNvSpPr/>
            <p:nvPr/>
          </p:nvSpPr>
          <p:spPr>
            <a:xfrm>
              <a:off x="179337" y="5536237"/>
              <a:ext cx="598375" cy="1156539"/>
            </a:xfrm>
            <a:custGeom>
              <a:avLst/>
              <a:gdLst>
                <a:gd name="connsiteX0" fmla="*/ 554923 w 598375"/>
                <a:gd name="connsiteY0" fmla="*/ 1156540 h 1156539"/>
                <a:gd name="connsiteX1" fmla="*/ 43452 w 598375"/>
                <a:gd name="connsiteY1" fmla="*/ 1156540 h 1156539"/>
                <a:gd name="connsiteX2" fmla="*/ 0 w 598375"/>
                <a:gd name="connsiteY2" fmla="*/ 1113087 h 1156539"/>
                <a:gd name="connsiteX3" fmla="*/ 0 w 598375"/>
                <a:gd name="connsiteY3" fmla="*/ 43452 h 1156539"/>
                <a:gd name="connsiteX4" fmla="*/ 43452 w 598375"/>
                <a:gd name="connsiteY4" fmla="*/ 0 h 1156539"/>
                <a:gd name="connsiteX5" fmla="*/ 554923 w 598375"/>
                <a:gd name="connsiteY5" fmla="*/ 0 h 1156539"/>
                <a:gd name="connsiteX6" fmla="*/ 598376 w 598375"/>
                <a:gd name="connsiteY6" fmla="*/ 43452 h 1156539"/>
                <a:gd name="connsiteX7" fmla="*/ 598376 w 598375"/>
                <a:gd name="connsiteY7" fmla="*/ 1113087 h 1156539"/>
                <a:gd name="connsiteX8" fmla="*/ 554923 w 598375"/>
                <a:gd name="connsiteY8" fmla="*/ 1156540 h 1156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8375" h="1156539">
                  <a:moveTo>
                    <a:pt x="554923" y="1156540"/>
                  </a:moveTo>
                  <a:lnTo>
                    <a:pt x="43452" y="1156540"/>
                  </a:lnTo>
                  <a:cubicBezTo>
                    <a:pt x="19458" y="1156540"/>
                    <a:pt x="0" y="1137087"/>
                    <a:pt x="0" y="1113087"/>
                  </a:cubicBezTo>
                  <a:lnTo>
                    <a:pt x="0" y="43452"/>
                  </a:lnTo>
                  <a:cubicBezTo>
                    <a:pt x="0" y="19458"/>
                    <a:pt x="19453" y="0"/>
                    <a:pt x="43452" y="0"/>
                  </a:cubicBezTo>
                  <a:lnTo>
                    <a:pt x="554923" y="0"/>
                  </a:lnTo>
                  <a:cubicBezTo>
                    <a:pt x="578923" y="0"/>
                    <a:pt x="598376" y="19453"/>
                    <a:pt x="598376" y="43452"/>
                  </a:cubicBezTo>
                  <a:lnTo>
                    <a:pt x="598376" y="1113087"/>
                  </a:lnTo>
                  <a:cubicBezTo>
                    <a:pt x="598371" y="1137087"/>
                    <a:pt x="578918" y="1156540"/>
                    <a:pt x="554923" y="115654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grpSp>
          <p:nvGrpSpPr>
            <p:cNvPr id="162" name="Graphic 75" descr="A calculator">
              <a:extLst>
                <a:ext uri="{FF2B5EF4-FFF2-40B4-BE49-F238E27FC236}">
                  <a16:creationId xmlns:a16="http://schemas.microsoft.com/office/drawing/2014/main" id="{DD934365-A0EE-8B75-7C5D-2F0FC6C38578}"/>
                </a:ext>
              </a:extLst>
            </p:cNvPr>
            <p:cNvGrpSpPr/>
            <p:nvPr/>
          </p:nvGrpSpPr>
          <p:grpSpPr>
            <a:xfrm>
              <a:off x="248113" y="6113955"/>
              <a:ext cx="468292" cy="457884"/>
              <a:chOff x="248113" y="6113955"/>
              <a:chExt cx="468292" cy="457884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1F66C882-0F74-74E4-30E9-5574F23EBB83}"/>
                  </a:ext>
                </a:extLst>
              </p:cNvPr>
              <p:cNvSpPr/>
              <p:nvPr/>
            </p:nvSpPr>
            <p:spPr>
              <a:xfrm>
                <a:off x="248113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79E0C55A-8563-D57B-66A9-73668103B948}"/>
                  </a:ext>
                </a:extLst>
              </p:cNvPr>
              <p:cNvSpPr/>
              <p:nvPr/>
            </p:nvSpPr>
            <p:spPr>
              <a:xfrm>
                <a:off x="349579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B6C29153-D057-9ECC-402D-F42DF2748969}"/>
                  </a:ext>
                </a:extLst>
              </p:cNvPr>
              <p:cNvSpPr/>
              <p:nvPr/>
            </p:nvSpPr>
            <p:spPr>
              <a:xfrm>
                <a:off x="451040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1764DDB5-51F7-E9E4-4FFA-2CFB8E96C7D7}"/>
                  </a:ext>
                </a:extLst>
              </p:cNvPr>
              <p:cNvSpPr/>
              <p:nvPr/>
            </p:nvSpPr>
            <p:spPr>
              <a:xfrm>
                <a:off x="552505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EDBE00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33502BE0-76D2-9562-38D0-D04883BCDF85}"/>
                  </a:ext>
                </a:extLst>
              </p:cNvPr>
              <p:cNvSpPr/>
              <p:nvPr/>
            </p:nvSpPr>
            <p:spPr>
              <a:xfrm>
                <a:off x="653966" y="6509399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901CFF17-B6F0-BCB1-9750-07D4FF927079}"/>
                  </a:ext>
                </a:extLst>
              </p:cNvPr>
              <p:cNvSpPr/>
              <p:nvPr/>
            </p:nvSpPr>
            <p:spPr>
              <a:xfrm>
                <a:off x="248113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313B5C19-0357-3BB9-EB0E-583572489144}"/>
                  </a:ext>
                </a:extLst>
              </p:cNvPr>
              <p:cNvSpPr/>
              <p:nvPr/>
            </p:nvSpPr>
            <p:spPr>
              <a:xfrm>
                <a:off x="349579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734C4D4F-07B2-F713-5A6D-3103A2DDE17E}"/>
                  </a:ext>
                </a:extLst>
              </p:cNvPr>
              <p:cNvSpPr/>
              <p:nvPr/>
            </p:nvSpPr>
            <p:spPr>
              <a:xfrm>
                <a:off x="451040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5D4201FE-2403-C37D-F27E-562F4FBCEA57}"/>
                  </a:ext>
                </a:extLst>
              </p:cNvPr>
              <p:cNvSpPr/>
              <p:nvPr/>
            </p:nvSpPr>
            <p:spPr>
              <a:xfrm>
                <a:off x="552505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F612F841-BF28-9119-C9A1-383BE7D0A264}"/>
                  </a:ext>
                </a:extLst>
              </p:cNvPr>
              <p:cNvSpPr/>
              <p:nvPr/>
            </p:nvSpPr>
            <p:spPr>
              <a:xfrm>
                <a:off x="653966" y="6410541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39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39"/>
                      <a:pt x="31220" y="62439"/>
                    </a:cubicBezTo>
                    <a:cubicBezTo>
                      <a:pt x="13978" y="62439"/>
                      <a:pt x="0" y="48462"/>
                      <a:pt x="0" y="31220"/>
                    </a:cubicBezTo>
                    <a:cubicBezTo>
                      <a:pt x="0" y="13977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4E8F3A87-CB87-8DAD-E764-49778BBAD0F4}"/>
                  </a:ext>
                </a:extLst>
              </p:cNvPr>
              <p:cNvSpPr/>
              <p:nvPr/>
            </p:nvSpPr>
            <p:spPr>
              <a:xfrm>
                <a:off x="248113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85A54410-6920-0786-FAD7-3123B3E5B1F0}"/>
                  </a:ext>
                </a:extLst>
              </p:cNvPr>
              <p:cNvSpPr/>
              <p:nvPr/>
            </p:nvSpPr>
            <p:spPr>
              <a:xfrm>
                <a:off x="349579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D1443F52-8B16-E828-8846-E486BEEF342C}"/>
                  </a:ext>
                </a:extLst>
              </p:cNvPr>
              <p:cNvSpPr/>
              <p:nvPr/>
            </p:nvSpPr>
            <p:spPr>
              <a:xfrm>
                <a:off x="451040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FDBC5D5D-E451-A190-7601-E64188F642D7}"/>
                  </a:ext>
                </a:extLst>
              </p:cNvPr>
              <p:cNvSpPr/>
              <p:nvPr/>
            </p:nvSpPr>
            <p:spPr>
              <a:xfrm>
                <a:off x="552505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13F7F043-35F1-964D-EDD1-643199D95685}"/>
                  </a:ext>
                </a:extLst>
              </p:cNvPr>
              <p:cNvSpPr/>
              <p:nvPr/>
            </p:nvSpPr>
            <p:spPr>
              <a:xfrm>
                <a:off x="653966" y="6311677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078139E1-E316-EDA9-B692-4931FAD07385}"/>
                  </a:ext>
                </a:extLst>
              </p:cNvPr>
              <p:cNvSpPr/>
              <p:nvPr/>
            </p:nvSpPr>
            <p:spPr>
              <a:xfrm>
                <a:off x="248113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D08006AE-3AFB-39BE-55AC-6F750BB7D7C0}"/>
                  </a:ext>
                </a:extLst>
              </p:cNvPr>
              <p:cNvSpPr/>
              <p:nvPr/>
            </p:nvSpPr>
            <p:spPr>
              <a:xfrm>
                <a:off x="349579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B3B3249C-222C-9C31-FD07-E0911656EE7B}"/>
                  </a:ext>
                </a:extLst>
              </p:cNvPr>
              <p:cNvSpPr/>
              <p:nvPr/>
            </p:nvSpPr>
            <p:spPr>
              <a:xfrm>
                <a:off x="451040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826874EC-2BB8-633F-FFD0-24823C2C1E33}"/>
                  </a:ext>
                </a:extLst>
              </p:cNvPr>
              <p:cNvSpPr/>
              <p:nvPr/>
            </p:nvSpPr>
            <p:spPr>
              <a:xfrm>
                <a:off x="552505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AA4C55DC-A535-7AB2-378D-A63744FF1688}"/>
                  </a:ext>
                </a:extLst>
              </p:cNvPr>
              <p:cNvSpPr/>
              <p:nvPr/>
            </p:nvSpPr>
            <p:spPr>
              <a:xfrm>
                <a:off x="653966" y="6212814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CFCFCF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5CCC7E36-7765-8E0E-F7E8-E9BAFC4313C5}"/>
                  </a:ext>
                </a:extLst>
              </p:cNvPr>
              <p:cNvSpPr/>
              <p:nvPr/>
            </p:nvSpPr>
            <p:spPr>
              <a:xfrm>
                <a:off x="248113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E86E7880-6B6B-68C7-0CD2-E3CF6C016F2F}"/>
                  </a:ext>
                </a:extLst>
              </p:cNvPr>
              <p:cNvSpPr/>
              <p:nvPr/>
            </p:nvSpPr>
            <p:spPr>
              <a:xfrm>
                <a:off x="349579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AFAE1929-43A4-03F0-A1F9-1B61D533101C}"/>
                  </a:ext>
                </a:extLst>
              </p:cNvPr>
              <p:cNvSpPr/>
              <p:nvPr/>
            </p:nvSpPr>
            <p:spPr>
              <a:xfrm>
                <a:off x="451040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0D6897F-C49C-34E6-57E2-D66573C3D4E2}"/>
                  </a:ext>
                </a:extLst>
              </p:cNvPr>
              <p:cNvSpPr/>
              <p:nvPr/>
            </p:nvSpPr>
            <p:spPr>
              <a:xfrm>
                <a:off x="552505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DCB17243-98C2-CDA7-003F-ECA209F417E6}"/>
                  </a:ext>
                </a:extLst>
              </p:cNvPr>
              <p:cNvSpPr/>
              <p:nvPr/>
            </p:nvSpPr>
            <p:spPr>
              <a:xfrm>
                <a:off x="653966" y="6113955"/>
                <a:ext cx="62439" cy="62439"/>
              </a:xfrm>
              <a:custGeom>
                <a:avLst/>
                <a:gdLst>
                  <a:gd name="connsiteX0" fmla="*/ 62440 w 62439"/>
                  <a:gd name="connsiteY0" fmla="*/ 31220 h 62439"/>
                  <a:gd name="connsiteX1" fmla="*/ 31220 w 62439"/>
                  <a:gd name="connsiteY1" fmla="*/ 62440 h 62439"/>
                  <a:gd name="connsiteX2" fmla="*/ 0 w 62439"/>
                  <a:gd name="connsiteY2" fmla="*/ 31220 h 62439"/>
                  <a:gd name="connsiteX3" fmla="*/ 31220 w 62439"/>
                  <a:gd name="connsiteY3" fmla="*/ 0 h 62439"/>
                  <a:gd name="connsiteX4" fmla="*/ 62440 w 62439"/>
                  <a:gd name="connsiteY4" fmla="*/ 31220 h 62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439" h="62439">
                    <a:moveTo>
                      <a:pt x="62440" y="31220"/>
                    </a:moveTo>
                    <a:cubicBezTo>
                      <a:pt x="62440" y="48462"/>
                      <a:pt x="48462" y="62440"/>
                      <a:pt x="31220" y="62440"/>
                    </a:cubicBezTo>
                    <a:cubicBezTo>
                      <a:pt x="13978" y="62440"/>
                      <a:pt x="0" y="48462"/>
                      <a:pt x="0" y="31220"/>
                    </a:cubicBezTo>
                    <a:cubicBezTo>
                      <a:pt x="0" y="13978"/>
                      <a:pt x="13978" y="0"/>
                      <a:pt x="31220" y="0"/>
                    </a:cubicBezTo>
                    <a:cubicBezTo>
                      <a:pt x="48462" y="0"/>
                      <a:pt x="62440" y="13978"/>
                      <a:pt x="62440" y="31220"/>
                    </a:cubicBezTo>
                    <a:close/>
                  </a:path>
                </a:pathLst>
              </a:custGeom>
              <a:solidFill>
                <a:srgbClr val="737373"/>
              </a:solidFill>
              <a:ln w="47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33D321F-52A6-C242-0839-1AF36167EAFE}"/>
                </a:ext>
              </a:extLst>
            </p:cNvPr>
            <p:cNvSpPr/>
            <p:nvPr/>
          </p:nvSpPr>
          <p:spPr>
            <a:xfrm>
              <a:off x="252549" y="5951922"/>
              <a:ext cx="41623" cy="41623"/>
            </a:xfrm>
            <a:custGeom>
              <a:avLst/>
              <a:gdLst>
                <a:gd name="connsiteX0" fmla="*/ 41623 w 41623"/>
                <a:gd name="connsiteY0" fmla="*/ 20812 h 41623"/>
                <a:gd name="connsiteX1" fmla="*/ 20812 w 41623"/>
                <a:gd name="connsiteY1" fmla="*/ 41623 h 41623"/>
                <a:gd name="connsiteX2" fmla="*/ 0 w 41623"/>
                <a:gd name="connsiteY2" fmla="*/ 20812 h 41623"/>
                <a:gd name="connsiteX3" fmla="*/ 20812 w 41623"/>
                <a:gd name="connsiteY3" fmla="*/ 0 h 41623"/>
                <a:gd name="connsiteX4" fmla="*/ 41623 w 41623"/>
                <a:gd name="connsiteY4" fmla="*/ 20812 h 4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23" h="41623">
                  <a:moveTo>
                    <a:pt x="41623" y="20812"/>
                  </a:moveTo>
                  <a:cubicBezTo>
                    <a:pt x="41623" y="32305"/>
                    <a:pt x="32306" y="41623"/>
                    <a:pt x="20812" y="41623"/>
                  </a:cubicBezTo>
                  <a:cubicBezTo>
                    <a:pt x="9318" y="41623"/>
                    <a:pt x="0" y="32306"/>
                    <a:pt x="0" y="20812"/>
                  </a:cubicBezTo>
                  <a:cubicBezTo>
                    <a:pt x="0" y="9318"/>
                    <a:pt x="9318" y="0"/>
                    <a:pt x="20812" y="0"/>
                  </a:cubicBezTo>
                  <a:cubicBezTo>
                    <a:pt x="32306" y="0"/>
                    <a:pt x="41623" y="9318"/>
                    <a:pt x="41623" y="20812"/>
                  </a:cubicBezTo>
                  <a:close/>
                </a:path>
              </a:pathLst>
            </a:custGeom>
            <a:solidFill>
              <a:srgbClr val="CFCFCF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404079F-F328-443E-F3C8-03C1599DA3A3}"/>
                </a:ext>
              </a:extLst>
            </p:cNvPr>
            <p:cNvSpPr/>
            <p:nvPr/>
          </p:nvSpPr>
          <p:spPr>
            <a:xfrm>
              <a:off x="354015" y="5951922"/>
              <a:ext cx="41623" cy="41623"/>
            </a:xfrm>
            <a:custGeom>
              <a:avLst/>
              <a:gdLst>
                <a:gd name="connsiteX0" fmla="*/ 41623 w 41623"/>
                <a:gd name="connsiteY0" fmla="*/ 20812 h 41623"/>
                <a:gd name="connsiteX1" fmla="*/ 20812 w 41623"/>
                <a:gd name="connsiteY1" fmla="*/ 41623 h 41623"/>
                <a:gd name="connsiteX2" fmla="*/ 0 w 41623"/>
                <a:gd name="connsiteY2" fmla="*/ 20812 h 41623"/>
                <a:gd name="connsiteX3" fmla="*/ 20812 w 41623"/>
                <a:gd name="connsiteY3" fmla="*/ 0 h 41623"/>
                <a:gd name="connsiteX4" fmla="*/ 41623 w 41623"/>
                <a:gd name="connsiteY4" fmla="*/ 20812 h 4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23" h="41623">
                  <a:moveTo>
                    <a:pt x="41623" y="20812"/>
                  </a:moveTo>
                  <a:cubicBezTo>
                    <a:pt x="41623" y="32305"/>
                    <a:pt x="32306" y="41623"/>
                    <a:pt x="20812" y="41623"/>
                  </a:cubicBezTo>
                  <a:cubicBezTo>
                    <a:pt x="9318" y="41623"/>
                    <a:pt x="0" y="32306"/>
                    <a:pt x="0" y="20812"/>
                  </a:cubicBezTo>
                  <a:cubicBezTo>
                    <a:pt x="0" y="9318"/>
                    <a:pt x="9318" y="0"/>
                    <a:pt x="20812" y="0"/>
                  </a:cubicBezTo>
                  <a:cubicBezTo>
                    <a:pt x="32305" y="0"/>
                    <a:pt x="41623" y="9318"/>
                    <a:pt x="41623" y="20812"/>
                  </a:cubicBezTo>
                  <a:close/>
                </a:path>
              </a:pathLst>
            </a:custGeom>
            <a:solidFill>
              <a:srgbClr val="737373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8015BE51-7757-59C1-5797-947173F72D67}"/>
                </a:ext>
              </a:extLst>
            </p:cNvPr>
            <p:cNvSpPr/>
            <p:nvPr/>
          </p:nvSpPr>
          <p:spPr>
            <a:xfrm>
              <a:off x="233351" y="5698645"/>
              <a:ext cx="499512" cy="179805"/>
            </a:xfrm>
            <a:custGeom>
              <a:avLst/>
              <a:gdLst>
                <a:gd name="connsiteX0" fmla="*/ 0 w 499512"/>
                <a:gd name="connsiteY0" fmla="*/ 0 h 179805"/>
                <a:gd name="connsiteX1" fmla="*/ 499512 w 499512"/>
                <a:gd name="connsiteY1" fmla="*/ 0 h 179805"/>
                <a:gd name="connsiteX2" fmla="*/ 499512 w 499512"/>
                <a:gd name="connsiteY2" fmla="*/ 179806 h 179805"/>
                <a:gd name="connsiteX3" fmla="*/ 0 w 499512"/>
                <a:gd name="connsiteY3" fmla="*/ 179806 h 179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12" h="179805">
                  <a:moveTo>
                    <a:pt x="0" y="0"/>
                  </a:moveTo>
                  <a:lnTo>
                    <a:pt x="499512" y="0"/>
                  </a:lnTo>
                  <a:lnTo>
                    <a:pt x="499512" y="179806"/>
                  </a:lnTo>
                  <a:lnTo>
                    <a:pt x="0" y="179806"/>
                  </a:lnTo>
                  <a:close/>
                </a:path>
              </a:pathLst>
            </a:custGeom>
            <a:solidFill>
              <a:srgbClr val="CFCFCF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77A83CB-12D9-64C6-64D6-FF2AD575735A}"/>
                </a:ext>
              </a:extLst>
            </p:cNvPr>
            <p:cNvSpPr/>
            <p:nvPr/>
          </p:nvSpPr>
          <p:spPr>
            <a:xfrm>
              <a:off x="229817" y="5623214"/>
              <a:ext cx="126938" cy="25857"/>
            </a:xfrm>
            <a:custGeom>
              <a:avLst/>
              <a:gdLst>
                <a:gd name="connsiteX0" fmla="*/ 0 w 126938"/>
                <a:gd name="connsiteY0" fmla="*/ 0 h 25857"/>
                <a:gd name="connsiteX1" fmla="*/ 126939 w 126938"/>
                <a:gd name="connsiteY1" fmla="*/ 0 h 25857"/>
                <a:gd name="connsiteX2" fmla="*/ 126939 w 126938"/>
                <a:gd name="connsiteY2" fmla="*/ 25857 h 25857"/>
                <a:gd name="connsiteX3" fmla="*/ 0 w 126938"/>
                <a:gd name="connsiteY3" fmla="*/ 25857 h 2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38" h="25857">
                  <a:moveTo>
                    <a:pt x="0" y="0"/>
                  </a:moveTo>
                  <a:lnTo>
                    <a:pt x="126939" y="0"/>
                  </a:lnTo>
                  <a:lnTo>
                    <a:pt x="126939" y="25857"/>
                  </a:lnTo>
                  <a:lnTo>
                    <a:pt x="0" y="25857"/>
                  </a:lnTo>
                  <a:close/>
                </a:path>
              </a:pathLst>
            </a:custGeom>
            <a:solidFill>
              <a:srgbClr val="000000"/>
            </a:solidFill>
            <a:ln w="4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</p:grpSp>
      <p:pic>
        <p:nvPicPr>
          <p:cNvPr id="78" name="Graphic 77" descr="A brushstroke">
            <a:extLst>
              <a:ext uri="{FF2B5EF4-FFF2-40B4-BE49-F238E27FC236}">
                <a16:creationId xmlns:a16="http://schemas.microsoft.com/office/drawing/2014/main" id="{67777B2F-C917-548B-8CAE-8AAC4E318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475" y="-1208423"/>
            <a:ext cx="9813761" cy="6809180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AC455FFD-3DE5-A0C3-034E-A3A67476956E}"/>
              </a:ext>
            </a:extLst>
          </p:cNvPr>
          <p:cNvSpPr txBox="1"/>
          <p:nvPr/>
        </p:nvSpPr>
        <p:spPr>
          <a:xfrm>
            <a:off x="2268680" y="5630606"/>
            <a:ext cx="3439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2200 x 125 x 10</a:t>
            </a:r>
            <a:r>
              <a:rPr lang="lv-LV" sz="2000" i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-6</a:t>
            </a:r>
            <a:r>
              <a:rPr lang="lv-LV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lv-LV" sz="2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0.275 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84C2BE7-A297-1905-E7FF-AFA62994F6D5}"/>
              </a:ext>
            </a:extLst>
          </p:cNvPr>
          <p:cNvSpPr txBox="1"/>
          <p:nvPr/>
        </p:nvSpPr>
        <p:spPr>
          <a:xfrm>
            <a:off x="2229465" y="6126448"/>
            <a:ext cx="3439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2200 x 145 x 10</a:t>
            </a:r>
            <a:r>
              <a:rPr lang="lv-LV" sz="2000" i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-6</a:t>
            </a:r>
            <a:r>
              <a:rPr lang="lv-LV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0.319 t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7B4DF744-015E-760E-DE69-7A62402FD19E}"/>
              </a:ext>
            </a:extLst>
          </p:cNvPr>
          <p:cNvGrpSpPr/>
          <p:nvPr/>
        </p:nvGrpSpPr>
        <p:grpSpPr>
          <a:xfrm rot="15475809">
            <a:off x="5310374" y="4920541"/>
            <a:ext cx="1071735" cy="1019077"/>
            <a:chOff x="11079127" y="2105365"/>
            <a:chExt cx="1505909" cy="1584675"/>
          </a:xfrm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C79F6A8-1996-47B2-CF53-A38BCFD39131}"/>
                </a:ext>
              </a:extLst>
            </p:cNvPr>
            <p:cNvSpPr/>
            <p:nvPr/>
          </p:nvSpPr>
          <p:spPr>
            <a:xfrm>
              <a:off x="11079127" y="2184060"/>
              <a:ext cx="1505909" cy="1505980"/>
            </a:xfrm>
            <a:custGeom>
              <a:avLst/>
              <a:gdLst>
                <a:gd name="connsiteX0" fmla="*/ 1505910 w 1505909"/>
                <a:gd name="connsiteY0" fmla="*/ 1449153 h 1505980"/>
                <a:gd name="connsiteX1" fmla="*/ 1377951 w 1505909"/>
                <a:gd name="connsiteY1" fmla="*/ 1321187 h 1505980"/>
                <a:gd name="connsiteX2" fmla="*/ 1392160 w 1505909"/>
                <a:gd name="connsiteY2" fmla="*/ 1306978 h 1505980"/>
                <a:gd name="connsiteX3" fmla="*/ 1293033 w 1505909"/>
                <a:gd name="connsiteY3" fmla="*/ 1207851 h 1505980"/>
                <a:gd name="connsiteX4" fmla="*/ 1335653 w 1505909"/>
                <a:gd name="connsiteY4" fmla="*/ 1165231 h 1505980"/>
                <a:gd name="connsiteX5" fmla="*/ 937653 w 1505909"/>
                <a:gd name="connsiteY5" fmla="*/ 767225 h 1505980"/>
                <a:gd name="connsiteX6" fmla="*/ 937653 w 1505909"/>
                <a:gd name="connsiteY6" fmla="*/ 824053 h 1505980"/>
                <a:gd name="connsiteX7" fmla="*/ 1278832 w 1505909"/>
                <a:gd name="connsiteY7" fmla="*/ 1165231 h 1505980"/>
                <a:gd name="connsiteX8" fmla="*/ 1264623 w 1505909"/>
                <a:gd name="connsiteY8" fmla="*/ 1179440 h 1505980"/>
                <a:gd name="connsiteX9" fmla="*/ 246252 w 1505909"/>
                <a:gd name="connsiteY9" fmla="*/ 161063 h 1505980"/>
                <a:gd name="connsiteX10" fmla="*/ 51749 w 1505909"/>
                <a:gd name="connsiteY10" fmla="*/ 32854 h 1505980"/>
                <a:gd name="connsiteX11" fmla="*/ 47063 w 1505909"/>
                <a:gd name="connsiteY11" fmla="*/ 37540 h 1505980"/>
                <a:gd name="connsiteX12" fmla="*/ 9523 w 1505909"/>
                <a:gd name="connsiteY12" fmla="*/ 0 h 1505980"/>
                <a:gd name="connsiteX13" fmla="*/ 0 w 1505909"/>
                <a:gd name="connsiteY13" fmla="*/ 9523 h 1505980"/>
                <a:gd name="connsiteX14" fmla="*/ 37540 w 1505909"/>
                <a:gd name="connsiteY14" fmla="*/ 47063 h 1505980"/>
                <a:gd name="connsiteX15" fmla="*/ 32804 w 1505909"/>
                <a:gd name="connsiteY15" fmla="*/ 51799 h 1505980"/>
                <a:gd name="connsiteX16" fmla="*/ 161006 w 1505909"/>
                <a:gd name="connsiteY16" fmla="*/ 246302 h 1505980"/>
                <a:gd name="connsiteX17" fmla="*/ 1306906 w 1505909"/>
                <a:gd name="connsiteY17" fmla="*/ 1392224 h 1505980"/>
                <a:gd name="connsiteX18" fmla="*/ 1321115 w 1505909"/>
                <a:gd name="connsiteY18" fmla="*/ 1378015 h 1505980"/>
                <a:gd name="connsiteX19" fmla="*/ 1449074 w 1505909"/>
                <a:gd name="connsiteY19" fmla="*/ 1505981 h 1505980"/>
                <a:gd name="connsiteX20" fmla="*/ 1505910 w 1505909"/>
                <a:gd name="connsiteY20" fmla="*/ 1449153 h 150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5909" h="1505980">
                  <a:moveTo>
                    <a:pt x="1505910" y="1449153"/>
                  </a:moveTo>
                  <a:lnTo>
                    <a:pt x="1377951" y="1321187"/>
                  </a:lnTo>
                  <a:lnTo>
                    <a:pt x="1392160" y="1306978"/>
                  </a:lnTo>
                  <a:lnTo>
                    <a:pt x="1293033" y="1207851"/>
                  </a:lnTo>
                  <a:lnTo>
                    <a:pt x="1335653" y="1165231"/>
                  </a:lnTo>
                  <a:lnTo>
                    <a:pt x="937653" y="767225"/>
                  </a:lnTo>
                  <a:cubicBezTo>
                    <a:pt x="921958" y="782919"/>
                    <a:pt x="921958" y="808358"/>
                    <a:pt x="937653" y="824053"/>
                  </a:cubicBezTo>
                  <a:lnTo>
                    <a:pt x="1278832" y="1165231"/>
                  </a:lnTo>
                  <a:lnTo>
                    <a:pt x="1264623" y="1179440"/>
                  </a:lnTo>
                  <a:lnTo>
                    <a:pt x="246252" y="161063"/>
                  </a:lnTo>
                  <a:lnTo>
                    <a:pt x="51749" y="32854"/>
                  </a:lnTo>
                  <a:lnTo>
                    <a:pt x="47063" y="37540"/>
                  </a:lnTo>
                  <a:lnTo>
                    <a:pt x="9523" y="0"/>
                  </a:lnTo>
                  <a:lnTo>
                    <a:pt x="0" y="9523"/>
                  </a:lnTo>
                  <a:lnTo>
                    <a:pt x="37540" y="47063"/>
                  </a:lnTo>
                  <a:lnTo>
                    <a:pt x="32804" y="51799"/>
                  </a:lnTo>
                  <a:lnTo>
                    <a:pt x="161006" y="246302"/>
                  </a:lnTo>
                  <a:lnTo>
                    <a:pt x="1306906" y="1392224"/>
                  </a:lnTo>
                  <a:lnTo>
                    <a:pt x="1321115" y="1378015"/>
                  </a:lnTo>
                  <a:lnTo>
                    <a:pt x="1449074" y="1505981"/>
                  </a:lnTo>
                  <a:lnTo>
                    <a:pt x="1505910" y="1449153"/>
                  </a:lnTo>
                  <a:close/>
                </a:path>
              </a:pathLst>
            </a:custGeom>
            <a:solidFill>
              <a:srgbClr val="D2D2D2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  <p:grpSp>
          <p:nvGrpSpPr>
            <p:cNvPr id="126" name="Graphic 79" descr="Graph and note paper with pencils">
              <a:extLst>
                <a:ext uri="{FF2B5EF4-FFF2-40B4-BE49-F238E27FC236}">
                  <a16:creationId xmlns:a16="http://schemas.microsoft.com/office/drawing/2014/main" id="{A33E4ECC-14C5-2E3F-C089-D7986300EDF5}"/>
                </a:ext>
              </a:extLst>
            </p:cNvPr>
            <p:cNvGrpSpPr/>
            <p:nvPr/>
          </p:nvGrpSpPr>
          <p:grpSpPr>
            <a:xfrm>
              <a:off x="11104638" y="2105365"/>
              <a:ext cx="1412158" cy="1517271"/>
              <a:chOff x="12211124" y="3344009"/>
              <a:chExt cx="1412158" cy="1517271"/>
            </a:xfrm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EC96E170-85AB-59BE-7893-FB016C66D50D}"/>
                  </a:ext>
                </a:extLst>
              </p:cNvPr>
              <p:cNvSpPr/>
              <p:nvPr/>
            </p:nvSpPr>
            <p:spPr>
              <a:xfrm rot="-2700000">
                <a:off x="13542916" y="4635140"/>
                <a:ext cx="80366" cy="226140"/>
              </a:xfrm>
              <a:custGeom>
                <a:avLst/>
                <a:gdLst>
                  <a:gd name="connsiteX0" fmla="*/ 0 w 80366"/>
                  <a:gd name="connsiteY0" fmla="*/ 0 h 226140"/>
                  <a:gd name="connsiteX1" fmla="*/ 80367 w 80366"/>
                  <a:gd name="connsiteY1" fmla="*/ 0 h 226140"/>
                  <a:gd name="connsiteX2" fmla="*/ 80367 w 80366"/>
                  <a:gd name="connsiteY2" fmla="*/ 226140 h 226140"/>
                  <a:gd name="connsiteX3" fmla="*/ 0 w 80366"/>
                  <a:gd name="connsiteY3" fmla="*/ 226140 h 22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366" h="226140">
                    <a:moveTo>
                      <a:pt x="0" y="0"/>
                    </a:moveTo>
                    <a:lnTo>
                      <a:pt x="80367" y="0"/>
                    </a:lnTo>
                    <a:lnTo>
                      <a:pt x="80367" y="226140"/>
                    </a:lnTo>
                    <a:lnTo>
                      <a:pt x="0" y="226140"/>
                    </a:lnTo>
                    <a:close/>
                  </a:path>
                </a:pathLst>
              </a:custGeom>
              <a:solidFill>
                <a:srgbClr val="737373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133C2C82-2D37-D07D-6BF8-39C2034D9986}"/>
                  </a:ext>
                </a:extLst>
              </p:cNvPr>
              <p:cNvSpPr/>
              <p:nvPr/>
            </p:nvSpPr>
            <p:spPr>
              <a:xfrm>
                <a:off x="12346619" y="3511808"/>
                <a:ext cx="1231146" cy="1231153"/>
              </a:xfrm>
              <a:custGeom>
                <a:avLst/>
                <a:gdLst>
                  <a:gd name="connsiteX0" fmla="*/ 1231147 w 1231146"/>
                  <a:gd name="connsiteY0" fmla="*/ 1145914 h 1231153"/>
                  <a:gd name="connsiteX1" fmla="*/ 1145900 w 1231146"/>
                  <a:gd name="connsiteY1" fmla="*/ 1231154 h 1231153"/>
                  <a:gd name="connsiteX2" fmla="*/ 0 w 1231146"/>
                  <a:gd name="connsiteY2" fmla="*/ 85246 h 1231153"/>
                  <a:gd name="connsiteX3" fmla="*/ 26268 w 1231146"/>
                  <a:gd name="connsiteY3" fmla="*/ 27032 h 1231153"/>
                  <a:gd name="connsiteX4" fmla="*/ 85239 w 1231146"/>
                  <a:gd name="connsiteY4" fmla="*/ 0 h 1231153"/>
                  <a:gd name="connsiteX5" fmla="*/ 1231147 w 1231146"/>
                  <a:gd name="connsiteY5" fmla="*/ 1145914 h 1231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1146" h="1231153">
                    <a:moveTo>
                      <a:pt x="1231147" y="1145914"/>
                    </a:moveTo>
                    <a:lnTo>
                      <a:pt x="1145900" y="1231154"/>
                    </a:lnTo>
                    <a:lnTo>
                      <a:pt x="0" y="85246"/>
                    </a:lnTo>
                    <a:cubicBezTo>
                      <a:pt x="0" y="85246"/>
                      <a:pt x="2336" y="50963"/>
                      <a:pt x="26268" y="27032"/>
                    </a:cubicBezTo>
                    <a:cubicBezTo>
                      <a:pt x="50199" y="3100"/>
                      <a:pt x="85239" y="0"/>
                      <a:pt x="85239" y="0"/>
                    </a:cubicBezTo>
                    <a:lnTo>
                      <a:pt x="1231147" y="1145914"/>
                    </a:lnTo>
                    <a:close/>
                  </a:path>
                </a:pathLst>
              </a:custGeom>
              <a:solidFill>
                <a:srgbClr val="EDBE00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4171BDB4-A578-ACAB-4148-AAE215E93B01}"/>
                  </a:ext>
                </a:extLst>
              </p:cNvPr>
              <p:cNvSpPr/>
              <p:nvPr/>
            </p:nvSpPr>
            <p:spPr>
              <a:xfrm rot="-2700000">
                <a:off x="12211124" y="3344009"/>
                <a:ext cx="13465" cy="77837"/>
              </a:xfrm>
              <a:custGeom>
                <a:avLst/>
                <a:gdLst>
                  <a:gd name="connsiteX0" fmla="*/ 0 w 13465"/>
                  <a:gd name="connsiteY0" fmla="*/ 0 h 77837"/>
                  <a:gd name="connsiteX1" fmla="*/ 13466 w 13465"/>
                  <a:gd name="connsiteY1" fmla="*/ 0 h 77837"/>
                  <a:gd name="connsiteX2" fmla="*/ 13466 w 13465"/>
                  <a:gd name="connsiteY2" fmla="*/ 77837 h 77837"/>
                  <a:gd name="connsiteX3" fmla="*/ 0 w 13465"/>
                  <a:gd name="connsiteY3" fmla="*/ 77837 h 77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65" h="77837">
                    <a:moveTo>
                      <a:pt x="0" y="0"/>
                    </a:moveTo>
                    <a:lnTo>
                      <a:pt x="13466" y="0"/>
                    </a:lnTo>
                    <a:lnTo>
                      <a:pt x="13466" y="77837"/>
                    </a:lnTo>
                    <a:lnTo>
                      <a:pt x="0" y="77837"/>
                    </a:lnTo>
                    <a:close/>
                  </a:path>
                </a:pathLst>
              </a:custGeom>
              <a:solidFill>
                <a:srgbClr val="505050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7972135B-D784-2FA4-16BE-8439D848E441}"/>
                  </a:ext>
                </a:extLst>
              </p:cNvPr>
              <p:cNvSpPr/>
              <p:nvPr/>
            </p:nvSpPr>
            <p:spPr>
              <a:xfrm>
                <a:off x="13111488" y="4117970"/>
                <a:ext cx="409771" cy="525836"/>
              </a:xfrm>
              <a:custGeom>
                <a:avLst/>
                <a:gdLst>
                  <a:gd name="connsiteX0" fmla="*/ 409771 w 409771"/>
                  <a:gd name="connsiteY0" fmla="*/ 398007 h 525836"/>
                  <a:gd name="connsiteX1" fmla="*/ 11771 w 409771"/>
                  <a:gd name="connsiteY1" fmla="*/ 0 h 525836"/>
                  <a:gd name="connsiteX2" fmla="*/ 11771 w 409771"/>
                  <a:gd name="connsiteY2" fmla="*/ 56828 h 525836"/>
                  <a:gd name="connsiteX3" fmla="*/ 352949 w 409771"/>
                  <a:gd name="connsiteY3" fmla="*/ 398007 h 525836"/>
                  <a:gd name="connsiteX4" fmla="*/ 338876 w 409771"/>
                  <a:gd name="connsiteY4" fmla="*/ 412080 h 525836"/>
                  <a:gd name="connsiteX5" fmla="*/ 310244 w 409771"/>
                  <a:gd name="connsiteY5" fmla="*/ 383448 h 525836"/>
                  <a:gd name="connsiteX6" fmla="*/ 224676 w 409771"/>
                  <a:gd name="connsiteY6" fmla="*/ 469008 h 525836"/>
                  <a:gd name="connsiteX7" fmla="*/ 281505 w 409771"/>
                  <a:gd name="connsiteY7" fmla="*/ 525837 h 525836"/>
                  <a:gd name="connsiteX8" fmla="*/ 409771 w 409771"/>
                  <a:gd name="connsiteY8" fmla="*/ 398007 h 525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9771" h="525836">
                    <a:moveTo>
                      <a:pt x="409771" y="398007"/>
                    </a:moveTo>
                    <a:lnTo>
                      <a:pt x="11771" y="0"/>
                    </a:lnTo>
                    <a:cubicBezTo>
                      <a:pt x="-3924" y="15695"/>
                      <a:pt x="-3924" y="41134"/>
                      <a:pt x="11771" y="56828"/>
                    </a:cubicBezTo>
                    <a:lnTo>
                      <a:pt x="352949" y="398007"/>
                    </a:lnTo>
                    <a:lnTo>
                      <a:pt x="338876" y="412080"/>
                    </a:lnTo>
                    <a:lnTo>
                      <a:pt x="310244" y="383448"/>
                    </a:lnTo>
                    <a:lnTo>
                      <a:pt x="224676" y="469008"/>
                    </a:lnTo>
                    <a:lnTo>
                      <a:pt x="281505" y="525837"/>
                    </a:lnTo>
                    <a:lnTo>
                      <a:pt x="409771" y="398007"/>
                    </a:lnTo>
                    <a:close/>
                  </a:path>
                </a:pathLst>
              </a:custGeom>
              <a:solidFill>
                <a:srgbClr val="737373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82105EAC-6091-81C6-3C33-4EF070240C6F}"/>
                  </a:ext>
                </a:extLst>
              </p:cNvPr>
              <p:cNvSpPr/>
              <p:nvPr/>
            </p:nvSpPr>
            <p:spPr>
              <a:xfrm>
                <a:off x="12218417" y="3383606"/>
                <a:ext cx="213448" cy="213448"/>
              </a:xfrm>
              <a:custGeom>
                <a:avLst/>
                <a:gdLst>
                  <a:gd name="connsiteX0" fmla="*/ 0 w 213448"/>
                  <a:gd name="connsiteY0" fmla="*/ 18938 h 213448"/>
                  <a:gd name="connsiteX1" fmla="*/ 128202 w 213448"/>
                  <a:gd name="connsiteY1" fmla="*/ 213448 h 213448"/>
                  <a:gd name="connsiteX2" fmla="*/ 213448 w 213448"/>
                  <a:gd name="connsiteY2" fmla="*/ 128202 h 213448"/>
                  <a:gd name="connsiteX3" fmla="*/ 18945 w 213448"/>
                  <a:gd name="connsiteY3" fmla="*/ 0 h 213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448" h="213448">
                    <a:moveTo>
                      <a:pt x="0" y="18938"/>
                    </a:moveTo>
                    <a:lnTo>
                      <a:pt x="128202" y="213448"/>
                    </a:lnTo>
                    <a:lnTo>
                      <a:pt x="213448" y="128202"/>
                    </a:lnTo>
                    <a:lnTo>
                      <a:pt x="18945" y="0"/>
                    </a:lnTo>
                    <a:close/>
                  </a:path>
                </a:pathLst>
              </a:custGeom>
              <a:solidFill>
                <a:srgbClr val="737373"/>
              </a:solidFill>
              <a:ln w="7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</p:grpSp>
      <p:sp>
        <p:nvSpPr>
          <p:cNvPr id="196" name="TextBox 195">
            <a:extLst>
              <a:ext uri="{FF2B5EF4-FFF2-40B4-BE49-F238E27FC236}">
                <a16:creationId xmlns:a16="http://schemas.microsoft.com/office/drawing/2014/main" id="{E9814D67-A729-A259-D176-AE43517F604F}"/>
              </a:ext>
            </a:extLst>
          </p:cNvPr>
          <p:cNvSpPr txBox="1"/>
          <p:nvPr/>
        </p:nvSpPr>
        <p:spPr>
          <a:xfrm>
            <a:off x="781324" y="5663661"/>
            <a:ext cx="1324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Aprēķiniem izmanto VVD kalkulatoru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5616DFC-23E3-0338-1B3E-A4E3B5C383BC}"/>
              </a:ext>
            </a:extLst>
          </p:cNvPr>
          <p:cNvSpPr txBox="1"/>
          <p:nvPr/>
        </p:nvSpPr>
        <p:spPr>
          <a:xfrm>
            <a:off x="-9358" y="2023145"/>
            <a:ext cx="1700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Formula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13AD8DFD-DCEA-5D7B-D031-6C2E1E279B06}"/>
              </a:ext>
            </a:extLst>
          </p:cNvPr>
          <p:cNvSpPr txBox="1"/>
          <p:nvPr/>
        </p:nvSpPr>
        <p:spPr>
          <a:xfrm>
            <a:off x="6582606" y="2932744"/>
            <a:ext cx="3210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 atļaujā nav norādīts limits, izmanto testēšanas rezultātus un 6. un 7. ailē norāda vienu un to pašu</a:t>
            </a:r>
          </a:p>
        </p:txBody>
      </p:sp>
      <p:sp>
        <p:nvSpPr>
          <p:cNvPr id="198" name="Freeform 3">
            <a:extLst>
              <a:ext uri="{FF2B5EF4-FFF2-40B4-BE49-F238E27FC236}">
                <a16:creationId xmlns:a16="http://schemas.microsoft.com/office/drawing/2014/main" id="{21E00D17-E08B-929A-3118-96AF4BC07B6E}"/>
              </a:ext>
            </a:extLst>
          </p:cNvPr>
          <p:cNvSpPr/>
          <p:nvPr/>
        </p:nvSpPr>
        <p:spPr>
          <a:xfrm rot="10179577">
            <a:off x="5971645" y="2697362"/>
            <a:ext cx="1122324" cy="411787"/>
          </a:xfrm>
          <a:custGeom>
            <a:avLst/>
            <a:gdLst/>
            <a:ahLst/>
            <a:cxnLst/>
            <a:rect l="l" t="t" r="r" b="b"/>
            <a:pathLst>
              <a:path w="7315200" h="3125585">
                <a:moveTo>
                  <a:pt x="0" y="0"/>
                </a:moveTo>
                <a:lnTo>
                  <a:pt x="7315200" y="0"/>
                </a:lnTo>
                <a:lnTo>
                  <a:pt x="7315200" y="3125585"/>
                </a:lnTo>
                <a:lnTo>
                  <a:pt x="0" y="31255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199" name="Freeform 4">
            <a:extLst>
              <a:ext uri="{FF2B5EF4-FFF2-40B4-BE49-F238E27FC236}">
                <a16:creationId xmlns:a16="http://schemas.microsoft.com/office/drawing/2014/main" id="{E8900AAC-8AF5-27FC-C016-E69906802A9C}"/>
              </a:ext>
            </a:extLst>
          </p:cNvPr>
          <p:cNvSpPr/>
          <p:nvPr/>
        </p:nvSpPr>
        <p:spPr>
          <a:xfrm>
            <a:off x="1463664" y="2029786"/>
            <a:ext cx="1100015" cy="502485"/>
          </a:xfrm>
          <a:custGeom>
            <a:avLst/>
            <a:gdLst/>
            <a:ahLst/>
            <a:cxnLst/>
            <a:rect l="l" t="t" r="r" b="b"/>
            <a:pathLst>
              <a:path w="7315200" h="3337560">
                <a:moveTo>
                  <a:pt x="0" y="0"/>
                </a:moveTo>
                <a:lnTo>
                  <a:pt x="7315200" y="0"/>
                </a:lnTo>
                <a:lnTo>
                  <a:pt x="7315200" y="3337560"/>
                </a:lnTo>
                <a:lnTo>
                  <a:pt x="0" y="33375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200" name="Freeform 5">
            <a:extLst>
              <a:ext uri="{FF2B5EF4-FFF2-40B4-BE49-F238E27FC236}">
                <a16:creationId xmlns:a16="http://schemas.microsoft.com/office/drawing/2014/main" id="{1521FAAB-5222-3A93-4DAE-5856D991AD9D}"/>
              </a:ext>
            </a:extLst>
          </p:cNvPr>
          <p:cNvSpPr/>
          <p:nvPr/>
        </p:nvSpPr>
        <p:spPr>
          <a:xfrm rot="13625939">
            <a:off x="5587589" y="5799671"/>
            <a:ext cx="1096039" cy="1453304"/>
          </a:xfrm>
          <a:custGeom>
            <a:avLst/>
            <a:gdLst/>
            <a:ahLst/>
            <a:cxnLst/>
            <a:rect l="l" t="t" r="r" b="b"/>
            <a:pathLst>
              <a:path w="3710801" h="4114800">
                <a:moveTo>
                  <a:pt x="0" y="0"/>
                </a:moveTo>
                <a:lnTo>
                  <a:pt x="3710802" y="0"/>
                </a:lnTo>
                <a:lnTo>
                  <a:pt x="37108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202" name="Freeform 8">
            <a:extLst>
              <a:ext uri="{FF2B5EF4-FFF2-40B4-BE49-F238E27FC236}">
                <a16:creationId xmlns:a16="http://schemas.microsoft.com/office/drawing/2014/main" id="{A893358E-84FD-75E2-F4D9-C8E2764EC040}"/>
              </a:ext>
            </a:extLst>
          </p:cNvPr>
          <p:cNvSpPr/>
          <p:nvPr/>
        </p:nvSpPr>
        <p:spPr>
          <a:xfrm>
            <a:off x="6742316" y="1645259"/>
            <a:ext cx="1667999" cy="1129265"/>
          </a:xfrm>
          <a:custGeom>
            <a:avLst/>
            <a:gdLst/>
            <a:ahLst/>
            <a:cxnLst/>
            <a:rect l="l" t="t" r="r" b="b"/>
            <a:pathLst>
              <a:path w="6318311" h="4114800">
                <a:moveTo>
                  <a:pt x="0" y="0"/>
                </a:moveTo>
                <a:lnTo>
                  <a:pt x="6318311" y="0"/>
                </a:lnTo>
                <a:lnTo>
                  <a:pt x="63183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300E2325-AAE7-6132-C0E6-B328E62FDB58}"/>
              </a:ext>
            </a:extLst>
          </p:cNvPr>
          <p:cNvSpPr txBox="1"/>
          <p:nvPr/>
        </p:nvSpPr>
        <p:spPr>
          <a:xfrm>
            <a:off x="552504" y="2721756"/>
            <a:ext cx="5904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Limita atlikumam taksācijas perioda sākumā (7.aile) izmanto </a:t>
            </a:r>
            <a:r>
              <a:rPr lang="lv-LV" sz="1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atļaujā norādīto koncentrācijas limitu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EF5C5C5C-F44B-BD86-6615-41DA6CFFA3FA}"/>
              </a:ext>
            </a:extLst>
          </p:cNvPr>
          <p:cNvSpPr txBox="1"/>
          <p:nvPr/>
        </p:nvSpPr>
        <p:spPr>
          <a:xfrm>
            <a:off x="513479" y="3303374"/>
            <a:ext cx="56851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Faktiskajam apjomam (6.aile) izmanto </a:t>
            </a:r>
            <a:r>
              <a:rPr lang="lv-LV" sz="1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testēšanas rezultātus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D32100A2-EA41-087C-6822-F9C9CD7AC71B}"/>
              </a:ext>
            </a:extLst>
          </p:cNvPr>
          <p:cNvSpPr txBox="1"/>
          <p:nvPr/>
        </p:nvSpPr>
        <p:spPr>
          <a:xfrm>
            <a:off x="-19383" y="4256906"/>
            <a:ext cx="1668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Piemērs</a:t>
            </a:r>
          </a:p>
        </p:txBody>
      </p:sp>
      <p:sp>
        <p:nvSpPr>
          <p:cNvPr id="206" name="Freeform 4">
            <a:extLst>
              <a:ext uri="{FF2B5EF4-FFF2-40B4-BE49-F238E27FC236}">
                <a16:creationId xmlns:a16="http://schemas.microsoft.com/office/drawing/2014/main" id="{9C7B9F2E-D76A-4614-6B10-350775C7E772}"/>
              </a:ext>
            </a:extLst>
          </p:cNvPr>
          <p:cNvSpPr/>
          <p:nvPr/>
        </p:nvSpPr>
        <p:spPr>
          <a:xfrm>
            <a:off x="1421197" y="4266517"/>
            <a:ext cx="1100015" cy="502485"/>
          </a:xfrm>
          <a:custGeom>
            <a:avLst/>
            <a:gdLst/>
            <a:ahLst/>
            <a:cxnLst/>
            <a:rect l="l" t="t" r="r" b="b"/>
            <a:pathLst>
              <a:path w="7315200" h="3337560">
                <a:moveTo>
                  <a:pt x="0" y="0"/>
                </a:moveTo>
                <a:lnTo>
                  <a:pt x="7315200" y="0"/>
                </a:lnTo>
                <a:lnTo>
                  <a:pt x="7315200" y="3337560"/>
                </a:lnTo>
                <a:lnTo>
                  <a:pt x="0" y="33375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77A93C85-7D0E-BC11-06D3-E7E665FD193F}"/>
              </a:ext>
            </a:extLst>
          </p:cNvPr>
          <p:cNvSpPr txBox="1"/>
          <p:nvPr/>
        </p:nvSpPr>
        <p:spPr>
          <a:xfrm>
            <a:off x="1367985" y="1060484"/>
            <a:ext cx="8538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DRN aprēķinos NAV izmantojams atļaujā norādītais limits tonnas/gadā, IR jāizmanto </a:t>
            </a:r>
            <a:r>
              <a:rPr lang="lv-LV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ceturkšņa aprēķināto faktisko limitu</a:t>
            </a:r>
            <a:r>
              <a:rPr lang="lv-LV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atbilstoši formulai:</a:t>
            </a:r>
          </a:p>
        </p:txBody>
      </p:sp>
      <p:sp>
        <p:nvSpPr>
          <p:cNvPr id="2" name="Google Shape;58;p13">
            <a:extLst>
              <a:ext uri="{FF2B5EF4-FFF2-40B4-BE49-F238E27FC236}">
                <a16:creationId xmlns:a16="http://schemas.microsoft.com/office/drawing/2014/main" id="{7839AA05-3534-9EAD-E88E-07A23C70A75F}"/>
              </a:ext>
            </a:extLst>
          </p:cNvPr>
          <p:cNvSpPr/>
          <p:nvPr/>
        </p:nvSpPr>
        <p:spPr>
          <a:xfrm rot="2091774">
            <a:off x="317587" y="2800055"/>
            <a:ext cx="266387" cy="281619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chemeClr val="bg2">
              <a:lumMod val="10000"/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58;p13">
            <a:extLst>
              <a:ext uri="{FF2B5EF4-FFF2-40B4-BE49-F238E27FC236}">
                <a16:creationId xmlns:a16="http://schemas.microsoft.com/office/drawing/2014/main" id="{7B863A24-FE72-687A-DFAC-C5C32D614DD3}"/>
              </a:ext>
            </a:extLst>
          </p:cNvPr>
          <p:cNvSpPr/>
          <p:nvPr/>
        </p:nvSpPr>
        <p:spPr>
          <a:xfrm rot="2091774">
            <a:off x="315710" y="3295418"/>
            <a:ext cx="266387" cy="281619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chemeClr val="bg2">
              <a:lumMod val="10000"/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D4073122-F672-312A-8020-C9CC8FA0C19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15" y="144363"/>
            <a:ext cx="1073602" cy="129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85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1222</TotalTime>
  <Words>346</Words>
  <Application>Microsoft Office PowerPoint</Application>
  <PresentationFormat>A4 Paper (210x297 mm)</PresentationFormat>
  <Paragraphs>76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Vikija Kupča</dc:creator>
  <cp:lastModifiedBy>Vladislavs Sardiko</cp:lastModifiedBy>
  <cp:revision>4</cp:revision>
  <dcterms:created xsi:type="dcterms:W3CDTF">2024-10-28T14:47:05Z</dcterms:created>
  <dcterms:modified xsi:type="dcterms:W3CDTF">2024-11-04T12:13:27Z</dcterms:modified>
</cp:coreProperties>
</file>