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70" r:id="rId3"/>
    <p:sldId id="259" r:id="rId4"/>
    <p:sldId id="285" r:id="rId5"/>
    <p:sldId id="283" r:id="rId6"/>
    <p:sldId id="299" r:id="rId7"/>
    <p:sldId id="314" r:id="rId8"/>
    <p:sldId id="281" r:id="rId9"/>
    <p:sldId id="300" r:id="rId10"/>
    <p:sldId id="311" r:id="rId11"/>
    <p:sldId id="313" r:id="rId12"/>
    <p:sldId id="316" r:id="rId13"/>
    <p:sldId id="318" r:id="rId14"/>
    <p:sldId id="317" r:id="rId15"/>
    <p:sldId id="282" r:id="rId16"/>
    <p:sldId id="278" r:id="rId17"/>
    <p:sldId id="302" r:id="rId18"/>
    <p:sldId id="309" r:id="rId19"/>
    <p:sldId id="279" r:id="rId20"/>
    <p:sldId id="294" r:id="rId21"/>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F8C023-D44C-4C06-AD3E-5EBE178B7715}">
          <p14:sldIdLst>
            <p14:sldId id="270"/>
            <p14:sldId id="259"/>
            <p14:sldId id="285"/>
            <p14:sldId id="283"/>
            <p14:sldId id="299"/>
            <p14:sldId id="314"/>
            <p14:sldId id="281"/>
            <p14:sldId id="300"/>
            <p14:sldId id="311"/>
            <p14:sldId id="313"/>
            <p14:sldId id="316"/>
            <p14:sldId id="318"/>
            <p14:sldId id="317"/>
            <p14:sldId id="282"/>
            <p14:sldId id="278"/>
            <p14:sldId id="302"/>
            <p14:sldId id="309"/>
            <p14:sldId id="279"/>
            <p14:sldId id="2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ija Smite" userId="21ac4500-a10b-41bb-b5ad-bc0328a7d765" providerId="ADAL" clId="{945826A4-8D97-476F-A810-9EF22D9BB9C4}"/>
    <pc:docChg chg="custSel modSld">
      <pc:chgData name="Evija Smite" userId="21ac4500-a10b-41bb-b5ad-bc0328a7d765" providerId="ADAL" clId="{945826A4-8D97-476F-A810-9EF22D9BB9C4}" dt="2025-12-09T13:01:05.499" v="75" actId="120"/>
      <pc:docMkLst>
        <pc:docMk/>
      </pc:docMkLst>
      <pc:sldChg chg="addSp delSp modSp mod">
        <pc:chgData name="Evija Smite" userId="21ac4500-a10b-41bb-b5ad-bc0328a7d765" providerId="ADAL" clId="{945826A4-8D97-476F-A810-9EF22D9BB9C4}" dt="2025-12-09T12:57:14.478" v="41" actId="14100"/>
        <pc:sldMkLst>
          <pc:docMk/>
          <pc:sldMk cId="1757960218" sldId="302"/>
        </pc:sldMkLst>
        <pc:spChg chg="add del mod">
          <ac:chgData name="Evija Smite" userId="21ac4500-a10b-41bb-b5ad-bc0328a7d765" providerId="ADAL" clId="{945826A4-8D97-476F-A810-9EF22D9BB9C4}" dt="2025-12-09T12:49:44.264" v="1" actId="478"/>
          <ac:spMkLst>
            <pc:docMk/>
            <pc:sldMk cId="1757960218" sldId="302"/>
            <ac:spMk id="8" creationId="{ABA5B1EC-E4D5-5308-0EAC-6F91D0007450}"/>
          </ac:spMkLst>
        </pc:spChg>
        <pc:spChg chg="add mod">
          <ac:chgData name="Evija Smite" userId="21ac4500-a10b-41bb-b5ad-bc0328a7d765" providerId="ADAL" clId="{945826A4-8D97-476F-A810-9EF22D9BB9C4}" dt="2025-12-09T12:57:14.478" v="41" actId="14100"/>
          <ac:spMkLst>
            <pc:docMk/>
            <pc:sldMk cId="1757960218" sldId="302"/>
            <ac:spMk id="20" creationId="{9FBE36C4-78B7-73C9-C73E-D38C1BEF2AD9}"/>
          </ac:spMkLst>
        </pc:spChg>
        <pc:grpChg chg="del">
          <ac:chgData name="Evija Smite" userId="21ac4500-a10b-41bb-b5ad-bc0328a7d765" providerId="ADAL" clId="{945826A4-8D97-476F-A810-9EF22D9BB9C4}" dt="2025-12-09T12:49:48.113" v="2" actId="478"/>
          <ac:grpSpMkLst>
            <pc:docMk/>
            <pc:sldMk cId="1757960218" sldId="302"/>
            <ac:grpSpMk id="54" creationId="{3215C3C2-CA4A-3DAF-87ED-F8E0AF9B179C}"/>
          </ac:grpSpMkLst>
        </pc:grpChg>
        <pc:grpChg chg="del">
          <ac:chgData name="Evija Smite" userId="21ac4500-a10b-41bb-b5ad-bc0328a7d765" providerId="ADAL" clId="{945826A4-8D97-476F-A810-9EF22D9BB9C4}" dt="2025-12-09T12:49:55.100" v="5" actId="478"/>
          <ac:grpSpMkLst>
            <pc:docMk/>
            <pc:sldMk cId="1757960218" sldId="302"/>
            <ac:grpSpMk id="168" creationId="{2083459B-41DA-1C1C-AFDB-4FC84C8CE5F4}"/>
          </ac:grpSpMkLst>
        </pc:grpChg>
        <pc:grpChg chg="del">
          <ac:chgData name="Evija Smite" userId="21ac4500-a10b-41bb-b5ad-bc0328a7d765" providerId="ADAL" clId="{945826A4-8D97-476F-A810-9EF22D9BB9C4}" dt="2025-12-09T12:49:50.620" v="3" actId="478"/>
          <ac:grpSpMkLst>
            <pc:docMk/>
            <pc:sldMk cId="1757960218" sldId="302"/>
            <ac:grpSpMk id="173" creationId="{75AADCCE-4038-6B51-9BF2-FC11F3C97CD9}"/>
          </ac:grpSpMkLst>
        </pc:grpChg>
        <pc:grpChg chg="del">
          <ac:chgData name="Evija Smite" userId="21ac4500-a10b-41bb-b5ad-bc0328a7d765" providerId="ADAL" clId="{945826A4-8D97-476F-A810-9EF22D9BB9C4}" dt="2025-12-09T12:49:52.799" v="4" actId="478"/>
          <ac:grpSpMkLst>
            <pc:docMk/>
            <pc:sldMk cId="1757960218" sldId="302"/>
            <ac:grpSpMk id="178" creationId="{EB9611B9-20D4-3794-363F-60130CA08632}"/>
          </ac:grpSpMkLst>
        </pc:grpChg>
        <pc:picChg chg="del">
          <ac:chgData name="Evija Smite" userId="21ac4500-a10b-41bb-b5ad-bc0328a7d765" providerId="ADAL" clId="{945826A4-8D97-476F-A810-9EF22D9BB9C4}" dt="2025-12-09T12:49:33.294" v="0" actId="478"/>
          <ac:picMkLst>
            <pc:docMk/>
            <pc:sldMk cId="1757960218" sldId="302"/>
            <ac:picMk id="11" creationId="{749028F0-F918-94F7-9FAF-A2CA07CE615D}"/>
          </ac:picMkLst>
        </pc:picChg>
        <pc:inkChg chg="del">
          <ac:chgData name="Evija Smite" userId="21ac4500-a10b-41bb-b5ad-bc0328a7d765" providerId="ADAL" clId="{945826A4-8D97-476F-A810-9EF22D9BB9C4}" dt="2025-12-09T12:50:02.108" v="8" actId="478"/>
          <ac:inkMkLst>
            <pc:docMk/>
            <pc:sldMk cId="1757960218" sldId="302"/>
            <ac:inkMk id="75" creationId="{E7AECF6E-114A-6149-6875-4155A5CD7DF3}"/>
          </ac:inkMkLst>
        </pc:inkChg>
        <pc:inkChg chg="del">
          <ac:chgData name="Evija Smite" userId="21ac4500-a10b-41bb-b5ad-bc0328a7d765" providerId="ADAL" clId="{945826A4-8D97-476F-A810-9EF22D9BB9C4}" dt="2025-12-09T12:50:09.721" v="11" actId="478"/>
          <ac:inkMkLst>
            <pc:docMk/>
            <pc:sldMk cId="1757960218" sldId="302"/>
            <ac:inkMk id="141" creationId="{8EFC6457-9001-F956-5984-CCB9C4B802BA}"/>
          </ac:inkMkLst>
        </pc:inkChg>
        <pc:inkChg chg="del">
          <ac:chgData name="Evija Smite" userId="21ac4500-a10b-41bb-b5ad-bc0328a7d765" providerId="ADAL" clId="{945826A4-8D97-476F-A810-9EF22D9BB9C4}" dt="2025-12-09T12:50:07.539" v="10" actId="478"/>
          <ac:inkMkLst>
            <pc:docMk/>
            <pc:sldMk cId="1757960218" sldId="302"/>
            <ac:inkMk id="148" creationId="{D049E2DA-4D4D-1238-727C-559AC8E84AB6}"/>
          </ac:inkMkLst>
        </pc:inkChg>
        <pc:inkChg chg="del">
          <ac:chgData name="Evija Smite" userId="21ac4500-a10b-41bb-b5ad-bc0328a7d765" providerId="ADAL" clId="{945826A4-8D97-476F-A810-9EF22D9BB9C4}" dt="2025-12-09T12:49:59.867" v="7" actId="478"/>
          <ac:inkMkLst>
            <pc:docMk/>
            <pc:sldMk cId="1757960218" sldId="302"/>
            <ac:inkMk id="157" creationId="{E4F70966-CA3F-5C99-6AB0-F0BF0C16593B}"/>
          </ac:inkMkLst>
        </pc:inkChg>
        <pc:inkChg chg="del">
          <ac:chgData name="Evija Smite" userId="21ac4500-a10b-41bb-b5ad-bc0328a7d765" providerId="ADAL" clId="{945826A4-8D97-476F-A810-9EF22D9BB9C4}" dt="2025-12-09T12:50:04.605" v="9" actId="478"/>
          <ac:inkMkLst>
            <pc:docMk/>
            <pc:sldMk cId="1757960218" sldId="302"/>
            <ac:inkMk id="158" creationId="{11F10C4F-92DB-6DF1-B639-755A9A7DE554}"/>
          </ac:inkMkLst>
        </pc:inkChg>
        <pc:inkChg chg="del">
          <ac:chgData name="Evija Smite" userId="21ac4500-a10b-41bb-b5ad-bc0328a7d765" providerId="ADAL" clId="{945826A4-8D97-476F-A810-9EF22D9BB9C4}" dt="2025-12-09T12:49:57.143" v="6" actId="478"/>
          <ac:inkMkLst>
            <pc:docMk/>
            <pc:sldMk cId="1757960218" sldId="302"/>
            <ac:inkMk id="169" creationId="{D67D089C-01A9-EEC9-E403-C2E5D992966B}"/>
          </ac:inkMkLst>
        </pc:inkChg>
      </pc:sldChg>
      <pc:sldChg chg="modSp mod">
        <pc:chgData name="Evija Smite" userId="21ac4500-a10b-41bb-b5ad-bc0328a7d765" providerId="ADAL" clId="{945826A4-8D97-476F-A810-9EF22D9BB9C4}" dt="2025-12-09T13:01:05.499" v="75" actId="120"/>
        <pc:sldMkLst>
          <pc:docMk/>
          <pc:sldMk cId="38645231" sldId="309"/>
        </pc:sldMkLst>
        <pc:spChg chg="mod">
          <ac:chgData name="Evija Smite" userId="21ac4500-a10b-41bb-b5ad-bc0328a7d765" providerId="ADAL" clId="{945826A4-8D97-476F-A810-9EF22D9BB9C4}" dt="2025-12-09T13:01:05.499" v="75" actId="120"/>
          <ac:spMkLst>
            <pc:docMk/>
            <pc:sldMk cId="38645231" sldId="309"/>
            <ac:spMk id="2" creationId="{42234CCD-FF5B-17F6-6D73-8821AE0D3D49}"/>
          </ac:spMkLst>
        </pc:spChg>
        <pc:spChg chg="mod">
          <ac:chgData name="Evija Smite" userId="21ac4500-a10b-41bb-b5ad-bc0328a7d765" providerId="ADAL" clId="{945826A4-8D97-476F-A810-9EF22D9BB9C4}" dt="2025-12-09T12:59:21.142" v="52" actId="1076"/>
          <ac:spMkLst>
            <pc:docMk/>
            <pc:sldMk cId="38645231" sldId="309"/>
            <ac:spMk id="17" creationId="{AB6E6942-496C-4A7F-9ED8-84D658798B00}"/>
          </ac:spMkLst>
        </pc:spChg>
        <pc:picChg chg="mod">
          <ac:chgData name="Evija Smite" userId="21ac4500-a10b-41bb-b5ad-bc0328a7d765" providerId="ADAL" clId="{945826A4-8D97-476F-A810-9EF22D9BB9C4}" dt="2025-12-09T12:59:10.610" v="50" actId="1076"/>
          <ac:picMkLst>
            <pc:docMk/>
            <pc:sldMk cId="38645231" sldId="309"/>
            <ac:picMk id="8" creationId="{7410767D-3CE2-C954-1E0A-EDE96F94F179}"/>
          </ac:picMkLst>
        </pc:picChg>
        <pc:inkChg chg="mod">
          <ac:chgData name="Evija Smite" userId="21ac4500-a10b-41bb-b5ad-bc0328a7d765" providerId="ADAL" clId="{945826A4-8D97-476F-A810-9EF22D9BB9C4}" dt="2025-12-09T12:59:15.641" v="51" actId="1076"/>
          <ac:inkMkLst>
            <pc:docMk/>
            <pc:sldMk cId="38645231" sldId="309"/>
            <ac:inkMk id="19" creationId="{453A3EBE-DB51-9A80-51BF-A02D3C8C6ECB}"/>
          </ac:inkMkLst>
        </pc:inkChg>
        <pc:inkChg chg="mod">
          <ac:chgData name="Evija Smite" userId="21ac4500-a10b-41bb-b5ad-bc0328a7d765" providerId="ADAL" clId="{945826A4-8D97-476F-A810-9EF22D9BB9C4}" dt="2025-12-09T12:59:27.353" v="53" actId="1076"/>
          <ac:inkMkLst>
            <pc:docMk/>
            <pc:sldMk cId="38645231" sldId="309"/>
            <ac:inkMk id="21" creationId="{16AF2B88-78A9-FE37-550F-3CA034FCA301}"/>
          </ac:inkMkLst>
        </pc:ink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dirty="0"/>
              <a:t>Izņemtie</a:t>
            </a:r>
            <a:r>
              <a:rPr lang="lv-LV" baseline="0" dirty="0"/>
              <a:t> nelikumīgie zvejas rīki iekšējos ūdeņos no 2008. līdz 2024. gadam</a:t>
            </a:r>
            <a:endParaRPr lang="lv-LV"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6.2710117739984694E-2"/>
          <c:y val="0.15689509306260577"/>
          <c:w val="0.9042631377582504"/>
          <c:h val="0.7407433683733694"/>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'Izņemtie zvejas rīki Nr.1.'!$B$3:$T$3</c:f>
              <c:numCache>
                <c:formatCode>General</c:formatCode>
                <c:ptCount val="19"/>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'Izņemtie zvejas rīki Nr.1.'!$B$4:$T$4</c:f>
              <c:numCache>
                <c:formatCode>General</c:formatCode>
                <c:ptCount val="19"/>
                <c:pt idx="2">
                  <c:v>10857</c:v>
                </c:pt>
                <c:pt idx="3">
                  <c:v>9856</c:v>
                </c:pt>
                <c:pt idx="4">
                  <c:v>9068</c:v>
                </c:pt>
                <c:pt idx="5">
                  <c:v>7782</c:v>
                </c:pt>
                <c:pt idx="6">
                  <c:v>6857</c:v>
                </c:pt>
                <c:pt idx="7">
                  <c:v>6661</c:v>
                </c:pt>
                <c:pt idx="8">
                  <c:v>6561</c:v>
                </c:pt>
                <c:pt idx="9">
                  <c:v>5744</c:v>
                </c:pt>
                <c:pt idx="10">
                  <c:v>6814</c:v>
                </c:pt>
                <c:pt idx="11">
                  <c:v>4251</c:v>
                </c:pt>
                <c:pt idx="12">
                  <c:v>3596</c:v>
                </c:pt>
                <c:pt idx="13">
                  <c:v>3917</c:v>
                </c:pt>
                <c:pt idx="14">
                  <c:v>1903</c:v>
                </c:pt>
                <c:pt idx="15">
                  <c:v>2690</c:v>
                </c:pt>
                <c:pt idx="16">
                  <c:v>2188</c:v>
                </c:pt>
                <c:pt idx="17">
                  <c:v>1659</c:v>
                </c:pt>
                <c:pt idx="18">
                  <c:v>1495</c:v>
                </c:pt>
              </c:numCache>
            </c:numRef>
          </c:val>
          <c:extLst>
            <c:ext xmlns:c16="http://schemas.microsoft.com/office/drawing/2014/chart" uri="{C3380CC4-5D6E-409C-BE32-E72D297353CC}">
              <c16:uniqueId val="{00000000-3967-4D66-BA49-514F69D02028}"/>
            </c:ext>
          </c:extLst>
        </c:ser>
        <c:dLbls>
          <c:dLblPos val="outEnd"/>
          <c:showLegendKey val="0"/>
          <c:showVal val="1"/>
          <c:showCatName val="0"/>
          <c:showSerName val="0"/>
          <c:showPercent val="0"/>
          <c:showBubbleSize val="0"/>
        </c:dLbls>
        <c:gapWidth val="219"/>
        <c:overlap val="-27"/>
        <c:axId val="346251208"/>
        <c:axId val="346251592"/>
      </c:barChart>
      <c:catAx>
        <c:axId val="346251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346251592"/>
        <c:crosses val="autoZero"/>
        <c:auto val="1"/>
        <c:lblAlgn val="ctr"/>
        <c:lblOffset val="100"/>
        <c:noMultiLvlLbl val="0"/>
      </c:catAx>
      <c:valAx>
        <c:axId val="346251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346251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v-LV"/>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lv-LV" dirty="0"/>
              <a:t>Rīki</a:t>
            </a:r>
            <a:r>
              <a:rPr lang="lv-LV" baseline="0" dirty="0"/>
              <a:t> pēc veidiem % 2024</a:t>
            </a:r>
            <a:endParaRPr lang="lv-LV" dirty="0"/>
          </a:p>
        </c:rich>
      </c:tx>
      <c:layout>
        <c:manualLayout>
          <c:xMode val="edge"/>
          <c:yMode val="edge"/>
          <c:x val="0.40167175196850391"/>
          <c:y val="3.5316265967633244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0.23083202099737532"/>
          <c:y val="1.4423883104844281E-3"/>
          <c:w val="0.73905307495245731"/>
          <c:h val="0.91006374586471894"/>
        </c:manualLayout>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extLst>
              <c:ext xmlns:c16="http://schemas.microsoft.com/office/drawing/2014/chart" uri="{C3380CC4-5D6E-409C-BE32-E72D297353CC}">
                <c16:uniqueId val="{00000000-7055-4906-84A5-48352BB984F9}"/>
              </c:ext>
            </c:extLst>
          </c:dPt>
          <c:dPt>
            <c:idx val="1"/>
            <c:invertIfNegative val="0"/>
            <c:bubble3D val="0"/>
            <c:extLst>
              <c:ext xmlns:c16="http://schemas.microsoft.com/office/drawing/2014/chart" uri="{C3380CC4-5D6E-409C-BE32-E72D297353CC}">
                <c16:uniqueId val="{00000001-7055-4906-84A5-48352BB984F9}"/>
              </c:ext>
            </c:extLst>
          </c:dPt>
          <c:dPt>
            <c:idx val="2"/>
            <c:invertIfNegative val="0"/>
            <c:bubble3D val="0"/>
            <c:extLst>
              <c:ext xmlns:c16="http://schemas.microsoft.com/office/drawing/2014/chart" uri="{C3380CC4-5D6E-409C-BE32-E72D297353CC}">
                <c16:uniqueId val="{00000002-7055-4906-84A5-48352BB984F9}"/>
              </c:ext>
            </c:extLst>
          </c:dPt>
          <c:dPt>
            <c:idx val="3"/>
            <c:invertIfNegative val="0"/>
            <c:bubble3D val="0"/>
            <c:extLst>
              <c:ext xmlns:c16="http://schemas.microsoft.com/office/drawing/2014/chart" uri="{C3380CC4-5D6E-409C-BE32-E72D297353CC}">
                <c16:uniqueId val="{00000003-7055-4906-84A5-48352BB984F9}"/>
              </c:ext>
            </c:extLst>
          </c:dPt>
          <c:dPt>
            <c:idx val="4"/>
            <c:invertIfNegative val="0"/>
            <c:bubble3D val="0"/>
            <c:extLst>
              <c:ext xmlns:c16="http://schemas.microsoft.com/office/drawing/2014/chart" uri="{C3380CC4-5D6E-409C-BE32-E72D297353CC}">
                <c16:uniqueId val="{00000004-7055-4906-84A5-48352BB984F9}"/>
              </c:ext>
            </c:extLst>
          </c:dPt>
          <c:dPt>
            <c:idx val="5"/>
            <c:invertIfNegative val="0"/>
            <c:bubble3D val="0"/>
            <c:extLst>
              <c:ext xmlns:c16="http://schemas.microsoft.com/office/drawing/2014/chart" uri="{C3380CC4-5D6E-409C-BE32-E72D297353CC}">
                <c16:uniqueId val="{00000005-7055-4906-84A5-48352BB984F9}"/>
              </c:ext>
            </c:extLst>
          </c:dPt>
          <c:dPt>
            <c:idx val="6"/>
            <c:invertIfNegative val="0"/>
            <c:bubble3D val="0"/>
            <c:extLst>
              <c:ext xmlns:c16="http://schemas.microsoft.com/office/drawing/2014/chart" uri="{C3380CC4-5D6E-409C-BE32-E72D297353CC}">
                <c16:uniqueId val="{00000006-7055-4906-84A5-48352BB984F9}"/>
              </c:ext>
            </c:extLst>
          </c:dPt>
          <c:dPt>
            <c:idx val="7"/>
            <c:invertIfNegative val="0"/>
            <c:bubble3D val="0"/>
            <c:extLst>
              <c:ext xmlns:c16="http://schemas.microsoft.com/office/drawing/2014/chart" uri="{C3380CC4-5D6E-409C-BE32-E72D297353CC}">
                <c16:uniqueId val="{00000007-7055-4906-84A5-48352BB984F9}"/>
              </c:ext>
            </c:extLst>
          </c:dPt>
          <c:dPt>
            <c:idx val="8"/>
            <c:invertIfNegative val="0"/>
            <c:bubble3D val="0"/>
            <c:extLst>
              <c:ext xmlns:c16="http://schemas.microsoft.com/office/drawing/2014/chart" uri="{C3380CC4-5D6E-409C-BE32-E72D297353CC}">
                <c16:uniqueId val="{00000008-7055-4906-84A5-48352BB984F9}"/>
              </c:ext>
            </c:extLst>
          </c:dPt>
          <c:dPt>
            <c:idx val="9"/>
            <c:invertIfNegative val="0"/>
            <c:bubble3D val="0"/>
            <c:extLst>
              <c:ext xmlns:c16="http://schemas.microsoft.com/office/drawing/2014/chart" uri="{C3380CC4-5D6E-409C-BE32-E72D297353CC}">
                <c16:uniqueId val="{00000009-7055-4906-84A5-48352BB984F9}"/>
              </c:ext>
            </c:extLst>
          </c:dPt>
          <c:cat>
            <c:strRef>
              <c:f>'2024 Nr2'!$A$4:$A$13</c:f>
              <c:strCache>
                <c:ptCount val="6"/>
                <c:pt idx="0">
                  <c:v>Zivju tīkli</c:v>
                </c:pt>
                <c:pt idx="1">
                  <c:v>Ūdas un makšķerēšanas rīki</c:v>
                </c:pt>
                <c:pt idx="2">
                  <c:v>Vēžu murdi un krītiņi</c:v>
                </c:pt>
                <c:pt idx="3">
                  <c:v>Nēģu murdi un grozi</c:v>
                </c:pt>
                <c:pt idx="4">
                  <c:v>Zivju murdi</c:v>
                </c:pt>
                <c:pt idx="5">
                  <c:v>Citi zvejas rīki </c:v>
                </c:pt>
              </c:strCache>
            </c:strRef>
          </c:cat>
          <c:val>
            <c:numRef>
              <c:f>'2024 Nr2'!$C$4:$C$13</c:f>
              <c:numCache>
                <c:formatCode>0.0%</c:formatCode>
                <c:ptCount val="10"/>
                <c:pt idx="0">
                  <c:v>0.31906354515050167</c:v>
                </c:pt>
                <c:pt idx="1">
                  <c:v>0.29230769230769232</c:v>
                </c:pt>
                <c:pt idx="2">
                  <c:v>0.16588628762541807</c:v>
                </c:pt>
                <c:pt idx="3">
                  <c:v>0.13645484949832776</c:v>
                </c:pt>
                <c:pt idx="4">
                  <c:v>6.4214046822742468E-2</c:v>
                </c:pt>
                <c:pt idx="5">
                  <c:v>2.2073578595317726E-2</c:v>
                </c:pt>
                <c:pt idx="6">
                  <c:v>0</c:v>
                </c:pt>
              </c:numCache>
            </c:numRef>
          </c:val>
          <c:extLst>
            <c:ext xmlns:c16="http://schemas.microsoft.com/office/drawing/2014/chart" uri="{C3380CC4-5D6E-409C-BE32-E72D297353CC}">
              <c16:uniqueId val="{0000000A-7055-4906-84A5-48352BB984F9}"/>
            </c:ext>
          </c:extLst>
        </c:ser>
        <c:dLbls>
          <c:showLegendKey val="0"/>
          <c:showVal val="0"/>
          <c:showCatName val="0"/>
          <c:showSerName val="0"/>
          <c:showPercent val="0"/>
          <c:showBubbleSize val="0"/>
        </c:dLbls>
        <c:gapWidth val="115"/>
        <c:overlap val="-20"/>
        <c:axId val="839656335"/>
        <c:axId val="839661743"/>
      </c:barChart>
      <c:valAx>
        <c:axId val="839661743"/>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839656335"/>
        <c:crosses val="autoZero"/>
        <c:crossBetween val="between"/>
      </c:valAx>
      <c:catAx>
        <c:axId val="839656335"/>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839661743"/>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lv-LV"/>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1:53:11.389"/>
    </inkml:context>
    <inkml:brush xml:id="br0">
      <inkml:brushProperty name="width" value="0.35" units="cm"/>
      <inkml:brushProperty name="height" value="0.35" units="cm"/>
    </inkml:brush>
  </inkml:definitions>
  <inkml:trace contextRef="#ctx0" brushRef="#br0">0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1:53:18.922"/>
    </inkml:context>
    <inkml:brush xml:id="br0">
      <inkml:brushProperty name="width" value="0.35" units="cm"/>
      <inkml:brushProperty name="height" value="0.35" units="cm"/>
    </inkml:brush>
  </inkml:definitions>
  <inkml:trace contextRef="#ctx0" brushRef="#br0">0 1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1:53:19.541"/>
    </inkml:context>
    <inkml:brush xml:id="br0">
      <inkml:brushProperty name="width" value="0.35" units="cm"/>
      <inkml:brushProperty name="height" value="0.35" units="cm"/>
    </inkml:brush>
  </inkml:definitions>
  <inkml:trace contextRef="#ctx0" brushRef="#br0">0 1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1:53:20.192"/>
    </inkml:context>
    <inkml:brush xml:id="br0">
      <inkml:brushProperty name="width" value="0.35" units="cm"/>
      <inkml:brushProperty name="height" value="0.35" units="cm"/>
    </inkml:brush>
  </inkml:definitions>
  <inkml:trace contextRef="#ctx0" brushRef="#br0">0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1:53:21.465"/>
    </inkml:context>
    <inkml:brush xml:id="br0">
      <inkml:brushProperty name="width" value="0.35" units="cm"/>
      <inkml:brushProperty name="height" value="0.35" units="cm"/>
    </inkml:brush>
  </inkml:definitions>
  <inkml:trace contextRef="#ctx0" brushRef="#br0">0 0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1:53:21.987"/>
    </inkml:context>
    <inkml:brush xml:id="br0">
      <inkml:brushProperty name="width" value="0.35" units="cm"/>
      <inkml:brushProperty name="height" value="0.35" units="cm"/>
    </inkml:brush>
  </inkml:definitions>
  <inkml:trace contextRef="#ctx0" brushRef="#br0">1 0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1:53:22.511"/>
    </inkml:context>
    <inkml:brush xml:id="br0">
      <inkml:brushProperty name="width" value="0.35" units="cm"/>
      <inkml:brushProperty name="height" value="0.35" units="cm"/>
    </inkml:brush>
  </inkml:definitions>
  <inkml:trace contextRef="#ctx0" brushRef="#br0">1 1 24575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1:53:23.163"/>
    </inkml:context>
    <inkml:brush xml:id="br0">
      <inkml:brushProperty name="width" value="0.35" units="cm"/>
      <inkml:brushProperty name="height" value="0.35" units="cm"/>
    </inkml:brush>
  </inkml:definitions>
  <inkml:trace contextRef="#ctx0" brushRef="#br0">1 1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1:58:15.966"/>
    </inkml:context>
    <inkml:brush xml:id="br0">
      <inkml:brushProperty name="width" value="0.35" units="cm"/>
      <inkml:brushProperty name="height" value="0.35" units="cm"/>
    </inkml:brush>
  </inkml:definitions>
  <inkml:trace contextRef="#ctx0" brushRef="#br0">0 0 24575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1:58:16.569"/>
    </inkml:context>
    <inkml:brush xml:id="br0">
      <inkml:brushProperty name="width" value="0.35" units="cm"/>
      <inkml:brushProperty name="height" value="0.35" units="cm"/>
    </inkml:brush>
  </inkml:definitions>
  <inkml:trace contextRef="#ctx0" brushRef="#br0">1 0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1:58:17.646"/>
    </inkml:context>
    <inkml:brush xml:id="br0">
      <inkml:brushProperty name="width" value="0.35" units="cm"/>
      <inkml:brushProperty name="height" value="0.35" units="cm"/>
    </inkml:brush>
  </inkml:definitions>
  <inkml:trace contextRef="#ctx0" brushRef="#br0">1 0 24575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1:53:12.040"/>
    </inkml:context>
    <inkml:brush xml:id="br0">
      <inkml:brushProperty name="width" value="0.35" units="cm"/>
      <inkml:brushProperty name="height" value="0.35" units="cm"/>
    </inkml:brush>
  </inkml:definitions>
  <inkml:trace contextRef="#ctx0" brushRef="#br0">1 0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1:58:18.311"/>
    </inkml:context>
    <inkml:brush xml:id="br0">
      <inkml:brushProperty name="width" value="0.35" units="cm"/>
      <inkml:brushProperty name="height" value="0.35" units="cm"/>
    </inkml:brush>
  </inkml:definitions>
  <inkml:trace contextRef="#ctx0" brushRef="#br0">1 1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1:58:19.237"/>
    </inkml:context>
    <inkml:brush xml:id="br0">
      <inkml:brushProperty name="width" value="0.35" units="cm"/>
      <inkml:brushProperty name="height" value="0.35" units="cm"/>
    </inkml:brush>
  </inkml:definitions>
  <inkml:trace contextRef="#ctx0" brushRef="#br0">0 0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1:58:20.504"/>
    </inkml:context>
    <inkml:brush xml:id="br0">
      <inkml:brushProperty name="width" value="0.35" units="cm"/>
      <inkml:brushProperty name="height" value="0.35" units="cm"/>
    </inkml:brush>
  </inkml:definitions>
  <inkml:trace contextRef="#ctx0" brushRef="#br0">1 1 24575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2:37:48.216"/>
    </inkml:context>
    <inkml:brush xml:id="br0">
      <inkml:brushProperty name="width" value="0.35" units="cm"/>
      <inkml:brushProperty name="height" value="0.35" units="cm"/>
    </inkml:brush>
  </inkml:definitions>
  <inkml:trace contextRef="#ctx0" brushRef="#br0">0 1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2:37:50.114"/>
    </inkml:context>
    <inkml:brush xml:id="br0">
      <inkml:brushProperty name="width" value="0.35" units="cm"/>
      <inkml:brushProperty name="height" value="0.35" units="cm"/>
    </inkml:brush>
  </inkml:definitions>
  <inkml:trace contextRef="#ctx0" brushRef="#br0">0 0 24575,'0'0'-8191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2:37:51.715"/>
    </inkml:context>
    <inkml:brush xml:id="br0">
      <inkml:brushProperty name="width" value="0.35" units="cm"/>
      <inkml:brushProperty name="height" value="0.35" units="cm"/>
    </inkml:brush>
  </inkml:definitions>
  <inkml:trace contextRef="#ctx0" brushRef="#br0">0 1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2:37:53.945"/>
    </inkml:context>
    <inkml:brush xml:id="br0">
      <inkml:brushProperty name="width" value="0.35" units="cm"/>
      <inkml:brushProperty name="height" value="0.35" units="cm"/>
    </inkml:brush>
  </inkml:definitions>
  <inkml:trace contextRef="#ctx0" brushRef="#br0">0 1 24575,'0'0'-8191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8T16:21:37.770"/>
    </inkml:context>
    <inkml:brush xml:id="br0">
      <inkml:brushProperty name="width" value="0.35" units="cm"/>
      <inkml:brushProperty name="height" value="0.35" units="cm"/>
    </inkml:brush>
  </inkml:definitions>
  <inkml:trace contextRef="#ctx0" brushRef="#br0">0 0 24575,'0'0'-8191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8T16:21:38.832"/>
    </inkml:context>
    <inkml:brush xml:id="br0">
      <inkml:brushProperty name="width" value="0.35" units="cm"/>
      <inkml:brushProperty name="height" value="0.35" units="cm"/>
    </inkml:brush>
  </inkml:definitions>
  <inkml:trace contextRef="#ctx0" brushRef="#br0">1 0 24575,'0'0'-8191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8T16:21:39.753"/>
    </inkml:context>
    <inkml:brush xml:id="br0">
      <inkml:brushProperty name="width" value="0.35" units="cm"/>
      <inkml:brushProperty name="height" value="0.35" units="cm"/>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1:53:12.933"/>
    </inkml:context>
    <inkml:brush xml:id="br0">
      <inkml:brushProperty name="width" value="0.35" units="cm"/>
      <inkml:brushProperty name="height" value="0.35" units="cm"/>
    </inkml:brush>
  </inkml:definitions>
  <inkml:trace contextRef="#ctx0" brushRef="#br0">0 1 24575,'0'0'-8191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8T16:21:41.521"/>
    </inkml:context>
    <inkml:brush xml:id="br0">
      <inkml:brushProperty name="width" value="0.35" units="cm"/>
      <inkml:brushProperty name="height" value="0.35" units="cm"/>
    </inkml:brush>
  </inkml:definitions>
  <inkml:trace contextRef="#ctx0" brushRef="#br0">0 1 24575,'0'0'-8191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8T16:21:42.955"/>
    </inkml:context>
    <inkml:brush xml:id="br0">
      <inkml:brushProperty name="width" value="0.35" units="cm"/>
      <inkml:brushProperty name="height" value="0.35" units="cm"/>
    </inkml:brush>
  </inkml:definitions>
  <inkml:trace contextRef="#ctx0" brushRef="#br0">0 0 24575,'0'0'-8191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8T16:21:43.677"/>
    </inkml:context>
    <inkml:brush xml:id="br0">
      <inkml:brushProperty name="width" value="0.35" units="cm"/>
      <inkml:brushProperty name="height" value="0.35" units="cm"/>
    </inkml:brush>
  </inkml:definitions>
  <inkml:trace contextRef="#ctx0" brushRef="#br0">1 0 24575,'0'0'-8191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8T16:21:45.169"/>
    </inkml:context>
    <inkml:brush xml:id="br0">
      <inkml:brushProperty name="width" value="0.35" units="cm"/>
      <inkml:brushProperty name="height" value="0.35" units="cm"/>
    </inkml:brush>
  </inkml:definitions>
  <inkml:trace contextRef="#ctx0" brushRef="#br0">0 0 24575,'0'0'-8191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8T16:21:46.309"/>
    </inkml:context>
    <inkml:brush xml:id="br0">
      <inkml:brushProperty name="width" value="0.35" units="cm"/>
      <inkml:brushProperty name="height" value="0.35" units="cm"/>
    </inkml:brush>
  </inkml:definitions>
  <inkml:trace contextRef="#ctx0" brushRef="#br0">0 0 24575,'0'0'-8191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8T16:21:56.803"/>
    </inkml:context>
    <inkml:brush xml:id="br0">
      <inkml:brushProperty name="width" value="0.35" units="cm"/>
      <inkml:brushProperty name="height" value="0.35" units="cm"/>
    </inkml:brush>
  </inkml:definitions>
  <inkml:trace contextRef="#ctx0" brushRef="#br0">0 0 24575,'0'0'-8191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8T16:22:01.978"/>
    </inkml:context>
    <inkml:brush xml:id="br0">
      <inkml:brushProperty name="width" value="0.35" units="cm"/>
      <inkml:brushProperty name="height" value="0.35" units="cm"/>
    </inkml:brush>
  </inkml:definitions>
  <inkml:trace contextRef="#ctx0" brushRef="#br0">1 0 24575,'0'0'-8191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8T16:22:04.816"/>
    </inkml:context>
    <inkml:brush xml:id="br0">
      <inkml:brushProperty name="width" value="0.35" units="cm"/>
      <inkml:brushProperty name="height" value="0.35" units="cm"/>
    </inkml:brush>
  </inkml:definitions>
  <inkml:trace contextRef="#ctx0" brushRef="#br0">0 0 24575,'0'0'-8191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8T16:22:07.013"/>
    </inkml:context>
    <inkml:brush xml:id="br0">
      <inkml:brushProperty name="width" value="0.35" units="cm"/>
      <inkml:brushProperty name="height" value="0.35" units="cm"/>
    </inkml:brush>
  </inkml:definitions>
  <inkml:trace contextRef="#ctx0" brushRef="#br0">0 0 24575,'5'0'0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8T16:22:08.497"/>
    </inkml:context>
    <inkml:brush xml:id="br0">
      <inkml:brushProperty name="width" value="0.35" units="cm"/>
      <inkml:brushProperty name="height" value="0.35" units="cm"/>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1:53:13.649"/>
    </inkml:context>
    <inkml:brush xml:id="br0">
      <inkml:brushProperty name="width" value="0.35" units="cm"/>
      <inkml:brushProperty name="height" value="0.35" units="cm"/>
    </inkml:brush>
  </inkml:definitions>
  <inkml:trace contextRef="#ctx0" brushRef="#br0">0 1 24575,'0'0'-8191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8T16:22:09.808"/>
    </inkml:context>
    <inkml:brush xml:id="br0">
      <inkml:brushProperty name="width" value="0.35" units="cm"/>
      <inkml:brushProperty name="height" value="0.35" units="cm"/>
    </inkml:brush>
  </inkml:definitions>
  <inkml:trace contextRef="#ctx0" brushRef="#br0">0 0 24575,'0'0'-8191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8T16:22:11.343"/>
    </inkml:context>
    <inkml:brush xml:id="br0">
      <inkml:brushProperty name="width" value="0.35" units="cm"/>
      <inkml:brushProperty name="height" value="0.35" units="cm"/>
    </inkml:brush>
  </inkml:definitions>
  <inkml:trace contextRef="#ctx0" brushRef="#br0">0 1 24575,'0'0'-8191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8T16:22:13.154"/>
    </inkml:context>
    <inkml:brush xml:id="br0">
      <inkml:brushProperty name="width" value="0.35" units="cm"/>
      <inkml:brushProperty name="height" value="0.35" units="cm"/>
    </inkml:brush>
  </inkml:definitions>
  <inkml:trace contextRef="#ctx0" brushRef="#br0">0 1 24575,'0'0'-8191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8T16:22:14.154"/>
    </inkml:context>
    <inkml:brush xml:id="br0">
      <inkml:brushProperty name="width" value="0.35" units="cm"/>
      <inkml:brushProperty name="height" value="0.35" units="cm"/>
    </inkml:brush>
  </inkml:definitions>
  <inkml:trace contextRef="#ctx0" brushRef="#br0">1 0 24575,'0'0'-8191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8T16:22:15.645"/>
    </inkml:context>
    <inkml:brush xml:id="br0">
      <inkml:brushProperty name="width" value="0.35" units="cm"/>
      <inkml:brushProperty name="height" value="0.35" units="cm"/>
    </inkml:brush>
  </inkml:definitions>
  <inkml:trace contextRef="#ctx0" brushRef="#br0">0 1 24575,'0'0'-8191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8T16:22:18.021"/>
    </inkml:context>
    <inkml:brush xml:id="br0">
      <inkml:brushProperty name="width" value="0.35" units="cm"/>
      <inkml:brushProperty name="height" value="0.35" units="cm"/>
    </inkml:brush>
  </inkml:definitions>
  <inkml:trace contextRef="#ctx0" brushRef="#br0">1 1 24575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8T16:22:23.548"/>
    </inkml:context>
    <inkml:brush xml:id="br0">
      <inkml:brushProperty name="width" value="0.35" units="cm"/>
      <inkml:brushProperty name="height" value="0.35" units="cm"/>
    </inkml:brush>
  </inkml:definitions>
  <inkml:trace contextRef="#ctx0" brushRef="#br0">0 1 24575,'0'0'-8191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8T16:22:25.435"/>
    </inkml:context>
    <inkml:brush xml:id="br0">
      <inkml:brushProperty name="width" value="0.35" units="cm"/>
      <inkml:brushProperty name="height" value="0.35" units="cm"/>
    </inkml:brush>
  </inkml:definitions>
  <inkml:trace contextRef="#ctx0" brushRef="#br0">1 1 24575,'0'0'-8191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8T16:22:29.749"/>
    </inkml:context>
    <inkml:brush xml:id="br0">
      <inkml:brushProperty name="width" value="0.35" units="cm"/>
      <inkml:brushProperty name="height" value="0.35" units="cm"/>
    </inkml:brush>
  </inkml:definitions>
  <inkml:trace contextRef="#ctx0" brushRef="#br0">1 1 24575,'0'0'-8191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8T16:22:35.001"/>
    </inkml:context>
    <inkml:brush xml:id="br0">
      <inkml:brushProperty name="width" value="0.35" units="cm"/>
      <inkml:brushProperty name="height" value="0.35" units="cm"/>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1:53:14.698"/>
    </inkml:context>
    <inkml:brush xml:id="br0">
      <inkml:brushProperty name="width" value="0.35" units="cm"/>
      <inkml:brushProperty name="height" value="0.35" units="cm"/>
    </inkml:brush>
  </inkml:definitions>
  <inkml:trace contextRef="#ctx0" brushRef="#br0">0 1 24575,'0'0'-8191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8T16:22:36.614"/>
    </inkml:context>
    <inkml:brush xml:id="br0">
      <inkml:brushProperty name="width" value="0.35" units="cm"/>
      <inkml:brushProperty name="height" value="0.35" units="cm"/>
    </inkml:brush>
  </inkml:definitions>
  <inkml:trace contextRef="#ctx0" brushRef="#br0">1 1 24575,'0'0'-8191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8T16:22:41.022"/>
    </inkml:context>
    <inkml:brush xml:id="br0">
      <inkml:brushProperty name="width" value="0.35" units="cm"/>
      <inkml:brushProperty name="height" value="0.35" units="cm"/>
    </inkml:brush>
  </inkml:definitions>
  <inkml:trace contextRef="#ctx0" brushRef="#br0">0 0 24575,'0'0'-8191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8T16:22:44.352"/>
    </inkml:context>
    <inkml:brush xml:id="br0">
      <inkml:brushProperty name="width" value="0.35" units="cm"/>
      <inkml:brushProperty name="height" value="0.35" units="cm"/>
    </inkml:brush>
  </inkml:definitions>
  <inkml:trace contextRef="#ctx0" brushRef="#br0">1 0 24575,'0'0'-8191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8T16:22:50.627"/>
    </inkml:context>
    <inkml:brush xml:id="br0">
      <inkml:brushProperty name="width" value="0.35" units="cm"/>
      <inkml:brushProperty name="height" value="0.35" units="cm"/>
    </inkml:brush>
  </inkml:definitions>
  <inkml:trace contextRef="#ctx0" brushRef="#br0">0 0 24575,'0'0'-8191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8T16:22:52.935"/>
    </inkml:context>
    <inkml:brush xml:id="br0">
      <inkml:brushProperty name="width" value="0.35" units="cm"/>
      <inkml:brushProperty name="height" value="0.35" units="cm"/>
    </inkml:brush>
  </inkml:definitions>
  <inkml:trace contextRef="#ctx0" brushRef="#br0">1 1 24575,'0'0'-8191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8T16:22:56.347"/>
    </inkml:context>
    <inkml:brush xml:id="br0">
      <inkml:brushProperty name="width" value="0.35" units="cm"/>
      <inkml:brushProperty name="height" value="0.35" units="cm"/>
    </inkml:brush>
  </inkml:definitions>
  <inkml:trace contextRef="#ctx0" brushRef="#br0">0 1 24575,'0'0'-8191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3T10:55:12.972"/>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3T10:55:12.163"/>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3T10:55:12.623"/>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1,'0'8,"0"4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3T10:55:13.876"/>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1:53:15.282"/>
    </inkml:context>
    <inkml:brush xml:id="br0">
      <inkml:brushProperty name="width" value="0.35" units="cm"/>
      <inkml:brushProperty name="height" value="0.35" units="cm"/>
    </inkml:brush>
  </inkml:definitions>
  <inkml:trace contextRef="#ctx0" brushRef="#br0">0 1 24575,'0'0'-8191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3T10:56:48.039"/>
    </inkml:context>
    <inkml:brush xml:id="br0">
      <inkml:brushProperty name="width" value="0.035" units="cm"/>
      <inkml:brushProperty name="height" value="0.035" units="cm"/>
      <inkml:brushProperty name="color" value="#E71224"/>
    </inkml:brush>
  </inkml:definitions>
  <inkml:trace contextRef="#ctx0" brushRef="#br0">3627 1814 24509,'-1'71'0,"-4"0"0,-2 0 0,-2-1 0,-4 0 0,-2 0 0,-3-1 0,-3-1 0,-2-1 0,-3-1 0,-3 0 0,-2-2 0,-2-1 0,-3-2 0,-3-1 0,-1-2 0,-3-1 0,-3-2 0,-1-1 0,-2-3 0,-2-2 0,-3-2 0,-1-1 0,-2-3 0,-1-3 0,-2-1 0,-1-3 0,-2-3 0,-1-2 0,-2-2 0,0-3 0,-1-3 0,-1-2 0,-1-3 0,-1-3 0,0-2 0,0-4 0,-1-2 0,0-2 0,0-4 0,-1-2 0,1-4 0,0-2 0,1-2 0,0-4 0,0-2 0,1-3 0,1-3 0,1-2 0,1-3 0,0-3 0,2-2 0,1-2 0,2-3 0,1-3 0,2-1 0,1-3 0,2-3 0,1-1 0,3-2 0,2-2 0,2-3 0,1-1 0,3-2 0,3-1 0,1-2 0,3-1 0,3-2 0,2-1 0,2-2 0,3 0 0,3-1 0,2-1 0,3-1 0,3-1 0,2 0 0,4 0 0,2-1 0,2 0 0,4 0 0,2-1 0,4 1 0,2 0 0,2 1 0,4 0 0,2 0 0,3 1 0,3 1 0,2 1 0,3 1 0,3 0 0,2 2 0,2 1 0,3 2 0,3 1 0,1 2 0,3 1 0,3 2 0,1 1 0,2 3 0,2 2 0,3 2 0,1 1 0,2 3 0,1 3 0,2 1 0,1 3 0,2 3 0,1 2 0,2 2 0,0 3 0,1 3 0,1 2 0,1 3 0,1 3 0,0 2 0,0 4 0,1 2 0,0 2 0,1 4 0,-1 2 0,0 4 0,0 2 0,-1 2 0,0 4 0,0 2 0,-1 3 0,-1 3 0,-1 2 0,-1 3 0,0 3 0,-2 2 0,-1 2 0,-2 3 0,-1 3 0,-2 1 0,-1 3 0,-2 3 0,-1 1 0,-3 2 0,-2 2 0,-2 3 0,-1 1 0,-3 2 0,-3 1 0,-1 2 0,-3 1 0,-3 2 0,-2 1 0,-2 2 0,-3 0 0,-3 1 0,-2 1 0,-3 1 0,-3 1 0,-2 0 0,-4 0 0,-2 1 0,-2 0 0,-4 1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3T10:57:00.616"/>
    </inkml:context>
    <inkml:brush xml:id="br0">
      <inkml:brushProperty name="width" value="0.035" units="cm"/>
      <inkml:brushProperty name="height" value="0.035" units="cm"/>
      <inkml:brushProperty name="color" value="#E71224"/>
    </inkml:brush>
  </inkml:definitions>
  <inkml:trace contextRef="#ctx0" brushRef="#br0">4082 1265 24516,'-2'49'0,"-2"1"0,-4-1 0,-3 0 0,-3 0 0,-3 0 0,-4-1 0,-2-1 0,-3 0 0,-3-1 0,-3 0 0,-3-1 0,-3-2 0,-3 0 0,-2-1 0,-3-1 0,-2-2 0,-3 0 0,-2-2 0,-3-1 0,-2-2 0,-1-1 0,-3-1 0,-2-2 0,-2-2 0,-2-1 0,-1-2 0,-1-2 0,-3-1 0,0-2 0,-2-2 0,0-2 0,-2-1 0,-1-3 0,0-1 0,-1-3 0,0-1 0,-1-2 0,0-2 0,0-2 0,0-2 0,0-2 0,0-2 0,1-2 0,0-1 0,1-3 0,0-1 0,1-3 0,2-1 0,0-2 0,2-2 0,0-2 0,3-1 0,1-2 0,1-2 0,2-1 0,2-2 0,2-2 0,3-1 0,1-1 0,2-2 0,3-1 0,2-2 0,3 0 0,2-2 0,3-1 0,2-1 0,3 0 0,3-2 0,3-1 0,3 0 0,3-1 0,3 0 0,2-1 0,4-1 0,3 0 0,3 0 0,3 0 0,4-1 0,2 1 0,4-1 0,2 0 0,4 1 0,3 0 0,3 0 0,3 0 0,4 1 0,2 1 0,3 0 0,3 1 0,3 0 0,3 1 0,3 2 0,3 0 0,2 1 0,3 1 0,2 2 0,3 0 0,2 2 0,3 1 0,2 2 0,1 1 0,3 1 0,2 2 0,2 2 0,2 1 0,1 2 0,1 2 0,3 1 0,0 2 0,2 2 0,0 2 0,2 1 0,1 3 0,0 1 0,1 3 0,0 1 0,1 2 0,0 2 0,0 2 0,0 2 0,0 2 0,0 2 0,-1 2 0,0 1 0,-1 3 0,0 1 0,-1 3 0,-2 1 0,0 2 0,-2 2 0,0 2 0,-3 1 0,-1 2 0,-1 2 0,-2 1 0,-2 2 0,-2 2 0,-3 1 0,-1 1 0,-2 2 0,-3 1 0,-2 2 0,-3 0 0,-2 2 0,-3 1 0,-2 1 0,-3 0 0,-3 2 0,-3 1 0,-3 0 0,-3 1 0,-3 0 0,-2 1 0,-4 1 0,-3 0 0,-3 0 0,-3 0 0,-4 1 0,-2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1:53:15.962"/>
    </inkml:context>
    <inkml:brush xml:id="br0">
      <inkml:brushProperty name="width" value="0.35" units="cm"/>
      <inkml:brushProperty name="height" value="0.35" units="cm"/>
    </inkml:brush>
  </inkml:definitions>
  <inkml:trace contextRef="#ctx0" brushRef="#br0">0 1 24575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1:53:16.659"/>
    </inkml:context>
    <inkml:brush xml:id="br0">
      <inkml:brushProperty name="width" value="0.35" units="cm"/>
      <inkml:brushProperty name="height" value="0.35" units="cm"/>
    </inkml:brush>
  </inkml:definitions>
  <inkml:trace contextRef="#ctx0" brushRef="#br0">1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7T11:53:17.997"/>
    </inkml:context>
    <inkml:brush xml:id="br0">
      <inkml:brushProperty name="width" value="0.35" units="cm"/>
      <inkml:brushProperty name="height" value="0.35" units="cm"/>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227D0A-0687-4143-A3FD-7E13115AABD4}" type="datetimeFigureOut">
              <a:rPr lang="lv-LV" smtClean="0"/>
              <a:t>09.12.2025</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646EE-9BE7-43C1-AA25-01A23E5D0F61}" type="slidenum">
              <a:rPr lang="lv-LV" smtClean="0"/>
              <a:t>‹#›</a:t>
            </a:fld>
            <a:endParaRPr lang="lv-LV"/>
          </a:p>
        </p:txBody>
      </p:sp>
    </p:spTree>
    <p:extLst>
      <p:ext uri="{BB962C8B-B14F-4D97-AF65-F5344CB8AC3E}">
        <p14:creationId xmlns:p14="http://schemas.microsoft.com/office/powerpoint/2010/main" val="231123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A3C9FE6-0426-BD19-2E25-A90B459FECCE}"/>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9E4355FD-7794-1863-91EE-2C2506E8A9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2D752A52-3B44-F944-404D-400DE1790D13}"/>
              </a:ext>
            </a:extLst>
          </p:cNvPr>
          <p:cNvSpPr>
            <a:spLocks noGrp="1"/>
          </p:cNvSpPr>
          <p:nvPr>
            <p:ph type="dt" sz="half" idx="10"/>
          </p:nvPr>
        </p:nvSpPr>
        <p:spPr/>
        <p:txBody>
          <a:bodyPr/>
          <a:lstStyle/>
          <a:p>
            <a:fld id="{789C9D7D-BFB5-49FE-9777-6BF39ADC303A}" type="datetimeFigureOut">
              <a:rPr lang="lv-LV" smtClean="0"/>
              <a:t>09.12.2025</a:t>
            </a:fld>
            <a:endParaRPr lang="lv-LV"/>
          </a:p>
        </p:txBody>
      </p:sp>
      <p:sp>
        <p:nvSpPr>
          <p:cNvPr id="5" name="Kājenes vietturis 4">
            <a:extLst>
              <a:ext uri="{FF2B5EF4-FFF2-40B4-BE49-F238E27FC236}">
                <a16:creationId xmlns:a16="http://schemas.microsoft.com/office/drawing/2014/main" id="{448C2C52-AA4B-00F2-175C-461F19D618E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73B48B7B-95BA-05DB-7D13-893DFB70FEB5}"/>
              </a:ext>
            </a:extLst>
          </p:cNvPr>
          <p:cNvSpPr>
            <a:spLocks noGrp="1"/>
          </p:cNvSpPr>
          <p:nvPr>
            <p:ph type="sldNum" sz="quarter" idx="12"/>
          </p:nvPr>
        </p:nvSpPr>
        <p:spPr/>
        <p:txBody>
          <a:bodyPr/>
          <a:lstStyle/>
          <a:p>
            <a:fld id="{2C63BEB2-D315-4D34-9A86-BE34720F0030}" type="slidenum">
              <a:rPr lang="lv-LV" smtClean="0"/>
              <a:t>‹#›</a:t>
            </a:fld>
            <a:endParaRPr lang="lv-LV"/>
          </a:p>
        </p:txBody>
      </p:sp>
    </p:spTree>
    <p:extLst>
      <p:ext uri="{BB962C8B-B14F-4D97-AF65-F5344CB8AC3E}">
        <p14:creationId xmlns:p14="http://schemas.microsoft.com/office/powerpoint/2010/main" val="2098715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52ECF36-BAC1-085D-E365-BD3C6370F5A9}"/>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E4421F7F-48BD-4585-0B1A-AEE1AD0E95CE}"/>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C6066528-4F04-6B89-2164-CF588F847F57}"/>
              </a:ext>
            </a:extLst>
          </p:cNvPr>
          <p:cNvSpPr>
            <a:spLocks noGrp="1"/>
          </p:cNvSpPr>
          <p:nvPr>
            <p:ph type="dt" sz="half" idx="10"/>
          </p:nvPr>
        </p:nvSpPr>
        <p:spPr/>
        <p:txBody>
          <a:bodyPr/>
          <a:lstStyle/>
          <a:p>
            <a:fld id="{789C9D7D-BFB5-49FE-9777-6BF39ADC303A}" type="datetimeFigureOut">
              <a:rPr lang="lv-LV" smtClean="0"/>
              <a:t>09.12.2025</a:t>
            </a:fld>
            <a:endParaRPr lang="lv-LV"/>
          </a:p>
        </p:txBody>
      </p:sp>
      <p:sp>
        <p:nvSpPr>
          <p:cNvPr id="5" name="Kājenes vietturis 4">
            <a:extLst>
              <a:ext uri="{FF2B5EF4-FFF2-40B4-BE49-F238E27FC236}">
                <a16:creationId xmlns:a16="http://schemas.microsoft.com/office/drawing/2014/main" id="{27AF702D-D76D-378E-583D-3168B0851ECD}"/>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05E090DC-FE70-5BEE-C98A-15C8FAADA7EB}"/>
              </a:ext>
            </a:extLst>
          </p:cNvPr>
          <p:cNvSpPr>
            <a:spLocks noGrp="1"/>
          </p:cNvSpPr>
          <p:nvPr>
            <p:ph type="sldNum" sz="quarter" idx="12"/>
          </p:nvPr>
        </p:nvSpPr>
        <p:spPr/>
        <p:txBody>
          <a:bodyPr/>
          <a:lstStyle/>
          <a:p>
            <a:fld id="{2C63BEB2-D315-4D34-9A86-BE34720F0030}" type="slidenum">
              <a:rPr lang="lv-LV" smtClean="0"/>
              <a:t>‹#›</a:t>
            </a:fld>
            <a:endParaRPr lang="lv-LV"/>
          </a:p>
        </p:txBody>
      </p:sp>
    </p:spTree>
    <p:extLst>
      <p:ext uri="{BB962C8B-B14F-4D97-AF65-F5344CB8AC3E}">
        <p14:creationId xmlns:p14="http://schemas.microsoft.com/office/powerpoint/2010/main" val="2385098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A90967D5-027C-ABE0-99A1-E2BE2E2AB3B1}"/>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2386B76D-B880-EA8F-B721-A7768E5BAA02}"/>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AE9A3CF7-9AC9-C856-FEB0-5AC6C50E2B8D}"/>
              </a:ext>
            </a:extLst>
          </p:cNvPr>
          <p:cNvSpPr>
            <a:spLocks noGrp="1"/>
          </p:cNvSpPr>
          <p:nvPr>
            <p:ph type="dt" sz="half" idx="10"/>
          </p:nvPr>
        </p:nvSpPr>
        <p:spPr/>
        <p:txBody>
          <a:bodyPr/>
          <a:lstStyle/>
          <a:p>
            <a:fld id="{789C9D7D-BFB5-49FE-9777-6BF39ADC303A}" type="datetimeFigureOut">
              <a:rPr lang="lv-LV" smtClean="0"/>
              <a:t>09.12.2025</a:t>
            </a:fld>
            <a:endParaRPr lang="lv-LV"/>
          </a:p>
        </p:txBody>
      </p:sp>
      <p:sp>
        <p:nvSpPr>
          <p:cNvPr id="5" name="Kājenes vietturis 4">
            <a:extLst>
              <a:ext uri="{FF2B5EF4-FFF2-40B4-BE49-F238E27FC236}">
                <a16:creationId xmlns:a16="http://schemas.microsoft.com/office/drawing/2014/main" id="{1C8111F1-2D82-CCB4-C79D-0D8DAB10D0CD}"/>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086AF0C2-67CB-221D-1CFF-68B2E39F41F3}"/>
              </a:ext>
            </a:extLst>
          </p:cNvPr>
          <p:cNvSpPr>
            <a:spLocks noGrp="1"/>
          </p:cNvSpPr>
          <p:nvPr>
            <p:ph type="sldNum" sz="quarter" idx="12"/>
          </p:nvPr>
        </p:nvSpPr>
        <p:spPr/>
        <p:txBody>
          <a:bodyPr/>
          <a:lstStyle/>
          <a:p>
            <a:fld id="{2C63BEB2-D315-4D34-9A86-BE34720F0030}" type="slidenum">
              <a:rPr lang="lv-LV" smtClean="0"/>
              <a:t>‹#›</a:t>
            </a:fld>
            <a:endParaRPr lang="lv-LV"/>
          </a:p>
        </p:txBody>
      </p:sp>
    </p:spTree>
    <p:extLst>
      <p:ext uri="{BB962C8B-B14F-4D97-AF65-F5344CB8AC3E}">
        <p14:creationId xmlns:p14="http://schemas.microsoft.com/office/powerpoint/2010/main" val="2485762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7167"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33025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3C51D8AF-04E3-494C-BD03-3154BC7610A9}" type="slidenum">
              <a:rPr lang="en-US" altLang="en-US"/>
              <a:pPr>
                <a:defRPr/>
              </a:pPr>
              <a:t>‹#›</a:t>
            </a:fld>
            <a:endParaRPr lang="en-US" altLang="en-US"/>
          </a:p>
        </p:txBody>
      </p:sp>
    </p:spTree>
    <p:extLst>
      <p:ext uri="{BB962C8B-B14F-4D97-AF65-F5344CB8AC3E}">
        <p14:creationId xmlns:p14="http://schemas.microsoft.com/office/powerpoint/2010/main" val="2547506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657601"/>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6D1EDCCE-86A8-4C11-97D8-CD3B5A34AAF1}" type="slidenum">
              <a:rPr lang="en-US" altLang="en-US"/>
              <a:pPr>
                <a:defRPr/>
              </a:pPr>
              <a:t>‹#›</a:t>
            </a:fld>
            <a:endParaRPr lang="en-US" altLang="en-US"/>
          </a:p>
        </p:txBody>
      </p:sp>
    </p:spTree>
    <p:extLst>
      <p:ext uri="{BB962C8B-B14F-4D97-AF65-F5344CB8AC3E}">
        <p14:creationId xmlns:p14="http://schemas.microsoft.com/office/powerpoint/2010/main" val="685737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A9D3CA14-77BC-4FD6-A6CA-0E8D6AA4A513}" type="slidenum">
              <a:rPr lang="en-US" altLang="en-US"/>
              <a:pPr>
                <a:defRPr/>
              </a:pPr>
              <a:t>‹#›</a:t>
            </a:fld>
            <a:endParaRPr lang="en-US" altLang="en-US"/>
          </a:p>
        </p:txBody>
      </p:sp>
    </p:spTree>
    <p:extLst>
      <p:ext uri="{BB962C8B-B14F-4D97-AF65-F5344CB8AC3E}">
        <p14:creationId xmlns:p14="http://schemas.microsoft.com/office/powerpoint/2010/main" val="2991630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11379200" y="6324600"/>
            <a:ext cx="406400" cy="304800"/>
          </a:xfrm>
        </p:spPr>
        <p:txBody>
          <a:bodyPr/>
          <a:lstStyle>
            <a:lvl1pPr>
              <a:defRPr sz="1000">
                <a:latin typeface="Verdana" panose="020B0604030504040204" pitchFamily="34" charset="0"/>
              </a:defRPr>
            </a:lvl1pPr>
          </a:lstStyle>
          <a:p>
            <a:pPr>
              <a:defRPr/>
            </a:pPr>
            <a:fld id="{4F38E3D1-5ABC-4D9D-AD79-25995FE901CD}" type="slidenum">
              <a:rPr lang="en-US" altLang="en-US"/>
              <a:pPr>
                <a:defRPr/>
              </a:pPr>
              <a:t>‹#›</a:t>
            </a:fld>
            <a:endParaRPr lang="en-US" altLang="en-US"/>
          </a:p>
        </p:txBody>
      </p:sp>
    </p:spTree>
    <p:extLst>
      <p:ext uri="{BB962C8B-B14F-4D97-AF65-F5344CB8AC3E}">
        <p14:creationId xmlns:p14="http://schemas.microsoft.com/office/powerpoint/2010/main" val="2935199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DCFAF6C9-E07E-486D-8D5F-C6E989BAEE87}" type="slidenum">
              <a:rPr lang="en-US" altLang="en-US"/>
              <a:pPr>
                <a:defRPr/>
              </a:pPr>
              <a:t>‹#›</a:t>
            </a:fld>
            <a:endParaRPr lang="en-US" altLang="en-US"/>
          </a:p>
        </p:txBody>
      </p:sp>
    </p:spTree>
    <p:extLst>
      <p:ext uri="{BB962C8B-B14F-4D97-AF65-F5344CB8AC3E}">
        <p14:creationId xmlns:p14="http://schemas.microsoft.com/office/powerpoint/2010/main" val="2224610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CC3C4AEA-2F83-4016-9B89-CF38289593C9}" type="slidenum">
              <a:rPr lang="en-US" altLang="en-US"/>
              <a:pPr>
                <a:defRPr/>
              </a:pPr>
              <a:t>‹#›</a:t>
            </a:fld>
            <a:endParaRPr lang="en-US" altLang="en-US"/>
          </a:p>
        </p:txBody>
      </p:sp>
    </p:spTree>
    <p:extLst>
      <p:ext uri="{BB962C8B-B14F-4D97-AF65-F5344CB8AC3E}">
        <p14:creationId xmlns:p14="http://schemas.microsoft.com/office/powerpoint/2010/main" val="2527327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671D2664-700D-4B97-952E-9B2F84EC67D7}" type="slidenum">
              <a:rPr lang="en-US" altLang="en-US"/>
              <a:pPr>
                <a:defRPr/>
              </a:pPr>
              <a:t>‹#›</a:t>
            </a:fld>
            <a:endParaRPr lang="en-US" altLang="en-US"/>
          </a:p>
        </p:txBody>
      </p:sp>
    </p:spTree>
    <p:extLst>
      <p:ext uri="{BB962C8B-B14F-4D97-AF65-F5344CB8AC3E}">
        <p14:creationId xmlns:p14="http://schemas.microsoft.com/office/powerpoint/2010/main" val="48965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5D0FE81-DBA6-7C51-24C4-D0173004628F}"/>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D589C241-F0BD-961F-7441-2CB9DD49C680}"/>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AD9D3A9C-17C3-1AB7-72D5-4D71BB46A085}"/>
              </a:ext>
            </a:extLst>
          </p:cNvPr>
          <p:cNvSpPr>
            <a:spLocks noGrp="1"/>
          </p:cNvSpPr>
          <p:nvPr>
            <p:ph type="dt" sz="half" idx="10"/>
          </p:nvPr>
        </p:nvSpPr>
        <p:spPr/>
        <p:txBody>
          <a:bodyPr/>
          <a:lstStyle/>
          <a:p>
            <a:fld id="{789C9D7D-BFB5-49FE-9777-6BF39ADC303A}" type="datetimeFigureOut">
              <a:rPr lang="lv-LV" smtClean="0"/>
              <a:t>09.12.2025</a:t>
            </a:fld>
            <a:endParaRPr lang="lv-LV"/>
          </a:p>
        </p:txBody>
      </p:sp>
      <p:sp>
        <p:nvSpPr>
          <p:cNvPr id="5" name="Kājenes vietturis 4">
            <a:extLst>
              <a:ext uri="{FF2B5EF4-FFF2-40B4-BE49-F238E27FC236}">
                <a16:creationId xmlns:a16="http://schemas.microsoft.com/office/drawing/2014/main" id="{A5EA4066-4A10-60B7-3CD7-F0E9E5834FF2}"/>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344FE910-1E85-E937-9BEF-07B5360C1DA7}"/>
              </a:ext>
            </a:extLst>
          </p:cNvPr>
          <p:cNvSpPr>
            <a:spLocks noGrp="1"/>
          </p:cNvSpPr>
          <p:nvPr>
            <p:ph type="sldNum" sz="quarter" idx="12"/>
          </p:nvPr>
        </p:nvSpPr>
        <p:spPr/>
        <p:txBody>
          <a:bodyPr/>
          <a:lstStyle/>
          <a:p>
            <a:fld id="{2C63BEB2-D315-4D34-9A86-BE34720F0030}" type="slidenum">
              <a:rPr lang="lv-LV" smtClean="0"/>
              <a:t>‹#›</a:t>
            </a:fld>
            <a:endParaRPr lang="lv-LV"/>
          </a:p>
        </p:txBody>
      </p:sp>
    </p:spTree>
    <p:extLst>
      <p:ext uri="{BB962C8B-B14F-4D97-AF65-F5344CB8AC3E}">
        <p14:creationId xmlns:p14="http://schemas.microsoft.com/office/powerpoint/2010/main" val="2609624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7167"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217067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6CBFDF3-E2CE-D29D-2376-70B158E55A44}"/>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5661FBDC-5609-5A89-DEA7-3D7CE0A3E1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D170535B-BC66-AEB4-851C-9F132471C69C}"/>
              </a:ext>
            </a:extLst>
          </p:cNvPr>
          <p:cNvSpPr>
            <a:spLocks noGrp="1"/>
          </p:cNvSpPr>
          <p:nvPr>
            <p:ph type="dt" sz="half" idx="10"/>
          </p:nvPr>
        </p:nvSpPr>
        <p:spPr/>
        <p:txBody>
          <a:bodyPr/>
          <a:lstStyle/>
          <a:p>
            <a:fld id="{789C9D7D-BFB5-49FE-9777-6BF39ADC303A}" type="datetimeFigureOut">
              <a:rPr lang="lv-LV" smtClean="0"/>
              <a:t>09.12.2025</a:t>
            </a:fld>
            <a:endParaRPr lang="lv-LV"/>
          </a:p>
        </p:txBody>
      </p:sp>
      <p:sp>
        <p:nvSpPr>
          <p:cNvPr id="5" name="Kājenes vietturis 4">
            <a:extLst>
              <a:ext uri="{FF2B5EF4-FFF2-40B4-BE49-F238E27FC236}">
                <a16:creationId xmlns:a16="http://schemas.microsoft.com/office/drawing/2014/main" id="{70DFC1DA-B724-4629-1E37-A594C83DCC5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5907C4BF-CB6F-E649-EF1B-8A4E7F21CBD9}"/>
              </a:ext>
            </a:extLst>
          </p:cNvPr>
          <p:cNvSpPr>
            <a:spLocks noGrp="1"/>
          </p:cNvSpPr>
          <p:nvPr>
            <p:ph type="sldNum" sz="quarter" idx="12"/>
          </p:nvPr>
        </p:nvSpPr>
        <p:spPr/>
        <p:txBody>
          <a:bodyPr/>
          <a:lstStyle/>
          <a:p>
            <a:fld id="{2C63BEB2-D315-4D34-9A86-BE34720F0030}" type="slidenum">
              <a:rPr lang="lv-LV" smtClean="0"/>
              <a:t>‹#›</a:t>
            </a:fld>
            <a:endParaRPr lang="lv-LV"/>
          </a:p>
        </p:txBody>
      </p:sp>
    </p:spTree>
    <p:extLst>
      <p:ext uri="{BB962C8B-B14F-4D97-AF65-F5344CB8AC3E}">
        <p14:creationId xmlns:p14="http://schemas.microsoft.com/office/powerpoint/2010/main" val="4290174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C27E503-D421-97FE-FBF3-7C8819A84666}"/>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D23FFC47-8F01-AD1A-7F3A-4EFC2B71DFBC}"/>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1A63E0BB-5434-9EEE-B1AD-DE499267D264}"/>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6A3D5E43-16D7-5EA4-313C-3BB6956F6156}"/>
              </a:ext>
            </a:extLst>
          </p:cNvPr>
          <p:cNvSpPr>
            <a:spLocks noGrp="1"/>
          </p:cNvSpPr>
          <p:nvPr>
            <p:ph type="dt" sz="half" idx="10"/>
          </p:nvPr>
        </p:nvSpPr>
        <p:spPr/>
        <p:txBody>
          <a:bodyPr/>
          <a:lstStyle/>
          <a:p>
            <a:fld id="{789C9D7D-BFB5-49FE-9777-6BF39ADC303A}" type="datetimeFigureOut">
              <a:rPr lang="lv-LV" smtClean="0"/>
              <a:t>09.12.2025</a:t>
            </a:fld>
            <a:endParaRPr lang="lv-LV"/>
          </a:p>
        </p:txBody>
      </p:sp>
      <p:sp>
        <p:nvSpPr>
          <p:cNvPr id="6" name="Kājenes vietturis 5">
            <a:extLst>
              <a:ext uri="{FF2B5EF4-FFF2-40B4-BE49-F238E27FC236}">
                <a16:creationId xmlns:a16="http://schemas.microsoft.com/office/drawing/2014/main" id="{BE06C36A-543E-2A8F-7BD5-FC7DFF7E94A3}"/>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26B5506A-4751-6A77-7DF0-9EE52E154279}"/>
              </a:ext>
            </a:extLst>
          </p:cNvPr>
          <p:cNvSpPr>
            <a:spLocks noGrp="1"/>
          </p:cNvSpPr>
          <p:nvPr>
            <p:ph type="sldNum" sz="quarter" idx="12"/>
          </p:nvPr>
        </p:nvSpPr>
        <p:spPr/>
        <p:txBody>
          <a:bodyPr/>
          <a:lstStyle/>
          <a:p>
            <a:fld id="{2C63BEB2-D315-4D34-9A86-BE34720F0030}" type="slidenum">
              <a:rPr lang="lv-LV" smtClean="0"/>
              <a:t>‹#›</a:t>
            </a:fld>
            <a:endParaRPr lang="lv-LV"/>
          </a:p>
        </p:txBody>
      </p:sp>
    </p:spTree>
    <p:extLst>
      <p:ext uri="{BB962C8B-B14F-4D97-AF65-F5344CB8AC3E}">
        <p14:creationId xmlns:p14="http://schemas.microsoft.com/office/powerpoint/2010/main" val="2313972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BA8B4BA-CBC2-7D94-A6FB-5CAC3EC72C12}"/>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CDF0AA9B-28C2-DD8B-1081-B0C6700CC0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21BEA845-3D89-A24D-3CEC-E10B16174674}"/>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1C77ED5A-1D8F-85A8-7822-05EDF7A955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74206983-3C77-3DAB-A254-D4949CF3E544}"/>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567C9327-51F1-2BED-734A-9A61283071C1}"/>
              </a:ext>
            </a:extLst>
          </p:cNvPr>
          <p:cNvSpPr>
            <a:spLocks noGrp="1"/>
          </p:cNvSpPr>
          <p:nvPr>
            <p:ph type="dt" sz="half" idx="10"/>
          </p:nvPr>
        </p:nvSpPr>
        <p:spPr/>
        <p:txBody>
          <a:bodyPr/>
          <a:lstStyle/>
          <a:p>
            <a:fld id="{789C9D7D-BFB5-49FE-9777-6BF39ADC303A}" type="datetimeFigureOut">
              <a:rPr lang="lv-LV" smtClean="0"/>
              <a:t>09.12.2025</a:t>
            </a:fld>
            <a:endParaRPr lang="lv-LV"/>
          </a:p>
        </p:txBody>
      </p:sp>
      <p:sp>
        <p:nvSpPr>
          <p:cNvPr id="8" name="Kājenes vietturis 7">
            <a:extLst>
              <a:ext uri="{FF2B5EF4-FFF2-40B4-BE49-F238E27FC236}">
                <a16:creationId xmlns:a16="http://schemas.microsoft.com/office/drawing/2014/main" id="{E4C242E9-4119-E71C-094D-F58688FB103B}"/>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5E813B8D-6E15-95E1-822F-7F36F884D2E7}"/>
              </a:ext>
            </a:extLst>
          </p:cNvPr>
          <p:cNvSpPr>
            <a:spLocks noGrp="1"/>
          </p:cNvSpPr>
          <p:nvPr>
            <p:ph type="sldNum" sz="quarter" idx="12"/>
          </p:nvPr>
        </p:nvSpPr>
        <p:spPr/>
        <p:txBody>
          <a:bodyPr/>
          <a:lstStyle/>
          <a:p>
            <a:fld id="{2C63BEB2-D315-4D34-9A86-BE34720F0030}" type="slidenum">
              <a:rPr lang="lv-LV" smtClean="0"/>
              <a:t>‹#›</a:t>
            </a:fld>
            <a:endParaRPr lang="lv-LV"/>
          </a:p>
        </p:txBody>
      </p:sp>
    </p:spTree>
    <p:extLst>
      <p:ext uri="{BB962C8B-B14F-4D97-AF65-F5344CB8AC3E}">
        <p14:creationId xmlns:p14="http://schemas.microsoft.com/office/powerpoint/2010/main" val="1333011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32E0E9E-AF7D-D4B8-A512-802220ED1DF9}"/>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7CF13752-DF16-BEB6-49E8-C2FF2E6C2F62}"/>
              </a:ext>
            </a:extLst>
          </p:cNvPr>
          <p:cNvSpPr>
            <a:spLocks noGrp="1"/>
          </p:cNvSpPr>
          <p:nvPr>
            <p:ph type="dt" sz="half" idx="10"/>
          </p:nvPr>
        </p:nvSpPr>
        <p:spPr/>
        <p:txBody>
          <a:bodyPr/>
          <a:lstStyle/>
          <a:p>
            <a:fld id="{789C9D7D-BFB5-49FE-9777-6BF39ADC303A}" type="datetimeFigureOut">
              <a:rPr lang="lv-LV" smtClean="0"/>
              <a:t>09.12.2025</a:t>
            </a:fld>
            <a:endParaRPr lang="lv-LV"/>
          </a:p>
        </p:txBody>
      </p:sp>
      <p:sp>
        <p:nvSpPr>
          <p:cNvPr id="4" name="Kājenes vietturis 3">
            <a:extLst>
              <a:ext uri="{FF2B5EF4-FFF2-40B4-BE49-F238E27FC236}">
                <a16:creationId xmlns:a16="http://schemas.microsoft.com/office/drawing/2014/main" id="{F319BC6E-0645-6931-DED5-AC08DE467167}"/>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DC7C547F-4252-9334-67B7-9BF8697FA3EC}"/>
              </a:ext>
            </a:extLst>
          </p:cNvPr>
          <p:cNvSpPr>
            <a:spLocks noGrp="1"/>
          </p:cNvSpPr>
          <p:nvPr>
            <p:ph type="sldNum" sz="quarter" idx="12"/>
          </p:nvPr>
        </p:nvSpPr>
        <p:spPr/>
        <p:txBody>
          <a:bodyPr/>
          <a:lstStyle/>
          <a:p>
            <a:fld id="{2C63BEB2-D315-4D34-9A86-BE34720F0030}" type="slidenum">
              <a:rPr lang="lv-LV" smtClean="0"/>
              <a:t>‹#›</a:t>
            </a:fld>
            <a:endParaRPr lang="lv-LV"/>
          </a:p>
        </p:txBody>
      </p:sp>
    </p:spTree>
    <p:extLst>
      <p:ext uri="{BB962C8B-B14F-4D97-AF65-F5344CB8AC3E}">
        <p14:creationId xmlns:p14="http://schemas.microsoft.com/office/powerpoint/2010/main" val="81715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085D1B11-2EC3-3A35-D709-C239F6F7942B}"/>
              </a:ext>
            </a:extLst>
          </p:cNvPr>
          <p:cNvSpPr>
            <a:spLocks noGrp="1"/>
          </p:cNvSpPr>
          <p:nvPr>
            <p:ph type="dt" sz="half" idx="10"/>
          </p:nvPr>
        </p:nvSpPr>
        <p:spPr/>
        <p:txBody>
          <a:bodyPr/>
          <a:lstStyle/>
          <a:p>
            <a:fld id="{789C9D7D-BFB5-49FE-9777-6BF39ADC303A}" type="datetimeFigureOut">
              <a:rPr lang="lv-LV" smtClean="0"/>
              <a:t>09.12.2025</a:t>
            </a:fld>
            <a:endParaRPr lang="lv-LV"/>
          </a:p>
        </p:txBody>
      </p:sp>
      <p:sp>
        <p:nvSpPr>
          <p:cNvPr id="3" name="Kājenes vietturis 2">
            <a:extLst>
              <a:ext uri="{FF2B5EF4-FFF2-40B4-BE49-F238E27FC236}">
                <a16:creationId xmlns:a16="http://schemas.microsoft.com/office/drawing/2014/main" id="{AC7F84AA-4087-B115-015D-3AA6D875FDB0}"/>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BE83C22A-1920-D76E-877D-57E173BC630C}"/>
              </a:ext>
            </a:extLst>
          </p:cNvPr>
          <p:cNvSpPr>
            <a:spLocks noGrp="1"/>
          </p:cNvSpPr>
          <p:nvPr>
            <p:ph type="sldNum" sz="quarter" idx="12"/>
          </p:nvPr>
        </p:nvSpPr>
        <p:spPr/>
        <p:txBody>
          <a:bodyPr/>
          <a:lstStyle/>
          <a:p>
            <a:fld id="{2C63BEB2-D315-4D34-9A86-BE34720F0030}" type="slidenum">
              <a:rPr lang="lv-LV" smtClean="0"/>
              <a:t>‹#›</a:t>
            </a:fld>
            <a:endParaRPr lang="lv-LV"/>
          </a:p>
        </p:txBody>
      </p:sp>
    </p:spTree>
    <p:extLst>
      <p:ext uri="{BB962C8B-B14F-4D97-AF65-F5344CB8AC3E}">
        <p14:creationId xmlns:p14="http://schemas.microsoft.com/office/powerpoint/2010/main" val="1912698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9257A20-816A-69D8-DF97-4A4DCAFAD50B}"/>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FBC982A0-4CEF-D2A9-2A20-CDF85FA646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3F6CD4DC-74A9-7005-01DE-404CAB4E16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80551D8F-981B-E72B-A4E2-A9FB0BBE1FA8}"/>
              </a:ext>
            </a:extLst>
          </p:cNvPr>
          <p:cNvSpPr>
            <a:spLocks noGrp="1"/>
          </p:cNvSpPr>
          <p:nvPr>
            <p:ph type="dt" sz="half" idx="10"/>
          </p:nvPr>
        </p:nvSpPr>
        <p:spPr/>
        <p:txBody>
          <a:bodyPr/>
          <a:lstStyle/>
          <a:p>
            <a:fld id="{789C9D7D-BFB5-49FE-9777-6BF39ADC303A}" type="datetimeFigureOut">
              <a:rPr lang="lv-LV" smtClean="0"/>
              <a:t>09.12.2025</a:t>
            </a:fld>
            <a:endParaRPr lang="lv-LV"/>
          </a:p>
        </p:txBody>
      </p:sp>
      <p:sp>
        <p:nvSpPr>
          <p:cNvPr id="6" name="Kājenes vietturis 5">
            <a:extLst>
              <a:ext uri="{FF2B5EF4-FFF2-40B4-BE49-F238E27FC236}">
                <a16:creationId xmlns:a16="http://schemas.microsoft.com/office/drawing/2014/main" id="{8C51A665-C294-136A-9309-06FBE6B8B5BA}"/>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F14E493D-2183-41BF-F579-F7C4778A2396}"/>
              </a:ext>
            </a:extLst>
          </p:cNvPr>
          <p:cNvSpPr>
            <a:spLocks noGrp="1"/>
          </p:cNvSpPr>
          <p:nvPr>
            <p:ph type="sldNum" sz="quarter" idx="12"/>
          </p:nvPr>
        </p:nvSpPr>
        <p:spPr/>
        <p:txBody>
          <a:bodyPr/>
          <a:lstStyle/>
          <a:p>
            <a:fld id="{2C63BEB2-D315-4D34-9A86-BE34720F0030}" type="slidenum">
              <a:rPr lang="lv-LV" smtClean="0"/>
              <a:t>‹#›</a:t>
            </a:fld>
            <a:endParaRPr lang="lv-LV"/>
          </a:p>
        </p:txBody>
      </p:sp>
    </p:spTree>
    <p:extLst>
      <p:ext uri="{BB962C8B-B14F-4D97-AF65-F5344CB8AC3E}">
        <p14:creationId xmlns:p14="http://schemas.microsoft.com/office/powerpoint/2010/main" val="70914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02334F7-EC23-79DE-CF22-B5E961E25539}"/>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0B9BD785-B04C-9A5F-F25B-382EC8014C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99CF523F-22C0-FB71-53A5-7021848A5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CDB99600-1333-1EB3-BD77-97AD0D25753E}"/>
              </a:ext>
            </a:extLst>
          </p:cNvPr>
          <p:cNvSpPr>
            <a:spLocks noGrp="1"/>
          </p:cNvSpPr>
          <p:nvPr>
            <p:ph type="dt" sz="half" idx="10"/>
          </p:nvPr>
        </p:nvSpPr>
        <p:spPr/>
        <p:txBody>
          <a:bodyPr/>
          <a:lstStyle/>
          <a:p>
            <a:fld id="{789C9D7D-BFB5-49FE-9777-6BF39ADC303A}" type="datetimeFigureOut">
              <a:rPr lang="lv-LV" smtClean="0"/>
              <a:t>09.12.2025</a:t>
            </a:fld>
            <a:endParaRPr lang="lv-LV"/>
          </a:p>
        </p:txBody>
      </p:sp>
      <p:sp>
        <p:nvSpPr>
          <p:cNvPr id="6" name="Kājenes vietturis 5">
            <a:extLst>
              <a:ext uri="{FF2B5EF4-FFF2-40B4-BE49-F238E27FC236}">
                <a16:creationId xmlns:a16="http://schemas.microsoft.com/office/drawing/2014/main" id="{C45E7D71-465F-B8BC-46CF-FF5741D10FD0}"/>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91F1BD37-0F7D-67B3-C5BE-D528974A9FB7}"/>
              </a:ext>
            </a:extLst>
          </p:cNvPr>
          <p:cNvSpPr>
            <a:spLocks noGrp="1"/>
          </p:cNvSpPr>
          <p:nvPr>
            <p:ph type="sldNum" sz="quarter" idx="12"/>
          </p:nvPr>
        </p:nvSpPr>
        <p:spPr/>
        <p:txBody>
          <a:bodyPr/>
          <a:lstStyle/>
          <a:p>
            <a:fld id="{2C63BEB2-D315-4D34-9A86-BE34720F0030}" type="slidenum">
              <a:rPr lang="lv-LV" smtClean="0"/>
              <a:t>‹#›</a:t>
            </a:fld>
            <a:endParaRPr lang="lv-LV"/>
          </a:p>
        </p:txBody>
      </p:sp>
    </p:spTree>
    <p:extLst>
      <p:ext uri="{BB962C8B-B14F-4D97-AF65-F5344CB8AC3E}">
        <p14:creationId xmlns:p14="http://schemas.microsoft.com/office/powerpoint/2010/main" val="1497110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F6431F0D-39E7-B3D8-DEAC-5AE12D3760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F42BF3D6-7C24-AAF9-A7FA-5EF21A6081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F8D378FD-2BB9-3286-E218-521C5CC9C1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C9D7D-BFB5-49FE-9777-6BF39ADC303A}" type="datetimeFigureOut">
              <a:rPr lang="lv-LV" smtClean="0"/>
              <a:t>09.12.2025</a:t>
            </a:fld>
            <a:endParaRPr lang="lv-LV"/>
          </a:p>
        </p:txBody>
      </p:sp>
      <p:sp>
        <p:nvSpPr>
          <p:cNvPr id="5" name="Kājenes vietturis 4">
            <a:extLst>
              <a:ext uri="{FF2B5EF4-FFF2-40B4-BE49-F238E27FC236}">
                <a16:creationId xmlns:a16="http://schemas.microsoft.com/office/drawing/2014/main" id="{4A4CC7E7-1239-F87B-FF92-70D85394DB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645A7F30-8C55-3B95-CCAB-EA236DD53F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63BEB2-D315-4D34-9A86-BE34720F0030}" type="slidenum">
              <a:rPr lang="lv-LV" smtClean="0"/>
              <a:t>‹#›</a:t>
            </a:fld>
            <a:endParaRPr lang="lv-LV"/>
          </a:p>
        </p:txBody>
      </p:sp>
    </p:spTree>
    <p:extLst>
      <p:ext uri="{BB962C8B-B14F-4D97-AF65-F5344CB8AC3E}">
        <p14:creationId xmlns:p14="http://schemas.microsoft.com/office/powerpoint/2010/main" val="3020827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DA06D765-CA29-48E5-B764-387DA85CC4B8}" type="datetime1">
              <a:rPr lang="en-US"/>
              <a:pPr>
                <a:defRPr/>
              </a:pPr>
              <a:t>12/9/2025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4B61D644-53F5-4CD7-9729-3D9C39E6DA90}" type="slidenum">
              <a:rPr lang="en-US" altLang="en-US"/>
              <a:pPr>
                <a:defRPr/>
              </a:pPr>
              <a:t>‹#›</a:t>
            </a:fld>
            <a:endParaRPr lang="en-US" altLang="en-US"/>
          </a:p>
        </p:txBody>
      </p:sp>
    </p:spTree>
    <p:extLst>
      <p:ext uri="{BB962C8B-B14F-4D97-AF65-F5344CB8AC3E}">
        <p14:creationId xmlns:p14="http://schemas.microsoft.com/office/powerpoint/2010/main" val="865885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3" Type="http://schemas.openxmlformats.org/officeDocument/2006/relationships/customXml" Target="../ink/ink10.xml"/><Relationship Id="rId18" Type="http://schemas.openxmlformats.org/officeDocument/2006/relationships/customXml" Target="../ink/ink15.xml"/><Relationship Id="rId26" Type="http://schemas.openxmlformats.org/officeDocument/2006/relationships/customXml" Target="../ink/ink23.xml"/><Relationship Id="rId39" Type="http://schemas.openxmlformats.org/officeDocument/2006/relationships/customXml" Target="../ink/ink35.xml"/><Relationship Id="rId21" Type="http://schemas.openxmlformats.org/officeDocument/2006/relationships/customXml" Target="../ink/ink18.xml"/><Relationship Id="rId34" Type="http://schemas.openxmlformats.org/officeDocument/2006/relationships/customXml" Target="../ink/ink30.xml"/><Relationship Id="rId42" Type="http://schemas.openxmlformats.org/officeDocument/2006/relationships/customXml" Target="../ink/ink38.xml"/><Relationship Id="rId47" Type="http://schemas.openxmlformats.org/officeDocument/2006/relationships/customXml" Target="../ink/ink42.xml"/><Relationship Id="rId50" Type="http://schemas.openxmlformats.org/officeDocument/2006/relationships/customXml" Target="../ink/ink45.xml"/><Relationship Id="rId55" Type="http://schemas.openxmlformats.org/officeDocument/2006/relationships/customXml" Target="../ink/ink50.xml"/><Relationship Id="rId7" Type="http://schemas.openxmlformats.org/officeDocument/2006/relationships/customXml" Target="../ink/ink4.xml"/><Relationship Id="rId2" Type="http://schemas.openxmlformats.org/officeDocument/2006/relationships/image" Target="../media/image4.png"/><Relationship Id="rId16" Type="http://schemas.openxmlformats.org/officeDocument/2006/relationships/customXml" Target="../ink/ink13.xml"/><Relationship Id="rId29" Type="http://schemas.openxmlformats.org/officeDocument/2006/relationships/customXml" Target="../ink/ink26.xml"/><Relationship Id="rId11" Type="http://schemas.openxmlformats.org/officeDocument/2006/relationships/customXml" Target="../ink/ink8.xml"/><Relationship Id="rId24" Type="http://schemas.openxmlformats.org/officeDocument/2006/relationships/customXml" Target="../ink/ink21.xml"/><Relationship Id="rId32" Type="http://schemas.openxmlformats.org/officeDocument/2006/relationships/customXml" Target="../ink/ink28.xml"/><Relationship Id="rId37" Type="http://schemas.openxmlformats.org/officeDocument/2006/relationships/customXml" Target="../ink/ink33.xml"/><Relationship Id="rId40" Type="http://schemas.openxmlformats.org/officeDocument/2006/relationships/customXml" Target="../ink/ink36.xml"/><Relationship Id="rId45" Type="http://schemas.openxmlformats.org/officeDocument/2006/relationships/customXml" Target="../ink/ink40.xml"/><Relationship Id="rId53" Type="http://schemas.openxmlformats.org/officeDocument/2006/relationships/customXml" Target="../ink/ink48.xml"/><Relationship Id="rId58" Type="http://schemas.openxmlformats.org/officeDocument/2006/relationships/customXml" Target="../ink/ink53.xml"/><Relationship Id="rId5" Type="http://schemas.openxmlformats.org/officeDocument/2006/relationships/customXml" Target="../ink/ink2.xml"/><Relationship Id="rId19" Type="http://schemas.openxmlformats.org/officeDocument/2006/relationships/customXml" Target="../ink/ink16.xml"/><Relationship Id="rId4" Type="http://schemas.openxmlformats.org/officeDocument/2006/relationships/image" Target="../media/image5.png"/><Relationship Id="rId9" Type="http://schemas.openxmlformats.org/officeDocument/2006/relationships/customXml" Target="../ink/ink6.xml"/><Relationship Id="rId14" Type="http://schemas.openxmlformats.org/officeDocument/2006/relationships/customXml" Target="../ink/ink11.xml"/><Relationship Id="rId22" Type="http://schemas.openxmlformats.org/officeDocument/2006/relationships/customXml" Target="../ink/ink19.xml"/><Relationship Id="rId27" Type="http://schemas.openxmlformats.org/officeDocument/2006/relationships/customXml" Target="../ink/ink24.xml"/><Relationship Id="rId30" Type="http://schemas.openxmlformats.org/officeDocument/2006/relationships/customXml" Target="../ink/ink27.xml"/><Relationship Id="rId35" Type="http://schemas.openxmlformats.org/officeDocument/2006/relationships/customXml" Target="../ink/ink31.xml"/><Relationship Id="rId43" Type="http://schemas.openxmlformats.org/officeDocument/2006/relationships/image" Target="../media/image7.png"/><Relationship Id="rId48" Type="http://schemas.openxmlformats.org/officeDocument/2006/relationships/customXml" Target="../ink/ink43.xml"/><Relationship Id="rId56" Type="http://schemas.openxmlformats.org/officeDocument/2006/relationships/customXml" Target="../ink/ink51.xml"/><Relationship Id="rId8" Type="http://schemas.openxmlformats.org/officeDocument/2006/relationships/customXml" Target="../ink/ink5.xml"/><Relationship Id="rId51" Type="http://schemas.openxmlformats.org/officeDocument/2006/relationships/customXml" Target="../ink/ink46.xml"/><Relationship Id="rId3" Type="http://schemas.openxmlformats.org/officeDocument/2006/relationships/customXml" Target="../ink/ink1.xml"/><Relationship Id="rId12" Type="http://schemas.openxmlformats.org/officeDocument/2006/relationships/customXml" Target="../ink/ink9.xml"/><Relationship Id="rId17" Type="http://schemas.openxmlformats.org/officeDocument/2006/relationships/customXml" Target="../ink/ink14.xml"/><Relationship Id="rId25" Type="http://schemas.openxmlformats.org/officeDocument/2006/relationships/customXml" Target="../ink/ink22.xml"/><Relationship Id="rId33" Type="http://schemas.openxmlformats.org/officeDocument/2006/relationships/customXml" Target="../ink/ink29.xml"/><Relationship Id="rId38" Type="http://schemas.openxmlformats.org/officeDocument/2006/relationships/customXml" Target="../ink/ink34.xml"/><Relationship Id="rId46" Type="http://schemas.openxmlformats.org/officeDocument/2006/relationships/customXml" Target="../ink/ink41.xml"/><Relationship Id="rId59" Type="http://schemas.openxmlformats.org/officeDocument/2006/relationships/customXml" Target="../ink/ink54.xml"/><Relationship Id="rId20" Type="http://schemas.openxmlformats.org/officeDocument/2006/relationships/customXml" Target="../ink/ink17.xml"/><Relationship Id="rId41" Type="http://schemas.openxmlformats.org/officeDocument/2006/relationships/customXml" Target="../ink/ink37.xml"/><Relationship Id="rId54" Type="http://schemas.openxmlformats.org/officeDocument/2006/relationships/customXml" Target="../ink/ink49.xml"/><Relationship Id="rId1" Type="http://schemas.openxmlformats.org/officeDocument/2006/relationships/slideLayout" Target="../slideLayouts/slideLayout13.xml"/><Relationship Id="rId6" Type="http://schemas.openxmlformats.org/officeDocument/2006/relationships/customXml" Target="../ink/ink3.xml"/><Relationship Id="rId15" Type="http://schemas.openxmlformats.org/officeDocument/2006/relationships/customXml" Target="../ink/ink12.xml"/><Relationship Id="rId23" Type="http://schemas.openxmlformats.org/officeDocument/2006/relationships/customXml" Target="../ink/ink20.xml"/><Relationship Id="rId28" Type="http://schemas.openxmlformats.org/officeDocument/2006/relationships/customXml" Target="../ink/ink25.xml"/><Relationship Id="rId36" Type="http://schemas.openxmlformats.org/officeDocument/2006/relationships/customXml" Target="../ink/ink32.xml"/><Relationship Id="rId49" Type="http://schemas.openxmlformats.org/officeDocument/2006/relationships/customXml" Target="../ink/ink44.xml"/><Relationship Id="rId57" Type="http://schemas.openxmlformats.org/officeDocument/2006/relationships/customXml" Target="../ink/ink52.xml"/><Relationship Id="rId10" Type="http://schemas.openxmlformats.org/officeDocument/2006/relationships/customXml" Target="../ink/ink7.xml"/><Relationship Id="rId31" Type="http://schemas.openxmlformats.org/officeDocument/2006/relationships/image" Target="../media/image6.png"/><Relationship Id="rId44" Type="http://schemas.openxmlformats.org/officeDocument/2006/relationships/customXml" Target="../ink/ink39.xml"/><Relationship Id="rId52" Type="http://schemas.openxmlformats.org/officeDocument/2006/relationships/customXml" Target="../ink/ink47.xml"/><Relationship Id="rId60" Type="http://schemas.openxmlformats.org/officeDocument/2006/relationships/customXml" Target="../ink/ink5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lzikispub.zm.gov.lv/Lot/Search/" TargetMode="Externa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image" Target="../media/image1010.png"/><Relationship Id="rId13" Type="http://schemas.openxmlformats.org/officeDocument/2006/relationships/customXml" Target="../ink/ink61.xml"/><Relationship Id="rId3" Type="http://schemas.openxmlformats.org/officeDocument/2006/relationships/customXml" Target="../ink/ink56.xml"/><Relationship Id="rId7" Type="http://schemas.openxmlformats.org/officeDocument/2006/relationships/customXml" Target="../ink/ink58.xml"/><Relationship Id="rId12"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910.png"/><Relationship Id="rId11" Type="http://schemas.openxmlformats.org/officeDocument/2006/relationships/customXml" Target="../ink/ink60.xml"/><Relationship Id="rId5" Type="http://schemas.openxmlformats.org/officeDocument/2006/relationships/customXml" Target="../ink/ink57.xml"/><Relationship Id="rId10" Type="http://schemas.openxmlformats.org/officeDocument/2006/relationships/image" Target="../media/image1110.png"/><Relationship Id="rId4" Type="http://schemas.openxmlformats.org/officeDocument/2006/relationships/image" Target="../media/image710.png"/><Relationship Id="rId9" Type="http://schemas.openxmlformats.org/officeDocument/2006/relationships/customXml" Target="../ink/ink59.xml"/><Relationship Id="rId1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janis.lasmanis@vvd.gov.l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09800" y="3505200"/>
            <a:ext cx="7772400" cy="960438"/>
          </a:xfrm>
        </p:spPr>
        <p:txBody>
          <a:bodyPr>
            <a:normAutofit/>
          </a:bodyPr>
          <a:lstStyle/>
          <a:p>
            <a:r>
              <a:rPr lang="lv-LV" altLang="en-US" sz="1800" dirty="0">
                <a:solidFill>
                  <a:srgbClr val="4F742A"/>
                </a:solidFill>
              </a:rPr>
              <a:t>Sabiedrisko vides inspektoru seminārs 2025</a:t>
            </a:r>
            <a:r>
              <a:rPr lang="lv-LV" altLang="en-US" dirty="0">
                <a:solidFill>
                  <a:srgbClr val="4F742A"/>
                </a:solidFill>
              </a:rPr>
              <a:t> </a:t>
            </a:r>
            <a:endParaRPr lang="lv-LV" dirty="0">
              <a:solidFill>
                <a:srgbClr val="4F742A"/>
              </a:solidFill>
            </a:endParaRPr>
          </a:p>
        </p:txBody>
      </p:sp>
      <p:sp>
        <p:nvSpPr>
          <p:cNvPr id="2" name="TextBox 1">
            <a:extLst>
              <a:ext uri="{FF2B5EF4-FFF2-40B4-BE49-F238E27FC236}">
                <a16:creationId xmlns:a16="http://schemas.microsoft.com/office/drawing/2014/main" id="{90EF501F-B1FA-47EB-9322-37C527ADA917}"/>
              </a:ext>
            </a:extLst>
          </p:cNvPr>
          <p:cNvSpPr txBox="1"/>
          <p:nvPr/>
        </p:nvSpPr>
        <p:spPr>
          <a:xfrm>
            <a:off x="5937907" y="5281045"/>
            <a:ext cx="5848865" cy="1200329"/>
          </a:xfrm>
          <a:prstGeom prst="rect">
            <a:avLst/>
          </a:prstGeom>
          <a:noFill/>
        </p:spPr>
        <p:txBody>
          <a:bodyPr wrap="square" rtlCol="0">
            <a:spAutoFit/>
          </a:bodyPr>
          <a:lstStyle/>
          <a:p>
            <a:pPr algn="r" defTabSz="938213" eaLnBrk="0" fontAlgn="base" hangingPunct="0">
              <a:spcBef>
                <a:spcPct val="0"/>
              </a:spcBef>
              <a:spcAft>
                <a:spcPct val="0"/>
              </a:spcAft>
            </a:pPr>
            <a:r>
              <a:rPr lang="lv-LV" dirty="0">
                <a:solidFill>
                  <a:prstClr val="black"/>
                </a:solidFill>
                <a:latin typeface="Verdana" panose="020B0604030504040204" pitchFamily="34" charset="0"/>
                <a:ea typeface="Verdana" panose="020B0604030504040204" pitchFamily="34" charset="0"/>
                <a:cs typeface="Arial" panose="020B0604020202020204" pitchFamily="34" charset="0"/>
              </a:rPr>
              <a:t>Jānis Lasmanis</a:t>
            </a:r>
          </a:p>
          <a:p>
            <a:pPr algn="r" defTabSz="938213" eaLnBrk="0" fontAlgn="base" hangingPunct="0">
              <a:spcBef>
                <a:spcPct val="0"/>
              </a:spcBef>
              <a:spcAft>
                <a:spcPct val="0"/>
              </a:spcAft>
            </a:pPr>
            <a:r>
              <a:rPr lang="lv-LV" dirty="0">
                <a:solidFill>
                  <a:prstClr val="black"/>
                </a:solidFill>
                <a:latin typeface="Verdana" panose="020B0604030504040204" pitchFamily="34" charset="0"/>
                <a:ea typeface="Verdana" panose="020B0604030504040204" pitchFamily="34" charset="0"/>
                <a:cs typeface="Arial" panose="020B0604020202020204" pitchFamily="34" charset="0"/>
              </a:rPr>
              <a:t>VVD Zvejas kontroles departamenta</a:t>
            </a:r>
          </a:p>
          <a:p>
            <a:pPr algn="r" defTabSz="938213" eaLnBrk="0" fontAlgn="base" hangingPunct="0">
              <a:spcBef>
                <a:spcPct val="0"/>
              </a:spcBef>
              <a:spcAft>
                <a:spcPct val="0"/>
              </a:spcAft>
            </a:pPr>
            <a:r>
              <a:rPr lang="lv-LV" dirty="0">
                <a:solidFill>
                  <a:prstClr val="black"/>
                </a:solidFill>
                <a:latin typeface="Verdana" panose="020B0604030504040204" pitchFamily="34" charset="0"/>
                <a:ea typeface="Verdana" panose="020B0604030504040204" pitchFamily="34" charset="0"/>
                <a:cs typeface="Arial" panose="020B0604020202020204" pitchFamily="34" charset="0"/>
              </a:rPr>
              <a:t>Iekšējo ūdeņu kontroles daļas vadītājs</a:t>
            </a:r>
          </a:p>
          <a:p>
            <a:pPr algn="r" defTabSz="938213" eaLnBrk="0" fontAlgn="base" hangingPunct="0">
              <a:spcBef>
                <a:spcPct val="0"/>
              </a:spcBef>
              <a:spcAft>
                <a:spcPct val="0"/>
              </a:spcAft>
            </a:pPr>
            <a:endParaRPr lang="lv-LV" dirty="0">
              <a:solidFill>
                <a:prstClr val="black"/>
              </a:solidFill>
              <a:latin typeface="Verdana" panose="020B0604030504040204" pitchFamily="34" charset="0"/>
              <a:ea typeface="Verdana" panose="020B0604030504040204" pitchFamily="34" charset="0"/>
              <a:cs typeface="Arial" panose="020B0604020202020204" pitchFamily="34" charset="0"/>
            </a:endParaRPr>
          </a:p>
        </p:txBody>
      </p:sp>
      <p:sp>
        <p:nvSpPr>
          <p:cNvPr id="4" name="TextBox 3">
            <a:extLst>
              <a:ext uri="{FF2B5EF4-FFF2-40B4-BE49-F238E27FC236}">
                <a16:creationId xmlns:a16="http://schemas.microsoft.com/office/drawing/2014/main" id="{78EA6591-7003-4F2D-8935-AC40FFAA90ED}"/>
              </a:ext>
            </a:extLst>
          </p:cNvPr>
          <p:cNvSpPr txBox="1"/>
          <p:nvPr/>
        </p:nvSpPr>
        <p:spPr>
          <a:xfrm>
            <a:off x="3100707" y="4942491"/>
            <a:ext cx="5848865" cy="338554"/>
          </a:xfrm>
          <a:prstGeom prst="rect">
            <a:avLst/>
          </a:prstGeom>
          <a:noFill/>
        </p:spPr>
        <p:txBody>
          <a:bodyPr wrap="square" rtlCol="0">
            <a:spAutoFit/>
          </a:bodyPr>
          <a:lstStyle/>
          <a:p>
            <a:pPr algn="ctr" defTabSz="938213" eaLnBrk="0" fontAlgn="base" hangingPunct="0">
              <a:spcBef>
                <a:spcPct val="0"/>
              </a:spcBef>
              <a:spcAft>
                <a:spcPct val="0"/>
              </a:spcAft>
            </a:pPr>
            <a:r>
              <a:rPr lang="lv-LV" sz="1600" b="1" dirty="0">
                <a:solidFill>
                  <a:prstClr val="black"/>
                </a:solidFill>
                <a:latin typeface="Verdana" panose="020B0604030504040204" pitchFamily="34" charset="0"/>
                <a:ea typeface="Verdana" panose="020B0604030504040204" pitchFamily="34" charset="0"/>
                <a:cs typeface="Arial" panose="020B0604020202020204" pitchFamily="34" charset="0"/>
              </a:rPr>
              <a:t>28.11.2025.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5B078-BEAC-F4B9-8C4A-9B87DF98EFC1}"/>
              </a:ext>
            </a:extLst>
          </p:cNvPr>
          <p:cNvSpPr>
            <a:spLocks noGrp="1"/>
          </p:cNvSpPr>
          <p:nvPr>
            <p:ph type="title"/>
          </p:nvPr>
        </p:nvSpPr>
        <p:spPr/>
        <p:txBody>
          <a:bodyPr/>
          <a:lstStyle/>
          <a:p>
            <a:r>
              <a:rPr lang="lv-LV" dirty="0"/>
              <a:t>Makšķerēšana jūrā</a:t>
            </a:r>
          </a:p>
        </p:txBody>
      </p:sp>
      <p:sp>
        <p:nvSpPr>
          <p:cNvPr id="3" name="Content Placeholder 2">
            <a:extLst>
              <a:ext uri="{FF2B5EF4-FFF2-40B4-BE49-F238E27FC236}">
                <a16:creationId xmlns:a16="http://schemas.microsoft.com/office/drawing/2014/main" id="{874D7859-C61E-AEB5-92DB-14582813D54B}"/>
              </a:ext>
            </a:extLst>
          </p:cNvPr>
          <p:cNvSpPr>
            <a:spLocks noGrp="1"/>
          </p:cNvSpPr>
          <p:nvPr>
            <p:ph idx="1"/>
          </p:nvPr>
        </p:nvSpPr>
        <p:spPr>
          <a:xfrm>
            <a:off x="3454400" y="1111625"/>
            <a:ext cx="8128000" cy="5014550"/>
          </a:xfrm>
        </p:spPr>
        <p:txBody>
          <a:bodyPr/>
          <a:lstStyle/>
          <a:p>
            <a:pPr marL="342900" indent="-342900">
              <a:buFont typeface="Arial" panose="020B0604020202020204" pitchFamily="34" charset="0"/>
              <a:buChar char="•"/>
            </a:pPr>
            <a:r>
              <a:rPr lang="lv-LV" dirty="0"/>
              <a:t>No 10.01.2026. būs jāziņo dati par iegūtām 6 sugu zivīm jūrā – </a:t>
            </a:r>
            <a:r>
              <a:rPr lang="lv-LV" b="1" dirty="0"/>
              <a:t>zutis, menca, lasis, reņģe, brētliņa, </a:t>
            </a:r>
            <a:r>
              <a:rPr lang="lv-LV" b="1" dirty="0" err="1"/>
              <a:t>zeltaplekste</a:t>
            </a:r>
            <a:r>
              <a:rPr lang="lv-LV" dirty="0"/>
              <a:t>;</a:t>
            </a:r>
          </a:p>
          <a:p>
            <a:pPr marL="342900" indent="-342900">
              <a:buFont typeface="Arial" panose="020B0604020202020204" pitchFamily="34" charset="0"/>
              <a:buChar char="•"/>
            </a:pPr>
            <a:r>
              <a:rPr lang="lv-LV" dirty="0"/>
              <a:t>Izveidots digitāls datu ievākšanas rīks uz tīmekļvietnes www.makskeresanaskarte.lv bāzes (turpat pieejama testa versija).</a:t>
            </a:r>
          </a:p>
          <a:p>
            <a:pPr marL="342900" indent="-342900">
              <a:buFont typeface="Arial" panose="020B0604020202020204" pitchFamily="34" charset="0"/>
              <a:buChar char="•"/>
            </a:pPr>
            <a:r>
              <a:rPr lang="lv-LV" dirty="0"/>
              <a:t>Personu autentifikācija notiks, ievadot personas kodu un makšķerēšanas, vēžošanas un zemūdens medību kartes numuru;</a:t>
            </a:r>
          </a:p>
          <a:p>
            <a:pPr marL="342900" indent="-342900">
              <a:buFont typeface="Arial" panose="020B0604020202020204" pitchFamily="34" charset="0"/>
              <a:buChar char="•"/>
            </a:pPr>
            <a:r>
              <a:rPr lang="lv-LV" dirty="0"/>
              <a:t>Ja personai nav makšķerēšanas kartes, tad būs jānorāda attiecīgais pieļaujamais iemesls (vecums, kad tā nav nepieciešama) un jāievada pieprasītie personas dati;</a:t>
            </a:r>
          </a:p>
          <a:p>
            <a:pPr marL="342900" indent="-342900">
              <a:buFont typeface="Arial" panose="020B0604020202020204" pitchFamily="34" charset="0"/>
              <a:buChar char="•"/>
            </a:pPr>
            <a:r>
              <a:rPr lang="lv-LV" dirty="0"/>
              <a:t> Loma datus persona varēs ievadīt tikai par šodienu vai vakardienu, nodrošinot 24 stundu periodu loma datu ziņošanai.</a:t>
            </a:r>
          </a:p>
        </p:txBody>
      </p:sp>
      <p:sp>
        <p:nvSpPr>
          <p:cNvPr id="4" name="Text Placeholder 3">
            <a:extLst>
              <a:ext uri="{FF2B5EF4-FFF2-40B4-BE49-F238E27FC236}">
                <a16:creationId xmlns:a16="http://schemas.microsoft.com/office/drawing/2014/main" id="{EBADE843-1A1D-3CBA-BC6A-2470E5A316D2}"/>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5FEC9EB7-EE11-9BD1-E7C1-C63A4CF0D55D}"/>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D4585C61-DEB5-B466-AF14-E0A066CAA927}"/>
              </a:ext>
            </a:extLst>
          </p:cNvPr>
          <p:cNvSpPr>
            <a:spLocks noGrp="1"/>
          </p:cNvSpPr>
          <p:nvPr>
            <p:ph type="sldNum" sz="quarter" idx="13"/>
          </p:nvPr>
        </p:nvSpPr>
        <p:spPr/>
        <p:txBody>
          <a:bodyPr/>
          <a:lstStyle/>
          <a:p>
            <a:pPr>
              <a:defRPr/>
            </a:pPr>
            <a:fld id="{3C51D8AF-04E3-494C-BD03-3154BC7610A9}" type="slidenum">
              <a:rPr lang="en-US" altLang="en-US" smtClean="0"/>
              <a:pPr>
                <a:defRPr/>
              </a:pPr>
              <a:t>10</a:t>
            </a:fld>
            <a:endParaRPr lang="en-US" altLang="en-US"/>
          </a:p>
        </p:txBody>
      </p:sp>
    </p:spTree>
    <p:extLst>
      <p:ext uri="{BB962C8B-B14F-4D97-AF65-F5344CB8AC3E}">
        <p14:creationId xmlns:p14="http://schemas.microsoft.com/office/powerpoint/2010/main" val="2890804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A272B-0BF6-E570-3CDF-ADFE2EB76754}"/>
              </a:ext>
            </a:extLst>
          </p:cNvPr>
          <p:cNvSpPr>
            <a:spLocks noGrp="1"/>
          </p:cNvSpPr>
          <p:nvPr>
            <p:ph type="title"/>
          </p:nvPr>
        </p:nvSpPr>
        <p:spPr>
          <a:xfrm>
            <a:off x="3454400" y="381000"/>
            <a:ext cx="8128000" cy="497541"/>
          </a:xfrm>
        </p:spPr>
        <p:txBody>
          <a:bodyPr/>
          <a:lstStyle/>
          <a:p>
            <a:r>
              <a:rPr lang="lv-LV" dirty="0"/>
              <a:t>Izsekojamība</a:t>
            </a:r>
          </a:p>
        </p:txBody>
      </p:sp>
      <p:sp>
        <p:nvSpPr>
          <p:cNvPr id="3" name="Content Placeholder 2">
            <a:extLst>
              <a:ext uri="{FF2B5EF4-FFF2-40B4-BE49-F238E27FC236}">
                <a16:creationId xmlns:a16="http://schemas.microsoft.com/office/drawing/2014/main" id="{53B65701-AD0E-A126-C9C0-5DCBF61702B2}"/>
              </a:ext>
            </a:extLst>
          </p:cNvPr>
          <p:cNvSpPr>
            <a:spLocks noGrp="1"/>
          </p:cNvSpPr>
          <p:nvPr>
            <p:ph idx="1"/>
          </p:nvPr>
        </p:nvSpPr>
        <p:spPr>
          <a:xfrm>
            <a:off x="2115360" y="878541"/>
            <a:ext cx="9467040" cy="5247633"/>
          </a:xfrm>
        </p:spPr>
        <p:txBody>
          <a:bodyPr/>
          <a:lstStyle/>
          <a:p>
            <a:r>
              <a:rPr lang="lv-LV" dirty="0"/>
              <a:t>Eiropas Savienības Kontroles regulas Nr. 1224/2009 58.pants par zvejas produktu izsekojamību, sākot no 10.01.2026. attieksies arī uz iekšējos ūdeņos iegūtām zivīm un akvakultūras zivīm.</a:t>
            </a:r>
          </a:p>
          <a:p>
            <a:r>
              <a:rPr lang="lv-LV" b="1" dirty="0">
                <a:solidFill>
                  <a:srgbClr val="FF0000"/>
                </a:solidFill>
              </a:rPr>
              <a:t>SVI neveic izsekojamības kontroli!</a:t>
            </a:r>
          </a:p>
          <a:p>
            <a:endParaRPr lang="lv-LV" dirty="0"/>
          </a:p>
          <a:p>
            <a:endParaRPr lang="lv-LV" dirty="0"/>
          </a:p>
        </p:txBody>
      </p:sp>
      <p:sp>
        <p:nvSpPr>
          <p:cNvPr id="4" name="Text Placeholder 3">
            <a:extLst>
              <a:ext uri="{FF2B5EF4-FFF2-40B4-BE49-F238E27FC236}">
                <a16:creationId xmlns:a16="http://schemas.microsoft.com/office/drawing/2014/main" id="{EBAEBE1D-B83F-A267-799F-50456EC8C5E2}"/>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27D2BD8C-75A1-8565-E0CD-38005F30D579}"/>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C503E77E-9D2A-167B-0DF1-1E974DFD4256}"/>
              </a:ext>
            </a:extLst>
          </p:cNvPr>
          <p:cNvSpPr>
            <a:spLocks noGrp="1"/>
          </p:cNvSpPr>
          <p:nvPr>
            <p:ph type="sldNum" sz="quarter" idx="13"/>
          </p:nvPr>
        </p:nvSpPr>
        <p:spPr/>
        <p:txBody>
          <a:bodyPr/>
          <a:lstStyle/>
          <a:p>
            <a:pPr>
              <a:defRPr/>
            </a:pPr>
            <a:fld id="{3C51D8AF-04E3-494C-BD03-3154BC7610A9}" type="slidenum">
              <a:rPr lang="en-US" altLang="en-US" smtClean="0"/>
              <a:pPr>
                <a:defRPr/>
              </a:pPr>
              <a:t>11</a:t>
            </a:fld>
            <a:endParaRPr lang="en-US" altLang="en-US"/>
          </a:p>
        </p:txBody>
      </p:sp>
      <p:pic>
        <p:nvPicPr>
          <p:cNvPr id="8" name="Picture 7">
            <a:extLst>
              <a:ext uri="{FF2B5EF4-FFF2-40B4-BE49-F238E27FC236}">
                <a16:creationId xmlns:a16="http://schemas.microsoft.com/office/drawing/2014/main" id="{B8C39AA8-380F-E748-EDCA-283C8769EEED}"/>
              </a:ext>
            </a:extLst>
          </p:cNvPr>
          <p:cNvPicPr>
            <a:picLocks noChangeAspect="1"/>
          </p:cNvPicPr>
          <p:nvPr/>
        </p:nvPicPr>
        <p:blipFill>
          <a:blip r:embed="rId2"/>
          <a:stretch>
            <a:fillRect/>
          </a:stretch>
        </p:blipFill>
        <p:spPr>
          <a:xfrm>
            <a:off x="3454400" y="2455049"/>
            <a:ext cx="8044329" cy="3255546"/>
          </a:xfrm>
          <a:prstGeom prst="rect">
            <a:avLst/>
          </a:prstGeom>
        </p:spPr>
      </p:pic>
      <p:grpSp>
        <p:nvGrpSpPr>
          <p:cNvPr id="13" name="Group 12">
            <a:extLst>
              <a:ext uri="{FF2B5EF4-FFF2-40B4-BE49-F238E27FC236}">
                <a16:creationId xmlns:a16="http://schemas.microsoft.com/office/drawing/2014/main" id="{6026B678-7DEC-69EC-603C-5796F5EC52C9}"/>
              </a:ext>
            </a:extLst>
          </p:cNvPr>
          <p:cNvGrpSpPr/>
          <p:nvPr/>
        </p:nvGrpSpPr>
        <p:grpSpPr>
          <a:xfrm>
            <a:off x="10434840" y="4329671"/>
            <a:ext cx="484560" cy="36360"/>
            <a:chOff x="10434840" y="4329671"/>
            <a:chExt cx="484560" cy="36360"/>
          </a:xfrm>
        </p:grpSpPr>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752FD916-0DC5-7BF4-2DE1-3C42988E5CEF}"/>
                    </a:ext>
                  </a:extLst>
                </p14:cNvPr>
                <p14:cNvContentPartPr/>
                <p14:nvPr/>
              </p14:nvContentPartPr>
              <p14:xfrm>
                <a:off x="10434840" y="4329671"/>
                <a:ext cx="360" cy="360"/>
              </p14:xfrm>
            </p:contentPart>
          </mc:Choice>
          <mc:Fallback xmlns="">
            <p:pic>
              <p:nvPicPr>
                <p:cNvPr id="9" name="Ink 8">
                  <a:extLst>
                    <a:ext uri="{FF2B5EF4-FFF2-40B4-BE49-F238E27FC236}">
                      <a16:creationId xmlns:a16="http://schemas.microsoft.com/office/drawing/2014/main" id="{752FD916-0DC5-7BF4-2DE1-3C42988E5CEF}"/>
                    </a:ext>
                  </a:extLst>
                </p:cNvPr>
                <p:cNvPicPr/>
                <p:nvPr/>
              </p:nvPicPr>
              <p:blipFill>
                <a:blip r:embed="rId4"/>
                <a:stretch>
                  <a:fillRect/>
                </a:stretch>
              </p:blipFill>
              <p:spPr>
                <a:xfrm>
                  <a:off x="10371840" y="426703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798EE5D8-2683-AD4A-D254-F55BF9988C78}"/>
                    </a:ext>
                  </a:extLst>
                </p14:cNvPr>
                <p14:cNvContentPartPr/>
                <p14:nvPr/>
              </p14:nvContentPartPr>
              <p14:xfrm>
                <a:off x="10605120" y="4356671"/>
                <a:ext cx="360" cy="360"/>
              </p14:xfrm>
            </p:contentPart>
          </mc:Choice>
          <mc:Fallback xmlns="">
            <p:pic>
              <p:nvPicPr>
                <p:cNvPr id="10" name="Ink 9">
                  <a:extLst>
                    <a:ext uri="{FF2B5EF4-FFF2-40B4-BE49-F238E27FC236}">
                      <a16:creationId xmlns:a16="http://schemas.microsoft.com/office/drawing/2014/main" id="{798EE5D8-2683-AD4A-D254-F55BF9988C78}"/>
                    </a:ext>
                  </a:extLst>
                </p:cNvPr>
                <p:cNvPicPr/>
                <p:nvPr/>
              </p:nvPicPr>
              <p:blipFill>
                <a:blip r:embed="rId4"/>
                <a:stretch>
                  <a:fillRect/>
                </a:stretch>
              </p:blipFill>
              <p:spPr>
                <a:xfrm>
                  <a:off x="10542480" y="429367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90A587CC-8F17-E985-5348-3AB7FBC1B045}"/>
                    </a:ext>
                  </a:extLst>
                </p14:cNvPr>
                <p14:cNvContentPartPr/>
                <p14:nvPr/>
              </p14:nvContentPartPr>
              <p14:xfrm>
                <a:off x="10757400" y="4365671"/>
                <a:ext cx="360" cy="360"/>
              </p14:xfrm>
            </p:contentPart>
          </mc:Choice>
          <mc:Fallback xmlns="">
            <p:pic>
              <p:nvPicPr>
                <p:cNvPr id="11" name="Ink 10">
                  <a:extLst>
                    <a:ext uri="{FF2B5EF4-FFF2-40B4-BE49-F238E27FC236}">
                      <a16:creationId xmlns:a16="http://schemas.microsoft.com/office/drawing/2014/main" id="{90A587CC-8F17-E985-5348-3AB7FBC1B045}"/>
                    </a:ext>
                  </a:extLst>
                </p:cNvPr>
                <p:cNvPicPr/>
                <p:nvPr/>
              </p:nvPicPr>
              <p:blipFill>
                <a:blip r:embed="rId4"/>
                <a:stretch>
                  <a:fillRect/>
                </a:stretch>
              </p:blipFill>
              <p:spPr>
                <a:xfrm>
                  <a:off x="10694400" y="430303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50AE7C18-CCF8-94CE-8A70-060724D3BD27}"/>
                    </a:ext>
                  </a:extLst>
                </p14:cNvPr>
                <p14:cNvContentPartPr/>
                <p14:nvPr/>
              </p14:nvContentPartPr>
              <p14:xfrm>
                <a:off x="10919040" y="4347671"/>
                <a:ext cx="360" cy="360"/>
              </p14:xfrm>
            </p:contentPart>
          </mc:Choice>
          <mc:Fallback xmlns="">
            <p:pic>
              <p:nvPicPr>
                <p:cNvPr id="12" name="Ink 11">
                  <a:extLst>
                    <a:ext uri="{FF2B5EF4-FFF2-40B4-BE49-F238E27FC236}">
                      <a16:creationId xmlns:a16="http://schemas.microsoft.com/office/drawing/2014/main" id="{50AE7C18-CCF8-94CE-8A70-060724D3BD27}"/>
                    </a:ext>
                  </a:extLst>
                </p:cNvPr>
                <p:cNvPicPr/>
                <p:nvPr/>
              </p:nvPicPr>
              <p:blipFill>
                <a:blip r:embed="rId4"/>
                <a:stretch>
                  <a:fillRect/>
                </a:stretch>
              </p:blipFill>
              <p:spPr>
                <a:xfrm>
                  <a:off x="10856040" y="4285031"/>
                  <a:ext cx="126000" cy="126000"/>
                </a:xfrm>
                <a:prstGeom prst="rect">
                  <a:avLst/>
                </a:prstGeom>
              </p:spPr>
            </p:pic>
          </mc:Fallback>
        </mc:AlternateContent>
      </p:grpSp>
      <p:grpSp>
        <p:nvGrpSpPr>
          <p:cNvPr id="18" name="Group 17">
            <a:extLst>
              <a:ext uri="{FF2B5EF4-FFF2-40B4-BE49-F238E27FC236}">
                <a16:creationId xmlns:a16="http://schemas.microsoft.com/office/drawing/2014/main" id="{7C043C3D-7607-4C15-D511-2772FA8FD5A0}"/>
              </a:ext>
            </a:extLst>
          </p:cNvPr>
          <p:cNvGrpSpPr/>
          <p:nvPr/>
        </p:nvGrpSpPr>
        <p:grpSpPr>
          <a:xfrm>
            <a:off x="10255560" y="4670231"/>
            <a:ext cx="448560" cy="45360"/>
            <a:chOff x="10255560" y="4670231"/>
            <a:chExt cx="448560" cy="45360"/>
          </a:xfrm>
        </p:grpSpPr>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3CD58652-89ED-F296-A663-A68F165B8FF7}"/>
                    </a:ext>
                  </a:extLst>
                </p14:cNvPr>
                <p14:cNvContentPartPr/>
                <p14:nvPr/>
              </p14:nvContentPartPr>
              <p14:xfrm>
                <a:off x="10255560" y="4688231"/>
                <a:ext cx="360" cy="360"/>
              </p14:xfrm>
            </p:contentPart>
          </mc:Choice>
          <mc:Fallback xmlns="">
            <p:pic>
              <p:nvPicPr>
                <p:cNvPr id="14" name="Ink 13">
                  <a:extLst>
                    <a:ext uri="{FF2B5EF4-FFF2-40B4-BE49-F238E27FC236}">
                      <a16:creationId xmlns:a16="http://schemas.microsoft.com/office/drawing/2014/main" id="{3CD58652-89ED-F296-A663-A68F165B8FF7}"/>
                    </a:ext>
                  </a:extLst>
                </p:cNvPr>
                <p:cNvPicPr/>
                <p:nvPr/>
              </p:nvPicPr>
              <p:blipFill>
                <a:blip r:embed="rId4"/>
                <a:stretch>
                  <a:fillRect/>
                </a:stretch>
              </p:blipFill>
              <p:spPr>
                <a:xfrm>
                  <a:off x="10192560" y="462559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273C5A2F-1995-E2FB-DC63-DA1098D70B19}"/>
                    </a:ext>
                  </a:extLst>
                </p14:cNvPr>
                <p14:cNvContentPartPr/>
                <p14:nvPr/>
              </p14:nvContentPartPr>
              <p14:xfrm>
                <a:off x="10407840" y="4670231"/>
                <a:ext cx="360" cy="360"/>
              </p14:xfrm>
            </p:contentPart>
          </mc:Choice>
          <mc:Fallback xmlns="">
            <p:pic>
              <p:nvPicPr>
                <p:cNvPr id="15" name="Ink 14">
                  <a:extLst>
                    <a:ext uri="{FF2B5EF4-FFF2-40B4-BE49-F238E27FC236}">
                      <a16:creationId xmlns:a16="http://schemas.microsoft.com/office/drawing/2014/main" id="{273C5A2F-1995-E2FB-DC63-DA1098D70B19}"/>
                    </a:ext>
                  </a:extLst>
                </p:cNvPr>
                <p:cNvPicPr/>
                <p:nvPr/>
              </p:nvPicPr>
              <p:blipFill>
                <a:blip r:embed="rId4"/>
                <a:stretch>
                  <a:fillRect/>
                </a:stretch>
              </p:blipFill>
              <p:spPr>
                <a:xfrm>
                  <a:off x="10344840" y="460759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85E0E7DF-9B81-E572-EBF2-0D4C683EFBAD}"/>
                    </a:ext>
                  </a:extLst>
                </p14:cNvPr>
                <p14:cNvContentPartPr/>
                <p14:nvPr/>
              </p14:nvContentPartPr>
              <p14:xfrm>
                <a:off x="10569480" y="4715231"/>
                <a:ext cx="360" cy="360"/>
              </p14:xfrm>
            </p:contentPart>
          </mc:Choice>
          <mc:Fallback xmlns="">
            <p:pic>
              <p:nvPicPr>
                <p:cNvPr id="16" name="Ink 15">
                  <a:extLst>
                    <a:ext uri="{FF2B5EF4-FFF2-40B4-BE49-F238E27FC236}">
                      <a16:creationId xmlns:a16="http://schemas.microsoft.com/office/drawing/2014/main" id="{85E0E7DF-9B81-E572-EBF2-0D4C683EFBAD}"/>
                    </a:ext>
                  </a:extLst>
                </p:cNvPr>
                <p:cNvPicPr/>
                <p:nvPr/>
              </p:nvPicPr>
              <p:blipFill>
                <a:blip r:embed="rId4"/>
                <a:stretch>
                  <a:fillRect/>
                </a:stretch>
              </p:blipFill>
              <p:spPr>
                <a:xfrm>
                  <a:off x="10506480" y="465259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BEDC10C7-5FED-3E12-5292-7367A5B33289}"/>
                    </a:ext>
                  </a:extLst>
                </p14:cNvPr>
                <p14:cNvContentPartPr/>
                <p14:nvPr/>
              </p14:nvContentPartPr>
              <p14:xfrm>
                <a:off x="10703760" y="4688231"/>
                <a:ext cx="360" cy="360"/>
              </p14:xfrm>
            </p:contentPart>
          </mc:Choice>
          <mc:Fallback xmlns="">
            <p:pic>
              <p:nvPicPr>
                <p:cNvPr id="17" name="Ink 16">
                  <a:extLst>
                    <a:ext uri="{FF2B5EF4-FFF2-40B4-BE49-F238E27FC236}">
                      <a16:creationId xmlns:a16="http://schemas.microsoft.com/office/drawing/2014/main" id="{BEDC10C7-5FED-3E12-5292-7367A5B33289}"/>
                    </a:ext>
                  </a:extLst>
                </p:cNvPr>
                <p:cNvPicPr/>
                <p:nvPr/>
              </p:nvPicPr>
              <p:blipFill>
                <a:blip r:embed="rId4"/>
                <a:stretch>
                  <a:fillRect/>
                </a:stretch>
              </p:blipFill>
              <p:spPr>
                <a:xfrm>
                  <a:off x="10641120" y="4625591"/>
                  <a:ext cx="126000" cy="126000"/>
                </a:xfrm>
                <a:prstGeom prst="rect">
                  <a:avLst/>
                </a:prstGeom>
              </p:spPr>
            </p:pic>
          </mc:Fallback>
        </mc:AlternateContent>
      </p:grpSp>
      <p:grpSp>
        <p:nvGrpSpPr>
          <p:cNvPr id="23" name="Group 22">
            <a:extLst>
              <a:ext uri="{FF2B5EF4-FFF2-40B4-BE49-F238E27FC236}">
                <a16:creationId xmlns:a16="http://schemas.microsoft.com/office/drawing/2014/main" id="{43F124E9-2100-6587-96D4-549617E03692}"/>
              </a:ext>
            </a:extLst>
          </p:cNvPr>
          <p:cNvGrpSpPr/>
          <p:nvPr/>
        </p:nvGrpSpPr>
        <p:grpSpPr>
          <a:xfrm>
            <a:off x="10264200" y="5019791"/>
            <a:ext cx="466920" cy="36360"/>
            <a:chOff x="10264200" y="5019791"/>
            <a:chExt cx="466920" cy="36360"/>
          </a:xfrm>
        </p:grpSpPr>
        <mc:AlternateContent xmlns:mc="http://schemas.openxmlformats.org/markup-compatibility/2006" xmlns:p14="http://schemas.microsoft.com/office/powerpoint/2010/main">
          <mc:Choice Requires="p14">
            <p:contentPart p14:bwMode="auto" r:id="rId12">
              <p14:nvContentPartPr>
                <p14:cNvPr id="19" name="Ink 18">
                  <a:extLst>
                    <a:ext uri="{FF2B5EF4-FFF2-40B4-BE49-F238E27FC236}">
                      <a16:creationId xmlns:a16="http://schemas.microsoft.com/office/drawing/2014/main" id="{1A46737A-AE4D-E512-7243-2138DF176B47}"/>
                    </a:ext>
                  </a:extLst>
                </p14:cNvPr>
                <p14:cNvContentPartPr/>
                <p14:nvPr/>
              </p14:nvContentPartPr>
              <p14:xfrm>
                <a:off x="10264200" y="5037791"/>
                <a:ext cx="360" cy="360"/>
              </p14:xfrm>
            </p:contentPart>
          </mc:Choice>
          <mc:Fallback xmlns="">
            <p:pic>
              <p:nvPicPr>
                <p:cNvPr id="19" name="Ink 18">
                  <a:extLst>
                    <a:ext uri="{FF2B5EF4-FFF2-40B4-BE49-F238E27FC236}">
                      <a16:creationId xmlns:a16="http://schemas.microsoft.com/office/drawing/2014/main" id="{1A46737A-AE4D-E512-7243-2138DF176B47}"/>
                    </a:ext>
                  </a:extLst>
                </p:cNvPr>
                <p:cNvPicPr/>
                <p:nvPr/>
              </p:nvPicPr>
              <p:blipFill>
                <a:blip r:embed="rId4"/>
                <a:stretch>
                  <a:fillRect/>
                </a:stretch>
              </p:blipFill>
              <p:spPr>
                <a:xfrm>
                  <a:off x="10201560" y="497515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6468CAA0-CFBA-AE46-0BC9-AE06B1FFAB23}"/>
                    </a:ext>
                  </a:extLst>
                </p14:cNvPr>
                <p14:cNvContentPartPr/>
                <p14:nvPr/>
              </p14:nvContentPartPr>
              <p14:xfrm>
                <a:off x="10407840" y="5037791"/>
                <a:ext cx="360" cy="360"/>
              </p14:xfrm>
            </p:contentPart>
          </mc:Choice>
          <mc:Fallback xmlns="">
            <p:pic>
              <p:nvPicPr>
                <p:cNvPr id="20" name="Ink 19">
                  <a:extLst>
                    <a:ext uri="{FF2B5EF4-FFF2-40B4-BE49-F238E27FC236}">
                      <a16:creationId xmlns:a16="http://schemas.microsoft.com/office/drawing/2014/main" id="{6468CAA0-CFBA-AE46-0BC9-AE06B1FFAB23}"/>
                    </a:ext>
                  </a:extLst>
                </p:cNvPr>
                <p:cNvPicPr/>
                <p:nvPr/>
              </p:nvPicPr>
              <p:blipFill>
                <a:blip r:embed="rId4"/>
                <a:stretch>
                  <a:fillRect/>
                </a:stretch>
              </p:blipFill>
              <p:spPr>
                <a:xfrm>
                  <a:off x="10344840" y="497515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a:extLst>
                    <a:ext uri="{FF2B5EF4-FFF2-40B4-BE49-F238E27FC236}">
                      <a16:creationId xmlns:a16="http://schemas.microsoft.com/office/drawing/2014/main" id="{EFE41EB6-0F19-AA18-F963-FF19F5EED9E8}"/>
                    </a:ext>
                  </a:extLst>
                </p14:cNvPr>
                <p14:cNvContentPartPr/>
                <p14:nvPr/>
              </p14:nvContentPartPr>
              <p14:xfrm>
                <a:off x="10551480" y="5055791"/>
                <a:ext cx="360" cy="360"/>
              </p14:xfrm>
            </p:contentPart>
          </mc:Choice>
          <mc:Fallback xmlns="">
            <p:pic>
              <p:nvPicPr>
                <p:cNvPr id="21" name="Ink 20">
                  <a:extLst>
                    <a:ext uri="{FF2B5EF4-FFF2-40B4-BE49-F238E27FC236}">
                      <a16:creationId xmlns:a16="http://schemas.microsoft.com/office/drawing/2014/main" id="{EFE41EB6-0F19-AA18-F963-FF19F5EED9E8}"/>
                    </a:ext>
                  </a:extLst>
                </p:cNvPr>
                <p:cNvPicPr/>
                <p:nvPr/>
              </p:nvPicPr>
              <p:blipFill>
                <a:blip r:embed="rId4"/>
                <a:stretch>
                  <a:fillRect/>
                </a:stretch>
              </p:blipFill>
              <p:spPr>
                <a:xfrm>
                  <a:off x="10488480" y="499315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 name="Ink 21">
                  <a:extLst>
                    <a:ext uri="{FF2B5EF4-FFF2-40B4-BE49-F238E27FC236}">
                      <a16:creationId xmlns:a16="http://schemas.microsoft.com/office/drawing/2014/main" id="{112789A4-D1B0-98DA-E947-8D645B299233}"/>
                    </a:ext>
                  </a:extLst>
                </p14:cNvPr>
                <p14:cNvContentPartPr/>
                <p14:nvPr/>
              </p14:nvContentPartPr>
              <p14:xfrm>
                <a:off x="10730760" y="5019791"/>
                <a:ext cx="360" cy="360"/>
              </p14:xfrm>
            </p:contentPart>
          </mc:Choice>
          <mc:Fallback xmlns="">
            <p:pic>
              <p:nvPicPr>
                <p:cNvPr id="22" name="Ink 21">
                  <a:extLst>
                    <a:ext uri="{FF2B5EF4-FFF2-40B4-BE49-F238E27FC236}">
                      <a16:creationId xmlns:a16="http://schemas.microsoft.com/office/drawing/2014/main" id="{112789A4-D1B0-98DA-E947-8D645B299233}"/>
                    </a:ext>
                  </a:extLst>
                </p:cNvPr>
                <p:cNvPicPr/>
                <p:nvPr/>
              </p:nvPicPr>
              <p:blipFill>
                <a:blip r:embed="rId4"/>
                <a:stretch>
                  <a:fillRect/>
                </a:stretch>
              </p:blipFill>
              <p:spPr>
                <a:xfrm>
                  <a:off x="10667760" y="4957151"/>
                  <a:ext cx="126000" cy="126000"/>
                </a:xfrm>
                <a:prstGeom prst="rect">
                  <a:avLst/>
                </a:prstGeom>
              </p:spPr>
            </p:pic>
          </mc:Fallback>
        </mc:AlternateContent>
      </p:grpSp>
      <p:grpSp>
        <p:nvGrpSpPr>
          <p:cNvPr id="28" name="Group 27">
            <a:extLst>
              <a:ext uri="{FF2B5EF4-FFF2-40B4-BE49-F238E27FC236}">
                <a16:creationId xmlns:a16="http://schemas.microsoft.com/office/drawing/2014/main" id="{12CE5B9C-26A9-21EF-F9E9-1A720D6172C0}"/>
              </a:ext>
            </a:extLst>
          </p:cNvPr>
          <p:cNvGrpSpPr/>
          <p:nvPr/>
        </p:nvGrpSpPr>
        <p:grpSpPr>
          <a:xfrm>
            <a:off x="10300200" y="5387711"/>
            <a:ext cx="430920" cy="27360"/>
            <a:chOff x="10300200" y="5387711"/>
            <a:chExt cx="430920" cy="27360"/>
          </a:xfrm>
        </p:grpSpPr>
        <mc:AlternateContent xmlns:mc="http://schemas.openxmlformats.org/markup-compatibility/2006" xmlns:p14="http://schemas.microsoft.com/office/powerpoint/2010/main">
          <mc:Choice Requires="p14">
            <p:contentPart p14:bwMode="auto" r:id="rId16">
              <p14:nvContentPartPr>
                <p14:cNvPr id="24" name="Ink 23">
                  <a:extLst>
                    <a:ext uri="{FF2B5EF4-FFF2-40B4-BE49-F238E27FC236}">
                      <a16:creationId xmlns:a16="http://schemas.microsoft.com/office/drawing/2014/main" id="{EABEFDAB-C590-9743-807D-BBAC2DC89EE7}"/>
                    </a:ext>
                  </a:extLst>
                </p14:cNvPr>
                <p14:cNvContentPartPr/>
                <p14:nvPr/>
              </p14:nvContentPartPr>
              <p14:xfrm>
                <a:off x="10730760" y="5414711"/>
                <a:ext cx="360" cy="360"/>
              </p14:xfrm>
            </p:contentPart>
          </mc:Choice>
          <mc:Fallback xmlns="">
            <p:pic>
              <p:nvPicPr>
                <p:cNvPr id="24" name="Ink 23">
                  <a:extLst>
                    <a:ext uri="{FF2B5EF4-FFF2-40B4-BE49-F238E27FC236}">
                      <a16:creationId xmlns:a16="http://schemas.microsoft.com/office/drawing/2014/main" id="{EABEFDAB-C590-9743-807D-BBAC2DC89EE7}"/>
                    </a:ext>
                  </a:extLst>
                </p:cNvPr>
                <p:cNvPicPr/>
                <p:nvPr/>
              </p:nvPicPr>
              <p:blipFill>
                <a:blip r:embed="rId4"/>
                <a:stretch>
                  <a:fillRect/>
                </a:stretch>
              </p:blipFill>
              <p:spPr>
                <a:xfrm>
                  <a:off x="10667760" y="535171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Ink 24">
                  <a:extLst>
                    <a:ext uri="{FF2B5EF4-FFF2-40B4-BE49-F238E27FC236}">
                      <a16:creationId xmlns:a16="http://schemas.microsoft.com/office/drawing/2014/main" id="{F421480F-FC8E-3435-7A3D-E84EA0197A7F}"/>
                    </a:ext>
                  </a:extLst>
                </p14:cNvPr>
                <p14:cNvContentPartPr/>
                <p14:nvPr/>
              </p14:nvContentPartPr>
              <p14:xfrm>
                <a:off x="10587120" y="5387711"/>
                <a:ext cx="360" cy="360"/>
              </p14:xfrm>
            </p:contentPart>
          </mc:Choice>
          <mc:Fallback xmlns="">
            <p:pic>
              <p:nvPicPr>
                <p:cNvPr id="25" name="Ink 24">
                  <a:extLst>
                    <a:ext uri="{FF2B5EF4-FFF2-40B4-BE49-F238E27FC236}">
                      <a16:creationId xmlns:a16="http://schemas.microsoft.com/office/drawing/2014/main" id="{F421480F-FC8E-3435-7A3D-E84EA0197A7F}"/>
                    </a:ext>
                  </a:extLst>
                </p:cNvPr>
                <p:cNvPicPr/>
                <p:nvPr/>
              </p:nvPicPr>
              <p:blipFill>
                <a:blip r:embed="rId4"/>
                <a:stretch>
                  <a:fillRect/>
                </a:stretch>
              </p:blipFill>
              <p:spPr>
                <a:xfrm>
                  <a:off x="10524480" y="532471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 name="Ink 25">
                  <a:extLst>
                    <a:ext uri="{FF2B5EF4-FFF2-40B4-BE49-F238E27FC236}">
                      <a16:creationId xmlns:a16="http://schemas.microsoft.com/office/drawing/2014/main" id="{72E8A1AC-D41E-F516-F62C-96C42A8AACDA}"/>
                    </a:ext>
                  </a:extLst>
                </p14:cNvPr>
                <p14:cNvContentPartPr/>
                <p14:nvPr/>
              </p14:nvContentPartPr>
              <p14:xfrm>
                <a:off x="10425480" y="5405351"/>
                <a:ext cx="360" cy="360"/>
              </p14:xfrm>
            </p:contentPart>
          </mc:Choice>
          <mc:Fallback xmlns="">
            <p:pic>
              <p:nvPicPr>
                <p:cNvPr id="26" name="Ink 25">
                  <a:extLst>
                    <a:ext uri="{FF2B5EF4-FFF2-40B4-BE49-F238E27FC236}">
                      <a16:creationId xmlns:a16="http://schemas.microsoft.com/office/drawing/2014/main" id="{72E8A1AC-D41E-F516-F62C-96C42A8AACDA}"/>
                    </a:ext>
                  </a:extLst>
                </p:cNvPr>
                <p:cNvPicPr/>
                <p:nvPr/>
              </p:nvPicPr>
              <p:blipFill>
                <a:blip r:embed="rId4"/>
                <a:stretch>
                  <a:fillRect/>
                </a:stretch>
              </p:blipFill>
              <p:spPr>
                <a:xfrm>
                  <a:off x="10362840" y="534271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7" name="Ink 26">
                  <a:extLst>
                    <a:ext uri="{FF2B5EF4-FFF2-40B4-BE49-F238E27FC236}">
                      <a16:creationId xmlns:a16="http://schemas.microsoft.com/office/drawing/2014/main" id="{3EE642DB-0BDA-B5D4-5AB7-0654052DCE49}"/>
                    </a:ext>
                  </a:extLst>
                </p14:cNvPr>
                <p14:cNvContentPartPr/>
                <p14:nvPr/>
              </p14:nvContentPartPr>
              <p14:xfrm>
                <a:off x="10300200" y="5396711"/>
                <a:ext cx="360" cy="360"/>
              </p14:xfrm>
            </p:contentPart>
          </mc:Choice>
          <mc:Fallback xmlns="">
            <p:pic>
              <p:nvPicPr>
                <p:cNvPr id="27" name="Ink 26">
                  <a:extLst>
                    <a:ext uri="{FF2B5EF4-FFF2-40B4-BE49-F238E27FC236}">
                      <a16:creationId xmlns:a16="http://schemas.microsoft.com/office/drawing/2014/main" id="{3EE642DB-0BDA-B5D4-5AB7-0654052DCE49}"/>
                    </a:ext>
                  </a:extLst>
                </p:cNvPr>
                <p:cNvPicPr/>
                <p:nvPr/>
              </p:nvPicPr>
              <p:blipFill>
                <a:blip r:embed="rId4"/>
                <a:stretch>
                  <a:fillRect/>
                </a:stretch>
              </p:blipFill>
              <p:spPr>
                <a:xfrm>
                  <a:off x="10237560" y="5334071"/>
                  <a:ext cx="126000" cy="126000"/>
                </a:xfrm>
                <a:prstGeom prst="rect">
                  <a:avLst/>
                </a:prstGeom>
              </p:spPr>
            </p:pic>
          </mc:Fallback>
        </mc:AlternateContent>
      </p:grpSp>
      <p:grpSp>
        <p:nvGrpSpPr>
          <p:cNvPr id="31" name="Group 30">
            <a:extLst>
              <a:ext uri="{FF2B5EF4-FFF2-40B4-BE49-F238E27FC236}">
                <a16:creationId xmlns:a16="http://schemas.microsoft.com/office/drawing/2014/main" id="{996E5195-6C9F-9C48-32AE-8A7E54D12AED}"/>
              </a:ext>
            </a:extLst>
          </p:cNvPr>
          <p:cNvGrpSpPr/>
          <p:nvPr/>
        </p:nvGrpSpPr>
        <p:grpSpPr>
          <a:xfrm>
            <a:off x="10067280" y="4339031"/>
            <a:ext cx="215280" cy="18000"/>
            <a:chOff x="10067280" y="4339031"/>
            <a:chExt cx="215280" cy="18000"/>
          </a:xfrm>
        </p:grpSpPr>
        <mc:AlternateContent xmlns:mc="http://schemas.openxmlformats.org/markup-compatibility/2006" xmlns:p14="http://schemas.microsoft.com/office/powerpoint/2010/main">
          <mc:Choice Requires="p14">
            <p:contentPart p14:bwMode="auto" r:id="rId20">
              <p14:nvContentPartPr>
                <p14:cNvPr id="29" name="Ink 28">
                  <a:extLst>
                    <a:ext uri="{FF2B5EF4-FFF2-40B4-BE49-F238E27FC236}">
                      <a16:creationId xmlns:a16="http://schemas.microsoft.com/office/drawing/2014/main" id="{DEDDAF2C-B344-C2FE-6AF5-3E3C441052AB}"/>
                    </a:ext>
                  </a:extLst>
                </p14:cNvPr>
                <p14:cNvContentPartPr/>
                <p14:nvPr/>
              </p14:nvContentPartPr>
              <p14:xfrm>
                <a:off x="10067280" y="4356671"/>
                <a:ext cx="360" cy="360"/>
              </p14:xfrm>
            </p:contentPart>
          </mc:Choice>
          <mc:Fallback xmlns="">
            <p:pic>
              <p:nvPicPr>
                <p:cNvPr id="29" name="Ink 28">
                  <a:extLst>
                    <a:ext uri="{FF2B5EF4-FFF2-40B4-BE49-F238E27FC236}">
                      <a16:creationId xmlns:a16="http://schemas.microsoft.com/office/drawing/2014/main" id="{DEDDAF2C-B344-C2FE-6AF5-3E3C441052AB}"/>
                    </a:ext>
                  </a:extLst>
                </p:cNvPr>
                <p:cNvPicPr/>
                <p:nvPr/>
              </p:nvPicPr>
              <p:blipFill>
                <a:blip r:embed="rId4"/>
                <a:stretch>
                  <a:fillRect/>
                </a:stretch>
              </p:blipFill>
              <p:spPr>
                <a:xfrm>
                  <a:off x="10004280" y="429367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0" name="Ink 29">
                  <a:extLst>
                    <a:ext uri="{FF2B5EF4-FFF2-40B4-BE49-F238E27FC236}">
                      <a16:creationId xmlns:a16="http://schemas.microsoft.com/office/drawing/2014/main" id="{FBA87A5A-525D-AC1B-774D-3144C6D96A14}"/>
                    </a:ext>
                  </a:extLst>
                </p14:cNvPr>
                <p14:cNvContentPartPr/>
                <p14:nvPr/>
              </p14:nvContentPartPr>
              <p14:xfrm>
                <a:off x="10282200" y="4339031"/>
                <a:ext cx="360" cy="360"/>
              </p14:xfrm>
            </p:contentPart>
          </mc:Choice>
          <mc:Fallback xmlns="">
            <p:pic>
              <p:nvPicPr>
                <p:cNvPr id="30" name="Ink 29">
                  <a:extLst>
                    <a:ext uri="{FF2B5EF4-FFF2-40B4-BE49-F238E27FC236}">
                      <a16:creationId xmlns:a16="http://schemas.microsoft.com/office/drawing/2014/main" id="{FBA87A5A-525D-AC1B-774D-3144C6D96A14}"/>
                    </a:ext>
                  </a:extLst>
                </p:cNvPr>
                <p:cNvPicPr/>
                <p:nvPr/>
              </p:nvPicPr>
              <p:blipFill>
                <a:blip r:embed="rId4"/>
                <a:stretch>
                  <a:fillRect/>
                </a:stretch>
              </p:blipFill>
              <p:spPr>
                <a:xfrm>
                  <a:off x="10219560" y="4276031"/>
                  <a:ext cx="126000" cy="126000"/>
                </a:xfrm>
                <a:prstGeom prst="rect">
                  <a:avLst/>
                </a:prstGeom>
              </p:spPr>
            </p:pic>
          </mc:Fallback>
        </mc:AlternateContent>
      </p:grpSp>
      <p:grpSp>
        <p:nvGrpSpPr>
          <p:cNvPr id="34" name="Group 33">
            <a:extLst>
              <a:ext uri="{FF2B5EF4-FFF2-40B4-BE49-F238E27FC236}">
                <a16:creationId xmlns:a16="http://schemas.microsoft.com/office/drawing/2014/main" id="{EA410E01-26CA-4AD4-07A8-374F9C01AF05}"/>
              </a:ext>
            </a:extLst>
          </p:cNvPr>
          <p:cNvGrpSpPr/>
          <p:nvPr/>
        </p:nvGrpSpPr>
        <p:grpSpPr>
          <a:xfrm>
            <a:off x="10058280" y="4670231"/>
            <a:ext cx="81000" cy="36360"/>
            <a:chOff x="10058280" y="4670231"/>
            <a:chExt cx="81000" cy="36360"/>
          </a:xfrm>
        </p:grpSpPr>
        <mc:AlternateContent xmlns:mc="http://schemas.openxmlformats.org/markup-compatibility/2006" xmlns:p14="http://schemas.microsoft.com/office/powerpoint/2010/main">
          <mc:Choice Requires="p14">
            <p:contentPart p14:bwMode="auto" r:id="rId22">
              <p14:nvContentPartPr>
                <p14:cNvPr id="32" name="Ink 31">
                  <a:extLst>
                    <a:ext uri="{FF2B5EF4-FFF2-40B4-BE49-F238E27FC236}">
                      <a16:creationId xmlns:a16="http://schemas.microsoft.com/office/drawing/2014/main" id="{58E98FA9-823A-D1A3-13F7-CE8E972B2C46}"/>
                    </a:ext>
                  </a:extLst>
                </p14:cNvPr>
                <p14:cNvContentPartPr/>
                <p14:nvPr/>
              </p14:nvContentPartPr>
              <p14:xfrm>
                <a:off x="10138920" y="4706231"/>
                <a:ext cx="360" cy="360"/>
              </p14:xfrm>
            </p:contentPart>
          </mc:Choice>
          <mc:Fallback xmlns="">
            <p:pic>
              <p:nvPicPr>
                <p:cNvPr id="32" name="Ink 31">
                  <a:extLst>
                    <a:ext uri="{FF2B5EF4-FFF2-40B4-BE49-F238E27FC236}">
                      <a16:creationId xmlns:a16="http://schemas.microsoft.com/office/drawing/2014/main" id="{58E98FA9-823A-D1A3-13F7-CE8E972B2C46}"/>
                    </a:ext>
                  </a:extLst>
                </p:cNvPr>
                <p:cNvPicPr/>
                <p:nvPr/>
              </p:nvPicPr>
              <p:blipFill>
                <a:blip r:embed="rId4"/>
                <a:stretch>
                  <a:fillRect/>
                </a:stretch>
              </p:blipFill>
              <p:spPr>
                <a:xfrm>
                  <a:off x="10076280" y="464323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3" name="Ink 32">
                  <a:extLst>
                    <a:ext uri="{FF2B5EF4-FFF2-40B4-BE49-F238E27FC236}">
                      <a16:creationId xmlns:a16="http://schemas.microsoft.com/office/drawing/2014/main" id="{5C69C701-9574-F378-8BEB-27A8710DD4CF}"/>
                    </a:ext>
                  </a:extLst>
                </p14:cNvPr>
                <p14:cNvContentPartPr/>
                <p14:nvPr/>
              </p14:nvContentPartPr>
              <p14:xfrm>
                <a:off x="10058280" y="4670231"/>
                <a:ext cx="360" cy="360"/>
              </p14:xfrm>
            </p:contentPart>
          </mc:Choice>
          <mc:Fallback xmlns="">
            <p:pic>
              <p:nvPicPr>
                <p:cNvPr id="33" name="Ink 32">
                  <a:extLst>
                    <a:ext uri="{FF2B5EF4-FFF2-40B4-BE49-F238E27FC236}">
                      <a16:creationId xmlns:a16="http://schemas.microsoft.com/office/drawing/2014/main" id="{5C69C701-9574-F378-8BEB-27A8710DD4CF}"/>
                    </a:ext>
                  </a:extLst>
                </p:cNvPr>
                <p:cNvPicPr/>
                <p:nvPr/>
              </p:nvPicPr>
              <p:blipFill>
                <a:blip r:embed="rId4"/>
                <a:stretch>
                  <a:fillRect/>
                </a:stretch>
              </p:blipFill>
              <p:spPr>
                <a:xfrm>
                  <a:off x="9995640" y="4607591"/>
                  <a:ext cx="1260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35" name="Ink 34">
                <a:extLst>
                  <a:ext uri="{FF2B5EF4-FFF2-40B4-BE49-F238E27FC236}">
                    <a16:creationId xmlns:a16="http://schemas.microsoft.com/office/drawing/2014/main" id="{CDFB5002-95C6-4199-81DA-D7D92D2D82B1}"/>
                  </a:ext>
                </a:extLst>
              </p14:cNvPr>
              <p14:cNvContentPartPr/>
              <p14:nvPr/>
            </p14:nvContentPartPr>
            <p14:xfrm>
              <a:off x="10067280" y="5029151"/>
              <a:ext cx="360" cy="360"/>
            </p14:xfrm>
          </p:contentPart>
        </mc:Choice>
        <mc:Fallback xmlns="">
          <p:pic>
            <p:nvPicPr>
              <p:cNvPr id="35" name="Ink 34">
                <a:extLst>
                  <a:ext uri="{FF2B5EF4-FFF2-40B4-BE49-F238E27FC236}">
                    <a16:creationId xmlns:a16="http://schemas.microsoft.com/office/drawing/2014/main" id="{CDFB5002-95C6-4199-81DA-D7D92D2D82B1}"/>
                  </a:ext>
                </a:extLst>
              </p:cNvPr>
              <p:cNvPicPr/>
              <p:nvPr/>
            </p:nvPicPr>
            <p:blipFill>
              <a:blip r:embed="rId4"/>
              <a:stretch>
                <a:fillRect/>
              </a:stretch>
            </p:blipFill>
            <p:spPr>
              <a:xfrm>
                <a:off x="10004280" y="496615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6" name="Ink 35">
                <a:extLst>
                  <a:ext uri="{FF2B5EF4-FFF2-40B4-BE49-F238E27FC236}">
                    <a16:creationId xmlns:a16="http://schemas.microsoft.com/office/drawing/2014/main" id="{0D4B21D4-1DF8-F49E-BDE9-A2EA54A0BD07}"/>
                  </a:ext>
                </a:extLst>
              </p14:cNvPr>
              <p14:cNvContentPartPr/>
              <p14:nvPr/>
            </p14:nvContentPartPr>
            <p14:xfrm>
              <a:off x="10076280" y="5405351"/>
              <a:ext cx="360" cy="360"/>
            </p14:xfrm>
          </p:contentPart>
        </mc:Choice>
        <mc:Fallback xmlns="">
          <p:pic>
            <p:nvPicPr>
              <p:cNvPr id="36" name="Ink 35">
                <a:extLst>
                  <a:ext uri="{FF2B5EF4-FFF2-40B4-BE49-F238E27FC236}">
                    <a16:creationId xmlns:a16="http://schemas.microsoft.com/office/drawing/2014/main" id="{0D4B21D4-1DF8-F49E-BDE9-A2EA54A0BD07}"/>
                  </a:ext>
                </a:extLst>
              </p:cNvPr>
              <p:cNvPicPr/>
              <p:nvPr/>
            </p:nvPicPr>
            <p:blipFill>
              <a:blip r:embed="rId4"/>
              <a:stretch>
                <a:fillRect/>
              </a:stretch>
            </p:blipFill>
            <p:spPr>
              <a:xfrm>
                <a:off x="10013640" y="534271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7" name="Ink 36">
                <a:extLst>
                  <a:ext uri="{FF2B5EF4-FFF2-40B4-BE49-F238E27FC236}">
                    <a16:creationId xmlns:a16="http://schemas.microsoft.com/office/drawing/2014/main" id="{CBA7A9A6-5650-165B-D3B3-F98E7CCC037C}"/>
                  </a:ext>
                </a:extLst>
              </p14:cNvPr>
              <p14:cNvContentPartPr/>
              <p14:nvPr/>
            </p14:nvContentPartPr>
            <p14:xfrm>
              <a:off x="4329960" y="3397271"/>
              <a:ext cx="360" cy="360"/>
            </p14:xfrm>
          </p:contentPart>
        </mc:Choice>
        <mc:Fallback xmlns="">
          <p:pic>
            <p:nvPicPr>
              <p:cNvPr id="37" name="Ink 36">
                <a:extLst>
                  <a:ext uri="{FF2B5EF4-FFF2-40B4-BE49-F238E27FC236}">
                    <a16:creationId xmlns:a16="http://schemas.microsoft.com/office/drawing/2014/main" id="{CBA7A9A6-5650-165B-D3B3-F98E7CCC037C}"/>
                  </a:ext>
                </a:extLst>
              </p:cNvPr>
              <p:cNvPicPr/>
              <p:nvPr/>
            </p:nvPicPr>
            <p:blipFill>
              <a:blip r:embed="rId4"/>
              <a:stretch>
                <a:fillRect/>
              </a:stretch>
            </p:blipFill>
            <p:spPr>
              <a:xfrm>
                <a:off x="4266960" y="333463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8" name="Ink 37">
                <a:extLst>
                  <a:ext uri="{FF2B5EF4-FFF2-40B4-BE49-F238E27FC236}">
                    <a16:creationId xmlns:a16="http://schemas.microsoft.com/office/drawing/2014/main" id="{F13F2382-2908-5996-ABEE-835D5B1361E4}"/>
                  </a:ext>
                </a:extLst>
              </p14:cNvPr>
              <p14:cNvContentPartPr/>
              <p14:nvPr/>
            </p14:nvContentPartPr>
            <p14:xfrm>
              <a:off x="5325000" y="3406631"/>
              <a:ext cx="360" cy="360"/>
            </p14:xfrm>
          </p:contentPart>
        </mc:Choice>
        <mc:Fallback xmlns="">
          <p:pic>
            <p:nvPicPr>
              <p:cNvPr id="38" name="Ink 37">
                <a:extLst>
                  <a:ext uri="{FF2B5EF4-FFF2-40B4-BE49-F238E27FC236}">
                    <a16:creationId xmlns:a16="http://schemas.microsoft.com/office/drawing/2014/main" id="{F13F2382-2908-5996-ABEE-835D5B1361E4}"/>
                  </a:ext>
                </a:extLst>
              </p:cNvPr>
              <p:cNvPicPr/>
              <p:nvPr/>
            </p:nvPicPr>
            <p:blipFill>
              <a:blip r:embed="rId4"/>
              <a:stretch>
                <a:fillRect/>
              </a:stretch>
            </p:blipFill>
            <p:spPr>
              <a:xfrm>
                <a:off x="5262000" y="334363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9" name="Ink 38">
                <a:extLst>
                  <a:ext uri="{FF2B5EF4-FFF2-40B4-BE49-F238E27FC236}">
                    <a16:creationId xmlns:a16="http://schemas.microsoft.com/office/drawing/2014/main" id="{71547821-4571-92CB-35A6-9A0395BBCA40}"/>
                  </a:ext>
                </a:extLst>
              </p14:cNvPr>
              <p14:cNvContentPartPr/>
              <p14:nvPr/>
            </p14:nvContentPartPr>
            <p14:xfrm>
              <a:off x="6472320" y="3397271"/>
              <a:ext cx="360" cy="360"/>
            </p14:xfrm>
          </p:contentPart>
        </mc:Choice>
        <mc:Fallback xmlns="">
          <p:pic>
            <p:nvPicPr>
              <p:cNvPr id="39" name="Ink 38">
                <a:extLst>
                  <a:ext uri="{FF2B5EF4-FFF2-40B4-BE49-F238E27FC236}">
                    <a16:creationId xmlns:a16="http://schemas.microsoft.com/office/drawing/2014/main" id="{71547821-4571-92CB-35A6-9A0395BBCA40}"/>
                  </a:ext>
                </a:extLst>
              </p:cNvPr>
              <p:cNvPicPr/>
              <p:nvPr/>
            </p:nvPicPr>
            <p:blipFill>
              <a:blip r:embed="rId4"/>
              <a:stretch>
                <a:fillRect/>
              </a:stretch>
            </p:blipFill>
            <p:spPr>
              <a:xfrm>
                <a:off x="6409320" y="333463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0" name="Ink 39">
                <a:extLst>
                  <a:ext uri="{FF2B5EF4-FFF2-40B4-BE49-F238E27FC236}">
                    <a16:creationId xmlns:a16="http://schemas.microsoft.com/office/drawing/2014/main" id="{024052BB-1944-476E-1CD3-CBD047905A06}"/>
                  </a:ext>
                </a:extLst>
              </p14:cNvPr>
              <p14:cNvContentPartPr/>
              <p14:nvPr/>
            </p14:nvContentPartPr>
            <p14:xfrm>
              <a:off x="7440720" y="3379271"/>
              <a:ext cx="360" cy="360"/>
            </p14:xfrm>
          </p:contentPart>
        </mc:Choice>
        <mc:Fallback xmlns="">
          <p:pic>
            <p:nvPicPr>
              <p:cNvPr id="40" name="Ink 39">
                <a:extLst>
                  <a:ext uri="{FF2B5EF4-FFF2-40B4-BE49-F238E27FC236}">
                    <a16:creationId xmlns:a16="http://schemas.microsoft.com/office/drawing/2014/main" id="{024052BB-1944-476E-1CD3-CBD047905A06}"/>
                  </a:ext>
                </a:extLst>
              </p:cNvPr>
              <p:cNvPicPr/>
              <p:nvPr/>
            </p:nvPicPr>
            <p:blipFill>
              <a:blip r:embed="rId4"/>
              <a:stretch>
                <a:fillRect/>
              </a:stretch>
            </p:blipFill>
            <p:spPr>
              <a:xfrm>
                <a:off x="7377720" y="331663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 name="Ink 6">
                <a:extLst>
                  <a:ext uri="{FF2B5EF4-FFF2-40B4-BE49-F238E27FC236}">
                    <a16:creationId xmlns:a16="http://schemas.microsoft.com/office/drawing/2014/main" id="{03F280D7-E91B-9CEB-C11D-ABED39289DBD}"/>
                  </a:ext>
                </a:extLst>
              </p14:cNvPr>
              <p14:cNvContentPartPr/>
              <p14:nvPr/>
            </p14:nvContentPartPr>
            <p14:xfrm>
              <a:off x="5423640" y="4303031"/>
              <a:ext cx="360" cy="360"/>
            </p14:xfrm>
          </p:contentPart>
        </mc:Choice>
        <mc:Fallback xmlns="">
          <p:pic>
            <p:nvPicPr>
              <p:cNvPr id="7" name="Ink 6">
                <a:extLst>
                  <a:ext uri="{FF2B5EF4-FFF2-40B4-BE49-F238E27FC236}">
                    <a16:creationId xmlns:a16="http://schemas.microsoft.com/office/drawing/2014/main" id="{03F280D7-E91B-9CEB-C11D-ABED39289DBD}"/>
                  </a:ext>
                </a:extLst>
              </p:cNvPr>
              <p:cNvPicPr/>
              <p:nvPr/>
            </p:nvPicPr>
            <p:blipFill>
              <a:blip r:embed="rId31"/>
              <a:stretch>
                <a:fillRect/>
              </a:stretch>
            </p:blipFill>
            <p:spPr>
              <a:xfrm>
                <a:off x="5360640" y="424003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1" name="Ink 40">
                <a:extLst>
                  <a:ext uri="{FF2B5EF4-FFF2-40B4-BE49-F238E27FC236}">
                    <a16:creationId xmlns:a16="http://schemas.microsoft.com/office/drawing/2014/main" id="{B1C024A9-65FF-AEDC-BED0-6A068E4FF9BC}"/>
                  </a:ext>
                </a:extLst>
              </p14:cNvPr>
              <p14:cNvContentPartPr/>
              <p14:nvPr/>
            </p14:nvContentPartPr>
            <p14:xfrm>
              <a:off x="5414280" y="4697591"/>
              <a:ext cx="360" cy="360"/>
            </p14:xfrm>
          </p:contentPart>
        </mc:Choice>
        <mc:Fallback xmlns="">
          <p:pic>
            <p:nvPicPr>
              <p:cNvPr id="41" name="Ink 40">
                <a:extLst>
                  <a:ext uri="{FF2B5EF4-FFF2-40B4-BE49-F238E27FC236}">
                    <a16:creationId xmlns:a16="http://schemas.microsoft.com/office/drawing/2014/main" id="{B1C024A9-65FF-AEDC-BED0-6A068E4FF9BC}"/>
                  </a:ext>
                </a:extLst>
              </p:cNvPr>
              <p:cNvPicPr/>
              <p:nvPr/>
            </p:nvPicPr>
            <p:blipFill>
              <a:blip r:embed="rId31"/>
              <a:stretch>
                <a:fillRect/>
              </a:stretch>
            </p:blipFill>
            <p:spPr>
              <a:xfrm>
                <a:off x="5351640" y="463459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2" name="Ink 41">
                <a:extLst>
                  <a:ext uri="{FF2B5EF4-FFF2-40B4-BE49-F238E27FC236}">
                    <a16:creationId xmlns:a16="http://schemas.microsoft.com/office/drawing/2014/main" id="{385956F5-400D-ECDD-52F1-E88549C76450}"/>
                  </a:ext>
                </a:extLst>
              </p14:cNvPr>
              <p14:cNvContentPartPr/>
              <p14:nvPr/>
            </p14:nvContentPartPr>
            <p14:xfrm>
              <a:off x="5333640" y="5037791"/>
              <a:ext cx="360" cy="360"/>
            </p14:xfrm>
          </p:contentPart>
        </mc:Choice>
        <mc:Fallback xmlns="">
          <p:pic>
            <p:nvPicPr>
              <p:cNvPr id="42" name="Ink 41">
                <a:extLst>
                  <a:ext uri="{FF2B5EF4-FFF2-40B4-BE49-F238E27FC236}">
                    <a16:creationId xmlns:a16="http://schemas.microsoft.com/office/drawing/2014/main" id="{385956F5-400D-ECDD-52F1-E88549C76450}"/>
                  </a:ext>
                </a:extLst>
              </p:cNvPr>
              <p:cNvPicPr/>
              <p:nvPr/>
            </p:nvPicPr>
            <p:blipFill>
              <a:blip r:embed="rId31"/>
              <a:stretch>
                <a:fillRect/>
              </a:stretch>
            </p:blipFill>
            <p:spPr>
              <a:xfrm>
                <a:off x="5271000" y="497515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3" name="Ink 42">
                <a:extLst>
                  <a:ext uri="{FF2B5EF4-FFF2-40B4-BE49-F238E27FC236}">
                    <a16:creationId xmlns:a16="http://schemas.microsoft.com/office/drawing/2014/main" id="{4CC875EF-6FD9-73BB-2892-5BA90B19E131}"/>
                  </a:ext>
                </a:extLst>
              </p14:cNvPr>
              <p14:cNvContentPartPr/>
              <p14:nvPr/>
            </p14:nvContentPartPr>
            <p14:xfrm>
              <a:off x="5343000" y="5396351"/>
              <a:ext cx="360" cy="360"/>
            </p14:xfrm>
          </p:contentPart>
        </mc:Choice>
        <mc:Fallback xmlns="">
          <p:pic>
            <p:nvPicPr>
              <p:cNvPr id="43" name="Ink 42">
                <a:extLst>
                  <a:ext uri="{FF2B5EF4-FFF2-40B4-BE49-F238E27FC236}">
                    <a16:creationId xmlns:a16="http://schemas.microsoft.com/office/drawing/2014/main" id="{4CC875EF-6FD9-73BB-2892-5BA90B19E131}"/>
                  </a:ext>
                </a:extLst>
              </p:cNvPr>
              <p:cNvPicPr/>
              <p:nvPr/>
            </p:nvPicPr>
            <p:blipFill>
              <a:blip r:embed="rId31"/>
              <a:stretch>
                <a:fillRect/>
              </a:stretch>
            </p:blipFill>
            <p:spPr>
              <a:xfrm>
                <a:off x="5280000" y="533371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4" name="Ink 43">
                <a:extLst>
                  <a:ext uri="{FF2B5EF4-FFF2-40B4-BE49-F238E27FC236}">
                    <a16:creationId xmlns:a16="http://schemas.microsoft.com/office/drawing/2014/main" id="{0D6CB510-517A-A2D5-6374-31D78821119C}"/>
                  </a:ext>
                </a:extLst>
              </p14:cNvPr>
              <p14:cNvContentPartPr/>
              <p14:nvPr/>
            </p14:nvContentPartPr>
            <p14:xfrm>
              <a:off x="9179880" y="4338671"/>
              <a:ext cx="360" cy="360"/>
            </p14:xfrm>
          </p:contentPart>
        </mc:Choice>
        <mc:Fallback xmlns="">
          <p:pic>
            <p:nvPicPr>
              <p:cNvPr id="44" name="Ink 43">
                <a:extLst>
                  <a:ext uri="{FF2B5EF4-FFF2-40B4-BE49-F238E27FC236}">
                    <a16:creationId xmlns:a16="http://schemas.microsoft.com/office/drawing/2014/main" id="{0D6CB510-517A-A2D5-6374-31D78821119C}"/>
                  </a:ext>
                </a:extLst>
              </p:cNvPr>
              <p:cNvPicPr/>
              <p:nvPr/>
            </p:nvPicPr>
            <p:blipFill>
              <a:blip r:embed="rId31"/>
              <a:stretch>
                <a:fillRect/>
              </a:stretch>
            </p:blipFill>
            <p:spPr>
              <a:xfrm>
                <a:off x="9116880" y="427567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5" name="Ink 44">
                <a:extLst>
                  <a:ext uri="{FF2B5EF4-FFF2-40B4-BE49-F238E27FC236}">
                    <a16:creationId xmlns:a16="http://schemas.microsoft.com/office/drawing/2014/main" id="{27547725-122B-9367-20FF-B217438293A9}"/>
                  </a:ext>
                </a:extLst>
              </p14:cNvPr>
              <p14:cNvContentPartPr/>
              <p14:nvPr/>
            </p14:nvContentPartPr>
            <p14:xfrm>
              <a:off x="9071880" y="4697591"/>
              <a:ext cx="360" cy="360"/>
            </p14:xfrm>
          </p:contentPart>
        </mc:Choice>
        <mc:Fallback xmlns="">
          <p:pic>
            <p:nvPicPr>
              <p:cNvPr id="45" name="Ink 44">
                <a:extLst>
                  <a:ext uri="{FF2B5EF4-FFF2-40B4-BE49-F238E27FC236}">
                    <a16:creationId xmlns:a16="http://schemas.microsoft.com/office/drawing/2014/main" id="{27547725-122B-9367-20FF-B217438293A9}"/>
                  </a:ext>
                </a:extLst>
              </p:cNvPr>
              <p:cNvPicPr/>
              <p:nvPr/>
            </p:nvPicPr>
            <p:blipFill>
              <a:blip r:embed="rId31"/>
              <a:stretch>
                <a:fillRect/>
              </a:stretch>
            </p:blipFill>
            <p:spPr>
              <a:xfrm>
                <a:off x="9009240" y="463459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6" name="Ink 45">
                <a:extLst>
                  <a:ext uri="{FF2B5EF4-FFF2-40B4-BE49-F238E27FC236}">
                    <a16:creationId xmlns:a16="http://schemas.microsoft.com/office/drawing/2014/main" id="{C79565A2-C58E-9C34-00DE-F7E7D8DC47B9}"/>
                  </a:ext>
                </a:extLst>
              </p14:cNvPr>
              <p14:cNvContentPartPr/>
              <p14:nvPr/>
            </p14:nvContentPartPr>
            <p14:xfrm>
              <a:off x="9260520" y="5020151"/>
              <a:ext cx="360" cy="360"/>
            </p14:xfrm>
          </p:contentPart>
        </mc:Choice>
        <mc:Fallback xmlns="">
          <p:pic>
            <p:nvPicPr>
              <p:cNvPr id="46" name="Ink 45">
                <a:extLst>
                  <a:ext uri="{FF2B5EF4-FFF2-40B4-BE49-F238E27FC236}">
                    <a16:creationId xmlns:a16="http://schemas.microsoft.com/office/drawing/2014/main" id="{C79565A2-C58E-9C34-00DE-F7E7D8DC47B9}"/>
                  </a:ext>
                </a:extLst>
              </p:cNvPr>
              <p:cNvPicPr/>
              <p:nvPr/>
            </p:nvPicPr>
            <p:blipFill>
              <a:blip r:embed="rId31"/>
              <a:stretch>
                <a:fillRect/>
              </a:stretch>
            </p:blipFill>
            <p:spPr>
              <a:xfrm>
                <a:off x="9197520" y="495715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7" name="Ink 46">
                <a:extLst>
                  <a:ext uri="{FF2B5EF4-FFF2-40B4-BE49-F238E27FC236}">
                    <a16:creationId xmlns:a16="http://schemas.microsoft.com/office/drawing/2014/main" id="{89A2A5F3-9011-62EA-35B6-D0212560D230}"/>
                  </a:ext>
                </a:extLst>
              </p14:cNvPr>
              <p14:cNvContentPartPr/>
              <p14:nvPr/>
            </p14:nvContentPartPr>
            <p14:xfrm>
              <a:off x="9278520" y="5387711"/>
              <a:ext cx="360" cy="360"/>
            </p14:xfrm>
          </p:contentPart>
        </mc:Choice>
        <mc:Fallback xmlns="">
          <p:pic>
            <p:nvPicPr>
              <p:cNvPr id="47" name="Ink 46">
                <a:extLst>
                  <a:ext uri="{FF2B5EF4-FFF2-40B4-BE49-F238E27FC236}">
                    <a16:creationId xmlns:a16="http://schemas.microsoft.com/office/drawing/2014/main" id="{89A2A5F3-9011-62EA-35B6-D0212560D230}"/>
                  </a:ext>
                </a:extLst>
              </p:cNvPr>
              <p:cNvPicPr/>
              <p:nvPr/>
            </p:nvPicPr>
            <p:blipFill>
              <a:blip r:embed="rId31"/>
              <a:stretch>
                <a:fillRect/>
              </a:stretch>
            </p:blipFill>
            <p:spPr>
              <a:xfrm>
                <a:off x="9215520" y="532471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8" name="Ink 47">
                <a:extLst>
                  <a:ext uri="{FF2B5EF4-FFF2-40B4-BE49-F238E27FC236}">
                    <a16:creationId xmlns:a16="http://schemas.microsoft.com/office/drawing/2014/main" id="{C58B2813-569C-785D-57E8-0E173B092F1C}"/>
                  </a:ext>
                </a:extLst>
              </p14:cNvPr>
              <p14:cNvContentPartPr/>
              <p14:nvPr/>
            </p14:nvContentPartPr>
            <p14:xfrm>
              <a:off x="5235360" y="4679591"/>
              <a:ext cx="360" cy="360"/>
            </p14:xfrm>
          </p:contentPart>
        </mc:Choice>
        <mc:Fallback xmlns="">
          <p:pic>
            <p:nvPicPr>
              <p:cNvPr id="48" name="Ink 47">
                <a:extLst>
                  <a:ext uri="{FF2B5EF4-FFF2-40B4-BE49-F238E27FC236}">
                    <a16:creationId xmlns:a16="http://schemas.microsoft.com/office/drawing/2014/main" id="{C58B2813-569C-785D-57E8-0E173B092F1C}"/>
                  </a:ext>
                </a:extLst>
              </p:cNvPr>
              <p:cNvPicPr/>
              <p:nvPr/>
            </p:nvPicPr>
            <p:blipFill>
              <a:blip r:embed="rId31"/>
              <a:stretch>
                <a:fillRect/>
              </a:stretch>
            </p:blipFill>
            <p:spPr>
              <a:xfrm>
                <a:off x="5172360" y="461659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9" name="Ink 48">
                <a:extLst>
                  <a:ext uri="{FF2B5EF4-FFF2-40B4-BE49-F238E27FC236}">
                    <a16:creationId xmlns:a16="http://schemas.microsoft.com/office/drawing/2014/main" id="{F5C2DD98-50B0-B8AF-E8B8-24CF9432BFD7}"/>
                  </a:ext>
                </a:extLst>
              </p14:cNvPr>
              <p14:cNvContentPartPr/>
              <p14:nvPr/>
            </p14:nvContentPartPr>
            <p14:xfrm>
              <a:off x="8865960" y="4697591"/>
              <a:ext cx="360" cy="360"/>
            </p14:xfrm>
          </p:contentPart>
        </mc:Choice>
        <mc:Fallback xmlns="">
          <p:pic>
            <p:nvPicPr>
              <p:cNvPr id="49" name="Ink 48">
                <a:extLst>
                  <a:ext uri="{FF2B5EF4-FFF2-40B4-BE49-F238E27FC236}">
                    <a16:creationId xmlns:a16="http://schemas.microsoft.com/office/drawing/2014/main" id="{F5C2DD98-50B0-B8AF-E8B8-24CF9432BFD7}"/>
                  </a:ext>
                </a:extLst>
              </p:cNvPr>
              <p:cNvPicPr/>
              <p:nvPr/>
            </p:nvPicPr>
            <p:blipFill>
              <a:blip r:embed="rId31"/>
              <a:stretch>
                <a:fillRect/>
              </a:stretch>
            </p:blipFill>
            <p:spPr>
              <a:xfrm>
                <a:off x="8803320" y="463459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0" name="Ink 49">
                <a:extLst>
                  <a:ext uri="{FF2B5EF4-FFF2-40B4-BE49-F238E27FC236}">
                    <a16:creationId xmlns:a16="http://schemas.microsoft.com/office/drawing/2014/main" id="{809FED10-33F4-B146-DB50-5FC86A9E10F2}"/>
                  </a:ext>
                </a:extLst>
              </p14:cNvPr>
              <p14:cNvContentPartPr/>
              <p14:nvPr/>
            </p14:nvContentPartPr>
            <p14:xfrm>
              <a:off x="9000600" y="5020151"/>
              <a:ext cx="360" cy="360"/>
            </p14:xfrm>
          </p:contentPart>
        </mc:Choice>
        <mc:Fallback xmlns="">
          <p:pic>
            <p:nvPicPr>
              <p:cNvPr id="50" name="Ink 49">
                <a:extLst>
                  <a:ext uri="{FF2B5EF4-FFF2-40B4-BE49-F238E27FC236}">
                    <a16:creationId xmlns:a16="http://schemas.microsoft.com/office/drawing/2014/main" id="{809FED10-33F4-B146-DB50-5FC86A9E10F2}"/>
                  </a:ext>
                </a:extLst>
              </p:cNvPr>
              <p:cNvPicPr/>
              <p:nvPr/>
            </p:nvPicPr>
            <p:blipFill>
              <a:blip r:embed="rId31"/>
              <a:stretch>
                <a:fillRect/>
              </a:stretch>
            </p:blipFill>
            <p:spPr>
              <a:xfrm>
                <a:off x="8937600" y="495715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1" name="Ink 50">
                <a:extLst>
                  <a:ext uri="{FF2B5EF4-FFF2-40B4-BE49-F238E27FC236}">
                    <a16:creationId xmlns:a16="http://schemas.microsoft.com/office/drawing/2014/main" id="{119AC3FF-C210-94BA-DDA7-ADCFD9803527}"/>
                  </a:ext>
                </a:extLst>
              </p14:cNvPr>
              <p14:cNvContentPartPr/>
              <p14:nvPr/>
            </p14:nvContentPartPr>
            <p14:xfrm>
              <a:off x="5118720" y="3388631"/>
              <a:ext cx="1800" cy="360"/>
            </p14:xfrm>
          </p:contentPart>
        </mc:Choice>
        <mc:Fallback xmlns="">
          <p:pic>
            <p:nvPicPr>
              <p:cNvPr id="51" name="Ink 50">
                <a:extLst>
                  <a:ext uri="{FF2B5EF4-FFF2-40B4-BE49-F238E27FC236}">
                    <a16:creationId xmlns:a16="http://schemas.microsoft.com/office/drawing/2014/main" id="{119AC3FF-C210-94BA-DDA7-ADCFD9803527}"/>
                  </a:ext>
                </a:extLst>
              </p:cNvPr>
              <p:cNvPicPr/>
              <p:nvPr/>
            </p:nvPicPr>
            <p:blipFill>
              <a:blip r:embed="rId43"/>
              <a:stretch>
                <a:fillRect/>
              </a:stretch>
            </p:blipFill>
            <p:spPr>
              <a:xfrm>
                <a:off x="5055720" y="3325631"/>
                <a:ext cx="127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2" name="Ink 51">
                <a:extLst>
                  <a:ext uri="{FF2B5EF4-FFF2-40B4-BE49-F238E27FC236}">
                    <a16:creationId xmlns:a16="http://schemas.microsoft.com/office/drawing/2014/main" id="{C615033E-513A-30A1-3E72-D2FF87DF8547}"/>
                  </a:ext>
                </a:extLst>
              </p14:cNvPr>
              <p14:cNvContentPartPr/>
              <p14:nvPr/>
            </p14:nvContentPartPr>
            <p14:xfrm>
              <a:off x="4114680" y="3397271"/>
              <a:ext cx="360" cy="360"/>
            </p14:xfrm>
          </p:contentPart>
        </mc:Choice>
        <mc:Fallback xmlns="">
          <p:pic>
            <p:nvPicPr>
              <p:cNvPr id="52" name="Ink 51">
                <a:extLst>
                  <a:ext uri="{FF2B5EF4-FFF2-40B4-BE49-F238E27FC236}">
                    <a16:creationId xmlns:a16="http://schemas.microsoft.com/office/drawing/2014/main" id="{C615033E-513A-30A1-3E72-D2FF87DF8547}"/>
                  </a:ext>
                </a:extLst>
              </p:cNvPr>
              <p:cNvPicPr/>
              <p:nvPr/>
            </p:nvPicPr>
            <p:blipFill>
              <a:blip r:embed="rId31"/>
              <a:stretch>
                <a:fillRect/>
              </a:stretch>
            </p:blipFill>
            <p:spPr>
              <a:xfrm>
                <a:off x="4052040" y="333463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3" name="Ink 52">
                <a:extLst>
                  <a:ext uri="{FF2B5EF4-FFF2-40B4-BE49-F238E27FC236}">
                    <a16:creationId xmlns:a16="http://schemas.microsoft.com/office/drawing/2014/main" id="{869AF664-7490-6DF6-832A-0640D1FEA588}"/>
                  </a:ext>
                </a:extLst>
              </p14:cNvPr>
              <p14:cNvContentPartPr/>
              <p14:nvPr/>
            </p14:nvContentPartPr>
            <p14:xfrm>
              <a:off x="6248400" y="3406631"/>
              <a:ext cx="360" cy="360"/>
            </p14:xfrm>
          </p:contentPart>
        </mc:Choice>
        <mc:Fallback xmlns="">
          <p:pic>
            <p:nvPicPr>
              <p:cNvPr id="53" name="Ink 52">
                <a:extLst>
                  <a:ext uri="{FF2B5EF4-FFF2-40B4-BE49-F238E27FC236}">
                    <a16:creationId xmlns:a16="http://schemas.microsoft.com/office/drawing/2014/main" id="{869AF664-7490-6DF6-832A-0640D1FEA588}"/>
                  </a:ext>
                </a:extLst>
              </p:cNvPr>
              <p:cNvPicPr/>
              <p:nvPr/>
            </p:nvPicPr>
            <p:blipFill>
              <a:blip r:embed="rId31"/>
              <a:stretch>
                <a:fillRect/>
              </a:stretch>
            </p:blipFill>
            <p:spPr>
              <a:xfrm>
                <a:off x="6185400" y="334363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4" name="Ink 53">
                <a:extLst>
                  <a:ext uri="{FF2B5EF4-FFF2-40B4-BE49-F238E27FC236}">
                    <a16:creationId xmlns:a16="http://schemas.microsoft.com/office/drawing/2014/main" id="{1C2740F7-8BB0-63C0-CB9C-5A0A6A996B0E}"/>
                  </a:ext>
                </a:extLst>
              </p14:cNvPr>
              <p14:cNvContentPartPr/>
              <p14:nvPr/>
            </p14:nvContentPartPr>
            <p14:xfrm>
              <a:off x="7297080" y="3397271"/>
              <a:ext cx="360" cy="360"/>
            </p14:xfrm>
          </p:contentPart>
        </mc:Choice>
        <mc:Fallback xmlns="">
          <p:pic>
            <p:nvPicPr>
              <p:cNvPr id="54" name="Ink 53">
                <a:extLst>
                  <a:ext uri="{FF2B5EF4-FFF2-40B4-BE49-F238E27FC236}">
                    <a16:creationId xmlns:a16="http://schemas.microsoft.com/office/drawing/2014/main" id="{1C2740F7-8BB0-63C0-CB9C-5A0A6A996B0E}"/>
                  </a:ext>
                </a:extLst>
              </p:cNvPr>
              <p:cNvPicPr/>
              <p:nvPr/>
            </p:nvPicPr>
            <p:blipFill>
              <a:blip r:embed="rId31"/>
              <a:stretch>
                <a:fillRect/>
              </a:stretch>
            </p:blipFill>
            <p:spPr>
              <a:xfrm>
                <a:off x="7234080" y="3334631"/>
                <a:ext cx="126000" cy="126000"/>
              </a:xfrm>
              <a:prstGeom prst="rect">
                <a:avLst/>
              </a:prstGeom>
            </p:spPr>
          </p:pic>
        </mc:Fallback>
      </mc:AlternateContent>
      <p:grpSp>
        <p:nvGrpSpPr>
          <p:cNvPr id="57" name="Group 56">
            <a:extLst>
              <a:ext uri="{FF2B5EF4-FFF2-40B4-BE49-F238E27FC236}">
                <a16:creationId xmlns:a16="http://schemas.microsoft.com/office/drawing/2014/main" id="{54C8CE09-1DA5-75F9-90F9-807A57776C52}"/>
              </a:ext>
            </a:extLst>
          </p:cNvPr>
          <p:cNvGrpSpPr/>
          <p:nvPr/>
        </p:nvGrpSpPr>
        <p:grpSpPr>
          <a:xfrm>
            <a:off x="8865960" y="5369711"/>
            <a:ext cx="197640" cy="9360"/>
            <a:chOff x="8865960" y="5369711"/>
            <a:chExt cx="197640" cy="9360"/>
          </a:xfrm>
        </p:grpSpPr>
        <mc:AlternateContent xmlns:mc="http://schemas.openxmlformats.org/markup-compatibility/2006" xmlns:p14="http://schemas.microsoft.com/office/powerpoint/2010/main">
          <mc:Choice Requires="p14">
            <p:contentPart p14:bwMode="auto" r:id="rId47">
              <p14:nvContentPartPr>
                <p14:cNvPr id="55" name="Ink 54">
                  <a:extLst>
                    <a:ext uri="{FF2B5EF4-FFF2-40B4-BE49-F238E27FC236}">
                      <a16:creationId xmlns:a16="http://schemas.microsoft.com/office/drawing/2014/main" id="{18A25825-55BF-22AB-C0A9-6FDFF2D68A26}"/>
                    </a:ext>
                  </a:extLst>
                </p14:cNvPr>
                <p14:cNvContentPartPr/>
                <p14:nvPr/>
              </p14:nvContentPartPr>
              <p14:xfrm>
                <a:off x="9063240" y="5378711"/>
                <a:ext cx="360" cy="360"/>
              </p14:xfrm>
            </p:contentPart>
          </mc:Choice>
          <mc:Fallback xmlns="">
            <p:pic>
              <p:nvPicPr>
                <p:cNvPr id="55" name="Ink 54">
                  <a:extLst>
                    <a:ext uri="{FF2B5EF4-FFF2-40B4-BE49-F238E27FC236}">
                      <a16:creationId xmlns:a16="http://schemas.microsoft.com/office/drawing/2014/main" id="{18A25825-55BF-22AB-C0A9-6FDFF2D68A26}"/>
                    </a:ext>
                  </a:extLst>
                </p:cNvPr>
                <p:cNvPicPr/>
                <p:nvPr/>
              </p:nvPicPr>
              <p:blipFill>
                <a:blip r:embed="rId31"/>
                <a:stretch>
                  <a:fillRect/>
                </a:stretch>
              </p:blipFill>
              <p:spPr>
                <a:xfrm>
                  <a:off x="9000240" y="531607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6" name="Ink 55">
                  <a:extLst>
                    <a:ext uri="{FF2B5EF4-FFF2-40B4-BE49-F238E27FC236}">
                      <a16:creationId xmlns:a16="http://schemas.microsoft.com/office/drawing/2014/main" id="{6F40E11E-893E-30F7-6BEE-57041AB2508D}"/>
                    </a:ext>
                  </a:extLst>
                </p14:cNvPr>
                <p14:cNvContentPartPr/>
                <p14:nvPr/>
              </p14:nvContentPartPr>
              <p14:xfrm>
                <a:off x="8865960" y="5369711"/>
                <a:ext cx="360" cy="360"/>
              </p14:xfrm>
            </p:contentPart>
          </mc:Choice>
          <mc:Fallback xmlns="">
            <p:pic>
              <p:nvPicPr>
                <p:cNvPr id="56" name="Ink 55">
                  <a:extLst>
                    <a:ext uri="{FF2B5EF4-FFF2-40B4-BE49-F238E27FC236}">
                      <a16:creationId xmlns:a16="http://schemas.microsoft.com/office/drawing/2014/main" id="{6F40E11E-893E-30F7-6BEE-57041AB2508D}"/>
                    </a:ext>
                  </a:extLst>
                </p:cNvPr>
                <p:cNvPicPr/>
                <p:nvPr/>
              </p:nvPicPr>
              <p:blipFill>
                <a:blip r:embed="rId31"/>
                <a:stretch>
                  <a:fillRect/>
                </a:stretch>
              </p:blipFill>
              <p:spPr>
                <a:xfrm>
                  <a:off x="8803320" y="5306711"/>
                  <a:ext cx="1260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58" name="Ink 57">
                <a:extLst>
                  <a:ext uri="{FF2B5EF4-FFF2-40B4-BE49-F238E27FC236}">
                    <a16:creationId xmlns:a16="http://schemas.microsoft.com/office/drawing/2014/main" id="{FCA5BEDA-A484-1C12-73B0-8611A7D1B6AF}"/>
                  </a:ext>
                </a:extLst>
              </p14:cNvPr>
              <p14:cNvContentPartPr/>
              <p14:nvPr/>
            </p14:nvContentPartPr>
            <p14:xfrm>
              <a:off x="8776320" y="5011151"/>
              <a:ext cx="360" cy="360"/>
            </p14:xfrm>
          </p:contentPart>
        </mc:Choice>
        <mc:Fallback xmlns="">
          <p:pic>
            <p:nvPicPr>
              <p:cNvPr id="58" name="Ink 57">
                <a:extLst>
                  <a:ext uri="{FF2B5EF4-FFF2-40B4-BE49-F238E27FC236}">
                    <a16:creationId xmlns:a16="http://schemas.microsoft.com/office/drawing/2014/main" id="{FCA5BEDA-A484-1C12-73B0-8611A7D1B6AF}"/>
                  </a:ext>
                </a:extLst>
              </p:cNvPr>
              <p:cNvPicPr/>
              <p:nvPr/>
            </p:nvPicPr>
            <p:blipFill>
              <a:blip r:embed="rId31"/>
              <a:stretch>
                <a:fillRect/>
              </a:stretch>
            </p:blipFill>
            <p:spPr>
              <a:xfrm>
                <a:off x="8713320" y="494851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EF4D14B8-BD24-35FA-AB54-0650EF5730A1}"/>
                  </a:ext>
                </a:extLst>
              </p14:cNvPr>
              <p14:cNvContentPartPr/>
              <p14:nvPr/>
            </p14:nvContentPartPr>
            <p14:xfrm>
              <a:off x="8946600" y="4329671"/>
              <a:ext cx="360" cy="360"/>
            </p14:xfrm>
          </p:contentPart>
        </mc:Choice>
        <mc:Fallback xmlns="">
          <p:pic>
            <p:nvPicPr>
              <p:cNvPr id="59" name="Ink 58">
                <a:extLst>
                  <a:ext uri="{FF2B5EF4-FFF2-40B4-BE49-F238E27FC236}">
                    <a16:creationId xmlns:a16="http://schemas.microsoft.com/office/drawing/2014/main" id="{EF4D14B8-BD24-35FA-AB54-0650EF5730A1}"/>
                  </a:ext>
                </a:extLst>
              </p:cNvPr>
              <p:cNvPicPr/>
              <p:nvPr/>
            </p:nvPicPr>
            <p:blipFill>
              <a:blip r:embed="rId31"/>
              <a:stretch>
                <a:fillRect/>
              </a:stretch>
            </p:blipFill>
            <p:spPr>
              <a:xfrm>
                <a:off x="8883960" y="426703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0" name="Ink 59">
                <a:extLst>
                  <a:ext uri="{FF2B5EF4-FFF2-40B4-BE49-F238E27FC236}">
                    <a16:creationId xmlns:a16="http://schemas.microsoft.com/office/drawing/2014/main" id="{D47B0000-235C-B793-9EB3-B1212EDAFF06}"/>
                  </a:ext>
                </a:extLst>
              </p14:cNvPr>
              <p14:cNvContentPartPr/>
              <p14:nvPr/>
            </p14:nvContentPartPr>
            <p14:xfrm>
              <a:off x="4025040" y="3397271"/>
              <a:ext cx="360" cy="360"/>
            </p14:xfrm>
          </p:contentPart>
        </mc:Choice>
        <mc:Fallback xmlns="">
          <p:pic>
            <p:nvPicPr>
              <p:cNvPr id="60" name="Ink 59">
                <a:extLst>
                  <a:ext uri="{FF2B5EF4-FFF2-40B4-BE49-F238E27FC236}">
                    <a16:creationId xmlns:a16="http://schemas.microsoft.com/office/drawing/2014/main" id="{D47B0000-235C-B793-9EB3-B1212EDAFF06}"/>
                  </a:ext>
                </a:extLst>
              </p:cNvPr>
              <p:cNvPicPr/>
              <p:nvPr/>
            </p:nvPicPr>
            <p:blipFill>
              <a:blip r:embed="rId31"/>
              <a:stretch>
                <a:fillRect/>
              </a:stretch>
            </p:blipFill>
            <p:spPr>
              <a:xfrm>
                <a:off x="3962040" y="333463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1" name="Ink 60">
                <a:extLst>
                  <a:ext uri="{FF2B5EF4-FFF2-40B4-BE49-F238E27FC236}">
                    <a16:creationId xmlns:a16="http://schemas.microsoft.com/office/drawing/2014/main" id="{0CC505C8-388D-0631-6C2A-ED81014C18C7}"/>
                  </a:ext>
                </a:extLst>
              </p14:cNvPr>
              <p14:cNvContentPartPr/>
              <p14:nvPr/>
            </p14:nvContentPartPr>
            <p14:xfrm>
              <a:off x="5028720" y="4311671"/>
              <a:ext cx="360" cy="360"/>
            </p14:xfrm>
          </p:contentPart>
        </mc:Choice>
        <mc:Fallback xmlns="">
          <p:pic>
            <p:nvPicPr>
              <p:cNvPr id="61" name="Ink 60">
                <a:extLst>
                  <a:ext uri="{FF2B5EF4-FFF2-40B4-BE49-F238E27FC236}">
                    <a16:creationId xmlns:a16="http://schemas.microsoft.com/office/drawing/2014/main" id="{0CC505C8-388D-0631-6C2A-ED81014C18C7}"/>
                  </a:ext>
                </a:extLst>
              </p:cNvPr>
              <p:cNvPicPr/>
              <p:nvPr/>
            </p:nvPicPr>
            <p:blipFill>
              <a:blip r:embed="rId31"/>
              <a:stretch>
                <a:fillRect/>
              </a:stretch>
            </p:blipFill>
            <p:spPr>
              <a:xfrm>
                <a:off x="4966080" y="424903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2" name="Ink 61">
                <a:extLst>
                  <a:ext uri="{FF2B5EF4-FFF2-40B4-BE49-F238E27FC236}">
                    <a16:creationId xmlns:a16="http://schemas.microsoft.com/office/drawing/2014/main" id="{61C3DF6C-EEB8-2DE3-51F3-DE78FCE07126}"/>
                  </a:ext>
                </a:extLst>
              </p14:cNvPr>
              <p14:cNvContentPartPr/>
              <p14:nvPr/>
            </p14:nvContentPartPr>
            <p14:xfrm>
              <a:off x="5064720" y="4670231"/>
              <a:ext cx="360" cy="360"/>
            </p14:xfrm>
          </p:contentPart>
        </mc:Choice>
        <mc:Fallback xmlns="">
          <p:pic>
            <p:nvPicPr>
              <p:cNvPr id="62" name="Ink 61">
                <a:extLst>
                  <a:ext uri="{FF2B5EF4-FFF2-40B4-BE49-F238E27FC236}">
                    <a16:creationId xmlns:a16="http://schemas.microsoft.com/office/drawing/2014/main" id="{61C3DF6C-EEB8-2DE3-51F3-DE78FCE07126}"/>
                  </a:ext>
                </a:extLst>
              </p:cNvPr>
              <p:cNvPicPr/>
              <p:nvPr/>
            </p:nvPicPr>
            <p:blipFill>
              <a:blip r:embed="rId31"/>
              <a:stretch>
                <a:fillRect/>
              </a:stretch>
            </p:blipFill>
            <p:spPr>
              <a:xfrm>
                <a:off x="5002080" y="460759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3" name="Ink 62">
                <a:extLst>
                  <a:ext uri="{FF2B5EF4-FFF2-40B4-BE49-F238E27FC236}">
                    <a16:creationId xmlns:a16="http://schemas.microsoft.com/office/drawing/2014/main" id="{77169F34-430D-FF8E-D53C-D9D6051D6294}"/>
                  </a:ext>
                </a:extLst>
              </p14:cNvPr>
              <p14:cNvContentPartPr/>
              <p14:nvPr/>
            </p14:nvContentPartPr>
            <p14:xfrm>
              <a:off x="5190360" y="5037791"/>
              <a:ext cx="360" cy="360"/>
            </p14:xfrm>
          </p:contentPart>
        </mc:Choice>
        <mc:Fallback xmlns="">
          <p:pic>
            <p:nvPicPr>
              <p:cNvPr id="63" name="Ink 62">
                <a:extLst>
                  <a:ext uri="{FF2B5EF4-FFF2-40B4-BE49-F238E27FC236}">
                    <a16:creationId xmlns:a16="http://schemas.microsoft.com/office/drawing/2014/main" id="{77169F34-430D-FF8E-D53C-D9D6051D6294}"/>
                  </a:ext>
                </a:extLst>
              </p:cNvPr>
              <p:cNvPicPr/>
              <p:nvPr/>
            </p:nvPicPr>
            <p:blipFill>
              <a:blip r:embed="rId31"/>
              <a:stretch>
                <a:fillRect/>
              </a:stretch>
            </p:blipFill>
            <p:spPr>
              <a:xfrm>
                <a:off x="5127720" y="497515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4" name="Ink 63">
                <a:extLst>
                  <a:ext uri="{FF2B5EF4-FFF2-40B4-BE49-F238E27FC236}">
                    <a16:creationId xmlns:a16="http://schemas.microsoft.com/office/drawing/2014/main" id="{0DF136B4-2E92-2DB5-635B-33C8D73C5045}"/>
                  </a:ext>
                </a:extLst>
              </p14:cNvPr>
              <p14:cNvContentPartPr/>
              <p14:nvPr/>
            </p14:nvContentPartPr>
            <p14:xfrm>
              <a:off x="5226360" y="5378711"/>
              <a:ext cx="360" cy="360"/>
            </p14:xfrm>
          </p:contentPart>
        </mc:Choice>
        <mc:Fallback xmlns="">
          <p:pic>
            <p:nvPicPr>
              <p:cNvPr id="64" name="Ink 63">
                <a:extLst>
                  <a:ext uri="{FF2B5EF4-FFF2-40B4-BE49-F238E27FC236}">
                    <a16:creationId xmlns:a16="http://schemas.microsoft.com/office/drawing/2014/main" id="{0DF136B4-2E92-2DB5-635B-33C8D73C5045}"/>
                  </a:ext>
                </a:extLst>
              </p:cNvPr>
              <p:cNvPicPr/>
              <p:nvPr/>
            </p:nvPicPr>
            <p:blipFill>
              <a:blip r:embed="rId31"/>
              <a:stretch>
                <a:fillRect/>
              </a:stretch>
            </p:blipFill>
            <p:spPr>
              <a:xfrm>
                <a:off x="5163720" y="531607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5" name="Ink 64">
                <a:extLst>
                  <a:ext uri="{FF2B5EF4-FFF2-40B4-BE49-F238E27FC236}">
                    <a16:creationId xmlns:a16="http://schemas.microsoft.com/office/drawing/2014/main" id="{F8A127D6-D951-5FEA-9ECA-99238534A79F}"/>
                  </a:ext>
                </a:extLst>
              </p14:cNvPr>
              <p14:cNvContentPartPr/>
              <p14:nvPr/>
            </p14:nvContentPartPr>
            <p14:xfrm>
              <a:off x="8973600" y="4679591"/>
              <a:ext cx="360" cy="360"/>
            </p14:xfrm>
          </p:contentPart>
        </mc:Choice>
        <mc:Fallback xmlns="">
          <p:pic>
            <p:nvPicPr>
              <p:cNvPr id="65" name="Ink 64">
                <a:extLst>
                  <a:ext uri="{FF2B5EF4-FFF2-40B4-BE49-F238E27FC236}">
                    <a16:creationId xmlns:a16="http://schemas.microsoft.com/office/drawing/2014/main" id="{F8A127D6-D951-5FEA-9ECA-99238534A79F}"/>
                  </a:ext>
                </a:extLst>
              </p:cNvPr>
              <p:cNvPicPr/>
              <p:nvPr/>
            </p:nvPicPr>
            <p:blipFill>
              <a:blip r:embed="rId31"/>
              <a:stretch>
                <a:fillRect/>
              </a:stretch>
            </p:blipFill>
            <p:spPr>
              <a:xfrm>
                <a:off x="8910600" y="461659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6" name="Ink 65">
                <a:extLst>
                  <a:ext uri="{FF2B5EF4-FFF2-40B4-BE49-F238E27FC236}">
                    <a16:creationId xmlns:a16="http://schemas.microsoft.com/office/drawing/2014/main" id="{4D847278-DA4F-F208-2B03-D4598CCAFB1C}"/>
                  </a:ext>
                </a:extLst>
              </p14:cNvPr>
              <p14:cNvContentPartPr/>
              <p14:nvPr/>
            </p14:nvContentPartPr>
            <p14:xfrm>
              <a:off x="9125880" y="5020151"/>
              <a:ext cx="360" cy="360"/>
            </p14:xfrm>
          </p:contentPart>
        </mc:Choice>
        <mc:Fallback xmlns="">
          <p:pic>
            <p:nvPicPr>
              <p:cNvPr id="66" name="Ink 65">
                <a:extLst>
                  <a:ext uri="{FF2B5EF4-FFF2-40B4-BE49-F238E27FC236}">
                    <a16:creationId xmlns:a16="http://schemas.microsoft.com/office/drawing/2014/main" id="{4D847278-DA4F-F208-2B03-D4598CCAFB1C}"/>
                  </a:ext>
                </a:extLst>
              </p:cNvPr>
              <p:cNvPicPr/>
              <p:nvPr/>
            </p:nvPicPr>
            <p:blipFill>
              <a:blip r:embed="rId31"/>
              <a:stretch>
                <a:fillRect/>
              </a:stretch>
            </p:blipFill>
            <p:spPr>
              <a:xfrm>
                <a:off x="9063240" y="495715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7" name="Ink 66">
                <a:extLst>
                  <a:ext uri="{FF2B5EF4-FFF2-40B4-BE49-F238E27FC236}">
                    <a16:creationId xmlns:a16="http://schemas.microsoft.com/office/drawing/2014/main" id="{9F3C067A-9D09-661E-0BA2-8EA1C7F2D447}"/>
                  </a:ext>
                </a:extLst>
              </p14:cNvPr>
              <p14:cNvContentPartPr/>
              <p14:nvPr/>
            </p14:nvContentPartPr>
            <p14:xfrm>
              <a:off x="4993440" y="3388631"/>
              <a:ext cx="360" cy="360"/>
            </p14:xfrm>
          </p:contentPart>
        </mc:Choice>
        <mc:Fallback xmlns="">
          <p:pic>
            <p:nvPicPr>
              <p:cNvPr id="67" name="Ink 66">
                <a:extLst>
                  <a:ext uri="{FF2B5EF4-FFF2-40B4-BE49-F238E27FC236}">
                    <a16:creationId xmlns:a16="http://schemas.microsoft.com/office/drawing/2014/main" id="{9F3C067A-9D09-661E-0BA2-8EA1C7F2D447}"/>
                  </a:ext>
                </a:extLst>
              </p:cNvPr>
              <p:cNvPicPr/>
              <p:nvPr/>
            </p:nvPicPr>
            <p:blipFill>
              <a:blip r:embed="rId31"/>
              <a:stretch>
                <a:fillRect/>
              </a:stretch>
            </p:blipFill>
            <p:spPr>
              <a:xfrm>
                <a:off x="4930440" y="332563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8" name="Ink 67">
                <a:extLst>
                  <a:ext uri="{FF2B5EF4-FFF2-40B4-BE49-F238E27FC236}">
                    <a16:creationId xmlns:a16="http://schemas.microsoft.com/office/drawing/2014/main" id="{870DA9A3-D7E9-F923-8ADA-BF7FCB76D421}"/>
                  </a:ext>
                </a:extLst>
              </p14:cNvPr>
              <p14:cNvContentPartPr/>
              <p14:nvPr/>
            </p14:nvContentPartPr>
            <p14:xfrm>
              <a:off x="7225440" y="3397271"/>
              <a:ext cx="360" cy="360"/>
            </p14:xfrm>
          </p:contentPart>
        </mc:Choice>
        <mc:Fallback xmlns="">
          <p:pic>
            <p:nvPicPr>
              <p:cNvPr id="68" name="Ink 67">
                <a:extLst>
                  <a:ext uri="{FF2B5EF4-FFF2-40B4-BE49-F238E27FC236}">
                    <a16:creationId xmlns:a16="http://schemas.microsoft.com/office/drawing/2014/main" id="{870DA9A3-D7E9-F923-8ADA-BF7FCB76D421}"/>
                  </a:ext>
                </a:extLst>
              </p:cNvPr>
              <p:cNvPicPr/>
              <p:nvPr/>
            </p:nvPicPr>
            <p:blipFill>
              <a:blip r:embed="rId31"/>
              <a:stretch>
                <a:fillRect/>
              </a:stretch>
            </p:blipFill>
            <p:spPr>
              <a:xfrm>
                <a:off x="7162800" y="333463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9" name="Ink 68">
                <a:extLst>
                  <a:ext uri="{FF2B5EF4-FFF2-40B4-BE49-F238E27FC236}">
                    <a16:creationId xmlns:a16="http://schemas.microsoft.com/office/drawing/2014/main" id="{8284483E-A6BE-7CD1-AA51-F97F8A1C5BEB}"/>
                  </a:ext>
                </a:extLst>
              </p14:cNvPr>
              <p14:cNvContentPartPr/>
              <p14:nvPr/>
            </p14:nvContentPartPr>
            <p14:xfrm>
              <a:off x="9421800" y="4329671"/>
              <a:ext cx="360" cy="360"/>
            </p14:xfrm>
          </p:contentPart>
        </mc:Choice>
        <mc:Fallback xmlns="">
          <p:pic>
            <p:nvPicPr>
              <p:cNvPr id="69" name="Ink 68">
                <a:extLst>
                  <a:ext uri="{FF2B5EF4-FFF2-40B4-BE49-F238E27FC236}">
                    <a16:creationId xmlns:a16="http://schemas.microsoft.com/office/drawing/2014/main" id="{8284483E-A6BE-7CD1-AA51-F97F8A1C5BEB}"/>
                  </a:ext>
                </a:extLst>
              </p:cNvPr>
              <p:cNvPicPr/>
              <p:nvPr/>
            </p:nvPicPr>
            <p:blipFill>
              <a:blip r:embed="rId31"/>
              <a:stretch>
                <a:fillRect/>
              </a:stretch>
            </p:blipFill>
            <p:spPr>
              <a:xfrm>
                <a:off x="9358800" y="4267031"/>
                <a:ext cx="126000" cy="126000"/>
              </a:xfrm>
              <a:prstGeom prst="rect">
                <a:avLst/>
              </a:prstGeom>
            </p:spPr>
          </p:pic>
        </mc:Fallback>
      </mc:AlternateContent>
    </p:spTree>
    <p:extLst>
      <p:ext uri="{BB962C8B-B14F-4D97-AF65-F5344CB8AC3E}">
        <p14:creationId xmlns:p14="http://schemas.microsoft.com/office/powerpoint/2010/main" val="3642076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04FD0-B5F4-19BB-2D50-1DC2268531A2}"/>
              </a:ext>
            </a:extLst>
          </p:cNvPr>
          <p:cNvSpPr>
            <a:spLocks noGrp="1"/>
          </p:cNvSpPr>
          <p:nvPr>
            <p:ph type="title"/>
          </p:nvPr>
        </p:nvSpPr>
        <p:spPr>
          <a:xfrm>
            <a:off x="2133601" y="304196"/>
            <a:ext cx="9009529" cy="663386"/>
          </a:xfrm>
        </p:spPr>
        <p:txBody>
          <a:bodyPr>
            <a:normAutofit/>
          </a:bodyPr>
          <a:lstStyle/>
          <a:p>
            <a:r>
              <a:rPr lang="lv-LV" sz="1400" b="0" dirty="0">
                <a:hlinkClick r:id="rId2"/>
              </a:rPr>
              <a:t>https://lzikispub.zm.gov.lv/Lot/Search/</a:t>
            </a:r>
            <a:r>
              <a:rPr lang="lv-LV" sz="1400" b="0" dirty="0"/>
              <a:t>  publiski pieejama saite, kur var ievadīt zivju partijas numuru un pārbaudīt bez ieiešanas LZIKIS sistēmā.</a:t>
            </a:r>
          </a:p>
        </p:txBody>
      </p:sp>
      <p:pic>
        <p:nvPicPr>
          <p:cNvPr id="8" name="Content Placeholder 7">
            <a:extLst>
              <a:ext uri="{FF2B5EF4-FFF2-40B4-BE49-F238E27FC236}">
                <a16:creationId xmlns:a16="http://schemas.microsoft.com/office/drawing/2014/main" id="{2F31E05B-E553-0C1C-0AAC-76635E745D09}"/>
              </a:ext>
            </a:extLst>
          </p:cNvPr>
          <p:cNvPicPr>
            <a:picLocks noGrp="1" noChangeAspect="1"/>
          </p:cNvPicPr>
          <p:nvPr>
            <p:ph sz="half" idx="1"/>
          </p:nvPr>
        </p:nvPicPr>
        <p:blipFill>
          <a:blip r:embed="rId3"/>
          <a:stretch>
            <a:fillRect/>
          </a:stretch>
        </p:blipFill>
        <p:spPr>
          <a:xfrm>
            <a:off x="2864691" y="1608645"/>
            <a:ext cx="4212944" cy="2084814"/>
          </a:xfrm>
          <a:prstGeom prst="rect">
            <a:avLst/>
          </a:prstGeom>
        </p:spPr>
      </p:pic>
      <p:pic>
        <p:nvPicPr>
          <p:cNvPr id="9" name="Content Placeholder 8">
            <a:extLst>
              <a:ext uri="{FF2B5EF4-FFF2-40B4-BE49-F238E27FC236}">
                <a16:creationId xmlns:a16="http://schemas.microsoft.com/office/drawing/2014/main" id="{F984698D-E29A-65E1-BC9A-452D2F186D0C}"/>
              </a:ext>
            </a:extLst>
          </p:cNvPr>
          <p:cNvPicPr>
            <a:picLocks noGrp="1" noChangeAspect="1"/>
          </p:cNvPicPr>
          <p:nvPr>
            <p:ph sz="half" idx="2"/>
          </p:nvPr>
        </p:nvPicPr>
        <p:blipFill>
          <a:blip r:embed="rId4"/>
          <a:stretch>
            <a:fillRect/>
          </a:stretch>
        </p:blipFill>
        <p:spPr>
          <a:xfrm>
            <a:off x="7703939" y="1066800"/>
            <a:ext cx="3794522" cy="5059363"/>
          </a:xfrm>
          <a:prstGeom prst="rect">
            <a:avLst/>
          </a:prstGeom>
        </p:spPr>
      </p:pic>
      <p:sp>
        <p:nvSpPr>
          <p:cNvPr id="5" name="Text Placeholder 4">
            <a:extLst>
              <a:ext uri="{FF2B5EF4-FFF2-40B4-BE49-F238E27FC236}">
                <a16:creationId xmlns:a16="http://schemas.microsoft.com/office/drawing/2014/main" id="{7566A1DB-DED9-2831-EBE2-5F903DEF91E9}"/>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1E9B1E1F-AE3B-6E23-6AE8-1F935D21185B}"/>
              </a:ext>
            </a:extLst>
          </p:cNvPr>
          <p:cNvSpPr>
            <a:spLocks noGrp="1"/>
          </p:cNvSpPr>
          <p:nvPr>
            <p:ph type="body" sz="quarter" idx="12"/>
          </p:nvPr>
        </p:nvSpPr>
        <p:spPr/>
        <p:txBody>
          <a:bodyPr/>
          <a:lstStyle/>
          <a:p>
            <a:endParaRPr lang="lv-LV"/>
          </a:p>
        </p:txBody>
      </p:sp>
      <p:sp>
        <p:nvSpPr>
          <p:cNvPr id="7" name="Slide Number Placeholder 6">
            <a:extLst>
              <a:ext uri="{FF2B5EF4-FFF2-40B4-BE49-F238E27FC236}">
                <a16:creationId xmlns:a16="http://schemas.microsoft.com/office/drawing/2014/main" id="{D3BF0976-F814-4C6B-6E88-603FBE369C98}"/>
              </a:ext>
            </a:extLst>
          </p:cNvPr>
          <p:cNvSpPr>
            <a:spLocks noGrp="1"/>
          </p:cNvSpPr>
          <p:nvPr>
            <p:ph type="sldNum" sz="quarter" idx="13"/>
          </p:nvPr>
        </p:nvSpPr>
        <p:spPr/>
        <p:txBody>
          <a:bodyPr/>
          <a:lstStyle/>
          <a:p>
            <a:pPr>
              <a:defRPr/>
            </a:pPr>
            <a:fld id="{A9D3CA14-77BC-4FD6-A6CA-0E8D6AA4A513}" type="slidenum">
              <a:rPr lang="en-US" altLang="en-US" smtClean="0"/>
              <a:pPr>
                <a:defRPr/>
              </a:pPr>
              <a:t>12</a:t>
            </a:fld>
            <a:endParaRPr lang="en-US" altLang="en-US"/>
          </a:p>
        </p:txBody>
      </p:sp>
    </p:spTree>
    <p:extLst>
      <p:ext uri="{BB962C8B-B14F-4D97-AF65-F5344CB8AC3E}">
        <p14:creationId xmlns:p14="http://schemas.microsoft.com/office/powerpoint/2010/main" val="3596427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A815F-4125-114B-F8FC-B7B265A61F5C}"/>
              </a:ext>
            </a:extLst>
          </p:cNvPr>
          <p:cNvSpPr>
            <a:spLocks noGrp="1"/>
          </p:cNvSpPr>
          <p:nvPr>
            <p:ph type="title"/>
          </p:nvPr>
        </p:nvSpPr>
        <p:spPr>
          <a:xfrm>
            <a:off x="2438400" y="794579"/>
            <a:ext cx="8128000" cy="596153"/>
          </a:xfrm>
        </p:spPr>
        <p:txBody>
          <a:bodyPr/>
          <a:lstStyle/>
          <a:p>
            <a:r>
              <a:rPr lang="lv-LV" dirty="0"/>
              <a:t>Ja zivis pārdod fiziska persona «no rokas»</a:t>
            </a:r>
          </a:p>
        </p:txBody>
      </p:sp>
      <p:sp>
        <p:nvSpPr>
          <p:cNvPr id="3" name="Content Placeholder 2">
            <a:extLst>
              <a:ext uri="{FF2B5EF4-FFF2-40B4-BE49-F238E27FC236}">
                <a16:creationId xmlns:a16="http://schemas.microsoft.com/office/drawing/2014/main" id="{DEF893BA-F0C4-9712-5E35-7BD2D15A86DB}"/>
              </a:ext>
            </a:extLst>
          </p:cNvPr>
          <p:cNvSpPr>
            <a:spLocks noGrp="1"/>
          </p:cNvSpPr>
          <p:nvPr>
            <p:ph idx="1"/>
          </p:nvPr>
        </p:nvSpPr>
        <p:spPr>
          <a:xfrm>
            <a:off x="1625600" y="1093694"/>
            <a:ext cx="9753600" cy="4969727"/>
          </a:xfrm>
        </p:spPr>
        <p:txBody>
          <a:bodyPr anchor="ctr"/>
          <a:lstStyle/>
          <a:p>
            <a:pPr algn="just"/>
            <a:r>
              <a:rPr lang="lv-LV" dirty="0"/>
              <a:t>Patērētāju tiesību aizsardzības likuma 37.panta (4) daļa:</a:t>
            </a:r>
          </a:p>
          <a:p>
            <a:pPr algn="just"/>
            <a:r>
              <a:rPr lang="lv-LV" b="1" dirty="0"/>
              <a:t>Par tirdzniecību neatļautā vietā piemēro naudas sodu līdz četrdesmit divām naudas soda vienībām.</a:t>
            </a:r>
          </a:p>
          <a:p>
            <a:pPr algn="just"/>
            <a:endParaRPr lang="lv-LV" b="1" dirty="0"/>
          </a:p>
          <a:p>
            <a:pPr algn="just"/>
            <a:r>
              <a:rPr lang="lv-LV" dirty="0"/>
              <a:t>Kompetence administratīvo pārkāpumu procesā 38.panta (3) un (4) daļa - </a:t>
            </a:r>
            <a:r>
              <a:rPr lang="lv-LV" b="1" dirty="0"/>
              <a:t>Administratīvā pārkāpuma procesu </a:t>
            </a:r>
            <a:r>
              <a:rPr lang="lv-LV" dirty="0"/>
              <a:t>par šā likuma 37.panta (4) daļā minēto pārkāpumu veic </a:t>
            </a:r>
            <a:r>
              <a:rPr lang="lv-LV" b="1" dirty="0"/>
              <a:t>Valsts policija </a:t>
            </a:r>
            <a:r>
              <a:rPr lang="lv-LV" dirty="0"/>
              <a:t>un </a:t>
            </a:r>
            <a:r>
              <a:rPr lang="lv-LV" b="1" dirty="0"/>
              <a:t>pašvaldības policija</a:t>
            </a:r>
            <a:r>
              <a:rPr lang="lv-LV" dirty="0"/>
              <a:t>.</a:t>
            </a:r>
          </a:p>
          <a:p>
            <a:pPr algn="just"/>
            <a:endParaRPr lang="lv-LV" dirty="0"/>
          </a:p>
          <a:p>
            <a:pPr algn="just"/>
            <a:endParaRPr lang="lv-LV" dirty="0"/>
          </a:p>
        </p:txBody>
      </p:sp>
      <p:sp>
        <p:nvSpPr>
          <p:cNvPr id="4" name="Text Placeholder 3">
            <a:extLst>
              <a:ext uri="{FF2B5EF4-FFF2-40B4-BE49-F238E27FC236}">
                <a16:creationId xmlns:a16="http://schemas.microsoft.com/office/drawing/2014/main" id="{A5F6725D-B19D-DE33-FE76-15F650C8687B}"/>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5C303328-97CA-58DA-60E2-375E24C8425C}"/>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A767AD31-DC78-7A5F-DFF8-50851F4917CA}"/>
              </a:ext>
            </a:extLst>
          </p:cNvPr>
          <p:cNvSpPr>
            <a:spLocks noGrp="1"/>
          </p:cNvSpPr>
          <p:nvPr>
            <p:ph type="sldNum" sz="quarter" idx="13"/>
          </p:nvPr>
        </p:nvSpPr>
        <p:spPr/>
        <p:txBody>
          <a:bodyPr/>
          <a:lstStyle/>
          <a:p>
            <a:pPr>
              <a:defRPr/>
            </a:pPr>
            <a:fld id="{3C51D8AF-04E3-494C-BD03-3154BC7610A9}" type="slidenum">
              <a:rPr lang="en-US" altLang="en-US" smtClean="0"/>
              <a:pPr>
                <a:defRPr/>
              </a:pPr>
              <a:t>13</a:t>
            </a:fld>
            <a:endParaRPr lang="en-US" altLang="en-US"/>
          </a:p>
        </p:txBody>
      </p:sp>
    </p:spTree>
    <p:extLst>
      <p:ext uri="{BB962C8B-B14F-4D97-AF65-F5344CB8AC3E}">
        <p14:creationId xmlns:p14="http://schemas.microsoft.com/office/powerpoint/2010/main" val="2779779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BAAA9-E4D9-F1DA-B153-F4CAAAA2C1AC}"/>
              </a:ext>
            </a:extLst>
          </p:cNvPr>
          <p:cNvSpPr>
            <a:spLocks noGrp="1"/>
          </p:cNvSpPr>
          <p:nvPr>
            <p:ph type="title"/>
          </p:nvPr>
        </p:nvSpPr>
        <p:spPr>
          <a:xfrm>
            <a:off x="838200" y="365125"/>
            <a:ext cx="10515600" cy="153349"/>
          </a:xfrm>
        </p:spPr>
        <p:txBody>
          <a:bodyPr>
            <a:normAutofit fontScale="90000"/>
          </a:bodyPr>
          <a:lstStyle/>
          <a:p>
            <a:endParaRPr lang="lv-LV" dirty="0"/>
          </a:p>
        </p:txBody>
      </p:sp>
      <p:sp>
        <p:nvSpPr>
          <p:cNvPr id="3" name="Content Placeholder 2">
            <a:extLst>
              <a:ext uri="{FF2B5EF4-FFF2-40B4-BE49-F238E27FC236}">
                <a16:creationId xmlns:a16="http://schemas.microsoft.com/office/drawing/2014/main" id="{ECAC1B89-6437-BC4E-2621-23001F8D6423}"/>
              </a:ext>
            </a:extLst>
          </p:cNvPr>
          <p:cNvSpPr>
            <a:spLocks noGrp="1"/>
          </p:cNvSpPr>
          <p:nvPr>
            <p:ph idx="1"/>
          </p:nvPr>
        </p:nvSpPr>
        <p:spPr>
          <a:xfrm>
            <a:off x="838200" y="725864"/>
            <a:ext cx="10515600" cy="5451099"/>
          </a:xfrm>
        </p:spPr>
        <p:txBody>
          <a:bodyPr anchor="ctr">
            <a:normAutofit/>
          </a:bodyPr>
          <a:lstStyle/>
          <a:p>
            <a:pPr marL="0" indent="0" algn="ctr">
              <a:buNone/>
            </a:pPr>
            <a:r>
              <a:rPr lang="lv-LV" sz="5400" b="1" dirty="0"/>
              <a:t>Pierādījumi</a:t>
            </a:r>
          </a:p>
        </p:txBody>
      </p:sp>
    </p:spTree>
    <p:extLst>
      <p:ext uri="{BB962C8B-B14F-4D97-AF65-F5344CB8AC3E}">
        <p14:creationId xmlns:p14="http://schemas.microsoft.com/office/powerpoint/2010/main" val="3709987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6CDA02-9675-BE80-2792-A5E49DAD4E1D}"/>
              </a:ext>
            </a:extLst>
          </p:cNvPr>
          <p:cNvSpPr>
            <a:spLocks noGrp="1"/>
          </p:cNvSpPr>
          <p:nvPr>
            <p:ph idx="1"/>
          </p:nvPr>
        </p:nvSpPr>
        <p:spPr>
          <a:xfrm>
            <a:off x="838200" y="1272619"/>
            <a:ext cx="10515600" cy="4904344"/>
          </a:xfrm>
        </p:spPr>
        <p:txBody>
          <a:bodyPr>
            <a:normAutofit/>
          </a:bodyPr>
          <a:lstStyle/>
          <a:p>
            <a:pPr algn="just"/>
            <a:r>
              <a:rPr lang="lv-LV" dirty="0"/>
              <a:t>Pierādīšanas pienākums administratīvā pārkāpuma procesā ir amatpersonai.</a:t>
            </a:r>
            <a:endParaRPr lang="lv-LV" dirty="0">
              <a:solidFill>
                <a:srgbClr val="FF0000"/>
              </a:solidFill>
            </a:endParaRPr>
          </a:p>
          <a:p>
            <a:pPr algn="just"/>
            <a:r>
              <a:rPr lang="lv-LV" dirty="0"/>
              <a:t>Pierādījumus var iegūt gan administratīvā pārkāpuma lietas izskatīšanas laikā (procesuālās darbības), gan pirms tās uzsākšanas.</a:t>
            </a:r>
          </a:p>
          <a:p>
            <a:pPr algn="just"/>
            <a:endParaRPr lang="lv-LV" dirty="0"/>
          </a:p>
          <a:p>
            <a:pPr algn="just"/>
            <a:r>
              <a:rPr lang="lv-LV" dirty="0">
                <a:solidFill>
                  <a:srgbClr val="FF0000"/>
                </a:solidFill>
              </a:rPr>
              <a:t>Ticamība</a:t>
            </a:r>
            <a:r>
              <a:rPr lang="lv-LV" dirty="0"/>
              <a:t> – patiesuma konstatēšanas pakāpe;</a:t>
            </a:r>
          </a:p>
          <a:p>
            <a:pPr algn="just"/>
            <a:r>
              <a:rPr lang="lv-LV" dirty="0" err="1">
                <a:solidFill>
                  <a:srgbClr val="FF0000"/>
                </a:solidFill>
              </a:rPr>
              <a:t>Attiecināmība</a:t>
            </a:r>
            <a:r>
              <a:rPr lang="lv-LV" dirty="0"/>
              <a:t> – jāattiecas uz konkrēto administratīvo pārkāpumu;</a:t>
            </a:r>
          </a:p>
          <a:p>
            <a:pPr algn="just"/>
            <a:r>
              <a:rPr lang="lv-LV" dirty="0">
                <a:solidFill>
                  <a:srgbClr val="FF0000"/>
                </a:solidFill>
              </a:rPr>
              <a:t>Pieļaujamība </a:t>
            </a:r>
            <a:r>
              <a:rPr lang="lv-LV" dirty="0"/>
              <a:t>– pierādījumi iegūti un nostiprināti AAL noteiktajā kārtībā.</a:t>
            </a:r>
          </a:p>
        </p:txBody>
      </p:sp>
    </p:spTree>
    <p:extLst>
      <p:ext uri="{BB962C8B-B14F-4D97-AF65-F5344CB8AC3E}">
        <p14:creationId xmlns:p14="http://schemas.microsoft.com/office/powerpoint/2010/main" val="2963895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7F75D-9620-55C4-F990-07D2A243DA0E}"/>
              </a:ext>
            </a:extLst>
          </p:cNvPr>
          <p:cNvSpPr>
            <a:spLocks noGrp="1"/>
          </p:cNvSpPr>
          <p:nvPr>
            <p:ph type="title"/>
          </p:nvPr>
        </p:nvSpPr>
        <p:spPr>
          <a:xfrm>
            <a:off x="2602752" y="545032"/>
            <a:ext cx="8128000" cy="762604"/>
          </a:xfrm>
        </p:spPr>
        <p:txBody>
          <a:bodyPr/>
          <a:lstStyle/>
          <a:p>
            <a:pPr algn="ctr"/>
            <a:r>
              <a:rPr lang="lv-LV" dirty="0"/>
              <a:t>Piemēri</a:t>
            </a:r>
          </a:p>
        </p:txBody>
      </p:sp>
      <p:pic>
        <p:nvPicPr>
          <p:cNvPr id="9" name="Content Placeholder 8">
            <a:extLst>
              <a:ext uri="{FF2B5EF4-FFF2-40B4-BE49-F238E27FC236}">
                <a16:creationId xmlns:a16="http://schemas.microsoft.com/office/drawing/2014/main" id="{CC96BED7-22E9-9338-C608-B88A36CD483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160571" y="1506072"/>
            <a:ext cx="3182471" cy="4007223"/>
          </a:xfrm>
        </p:spPr>
      </p:pic>
      <p:sp>
        <p:nvSpPr>
          <p:cNvPr id="5" name="Text Placeholder 4">
            <a:extLst>
              <a:ext uri="{FF2B5EF4-FFF2-40B4-BE49-F238E27FC236}">
                <a16:creationId xmlns:a16="http://schemas.microsoft.com/office/drawing/2014/main" id="{28EDCEEE-A80F-066A-DE27-E6195E94599D}"/>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EF1A9417-6746-98FF-5026-3A2F5FEEC43C}"/>
              </a:ext>
            </a:extLst>
          </p:cNvPr>
          <p:cNvSpPr>
            <a:spLocks noGrp="1"/>
          </p:cNvSpPr>
          <p:nvPr>
            <p:ph type="body" sz="quarter" idx="12"/>
          </p:nvPr>
        </p:nvSpPr>
        <p:spPr/>
        <p:txBody>
          <a:bodyPr/>
          <a:lstStyle/>
          <a:p>
            <a:endParaRPr lang="lv-LV"/>
          </a:p>
        </p:txBody>
      </p:sp>
      <p:sp>
        <p:nvSpPr>
          <p:cNvPr id="7" name="Slide Number Placeholder 6">
            <a:extLst>
              <a:ext uri="{FF2B5EF4-FFF2-40B4-BE49-F238E27FC236}">
                <a16:creationId xmlns:a16="http://schemas.microsoft.com/office/drawing/2014/main" id="{509716C6-D13D-E382-1848-3593EEFA5D03}"/>
              </a:ext>
            </a:extLst>
          </p:cNvPr>
          <p:cNvSpPr>
            <a:spLocks noGrp="1"/>
          </p:cNvSpPr>
          <p:nvPr>
            <p:ph type="sldNum" sz="quarter" idx="13"/>
          </p:nvPr>
        </p:nvSpPr>
        <p:spPr/>
        <p:txBody>
          <a:bodyPr/>
          <a:lstStyle/>
          <a:p>
            <a:pPr defTabSz="938213" fontAlgn="base">
              <a:spcBef>
                <a:spcPct val="0"/>
              </a:spcBef>
              <a:spcAft>
                <a:spcPct val="0"/>
              </a:spcAft>
              <a:defRPr/>
            </a:pPr>
            <a:fld id="{A9D3CA14-77BC-4FD6-A6CA-0E8D6AA4A513}" type="slidenum">
              <a:rPr lang="en-US" altLang="en-US">
                <a:cs typeface="Arial" panose="020B0604020202020204" pitchFamily="34" charset="0"/>
              </a:rPr>
              <a:pPr defTabSz="938213" fontAlgn="base">
                <a:spcBef>
                  <a:spcPct val="0"/>
                </a:spcBef>
                <a:spcAft>
                  <a:spcPct val="0"/>
                </a:spcAft>
                <a:defRPr/>
              </a:pPr>
              <a:t>16</a:t>
            </a:fld>
            <a:endParaRPr lang="en-US" altLang="en-US">
              <a:cs typeface="Arial" panose="020B0604020202020204" pitchFamily="34" charset="0"/>
            </a:endParaRPr>
          </a:p>
        </p:txBody>
      </p:sp>
      <p:sp>
        <p:nvSpPr>
          <p:cNvPr id="20" name="TextBox 19">
            <a:extLst>
              <a:ext uri="{FF2B5EF4-FFF2-40B4-BE49-F238E27FC236}">
                <a16:creationId xmlns:a16="http://schemas.microsoft.com/office/drawing/2014/main" id="{9FBE36C4-78B7-73C9-C73E-D38C1BEF2AD9}"/>
              </a:ext>
            </a:extLst>
          </p:cNvPr>
          <p:cNvSpPr txBox="1"/>
          <p:nvPr/>
        </p:nvSpPr>
        <p:spPr>
          <a:xfrm>
            <a:off x="6686938" y="1642388"/>
            <a:ext cx="5098661" cy="1754326"/>
          </a:xfrm>
          <a:prstGeom prst="rect">
            <a:avLst/>
          </a:prstGeom>
          <a:noFill/>
        </p:spPr>
        <p:txBody>
          <a:bodyPr wrap="square">
            <a:spAutoFit/>
          </a:bodyPr>
          <a:lstStyle/>
          <a:p>
            <a:pPr marL="285750" indent="-285750">
              <a:buFont typeface="Arial" panose="020B0604020202020204" pitchFamily="34" charset="0"/>
              <a:buChar char="•"/>
            </a:pPr>
            <a:r>
              <a:rPr lang="lv-LV" dirty="0"/>
              <a:t>Nepietiek nofotografēt tikai rīku;</a:t>
            </a:r>
          </a:p>
          <a:p>
            <a:endParaRPr lang="lv-LV" dirty="0"/>
          </a:p>
          <a:p>
            <a:pPr marL="285750" indent="-285750">
              <a:buFont typeface="Arial" panose="020B0604020202020204" pitchFamily="34" charset="0"/>
              <a:buChar char="•"/>
            </a:pPr>
            <a:r>
              <a:rPr lang="lv-LV" dirty="0"/>
              <a:t>Fotogrāfijā ir jābūt pārkāpējam kopā ar rīku;</a:t>
            </a:r>
          </a:p>
          <a:p>
            <a:endParaRPr lang="lv-LV" dirty="0"/>
          </a:p>
          <a:p>
            <a:pPr marL="285750" indent="-285750">
              <a:buFont typeface="Arial" panose="020B0604020202020204" pitchFamily="34" charset="0"/>
              <a:buChar char="•"/>
            </a:pPr>
            <a:r>
              <a:rPr lang="lv-LV" dirty="0"/>
              <a:t>Fotogrāfijai pēc iespējas jāatspoguļo arī apvidus, ūdenstilpe.</a:t>
            </a:r>
          </a:p>
        </p:txBody>
      </p:sp>
    </p:spTree>
    <p:extLst>
      <p:ext uri="{BB962C8B-B14F-4D97-AF65-F5344CB8AC3E}">
        <p14:creationId xmlns:p14="http://schemas.microsoft.com/office/powerpoint/2010/main" val="1757960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34CCD-FF5B-17F6-6D73-8821AE0D3D49}"/>
              </a:ext>
            </a:extLst>
          </p:cNvPr>
          <p:cNvSpPr>
            <a:spLocks noGrp="1"/>
          </p:cNvSpPr>
          <p:nvPr>
            <p:ph type="title"/>
          </p:nvPr>
        </p:nvSpPr>
        <p:spPr>
          <a:xfrm>
            <a:off x="784717" y="1845281"/>
            <a:ext cx="5278603" cy="1793658"/>
          </a:xfrm>
        </p:spPr>
        <p:txBody>
          <a:bodyPr>
            <a:normAutofit/>
          </a:bodyPr>
          <a:lstStyle/>
          <a:p>
            <a:r>
              <a:rPr lang="lv-LV" sz="2000" b="0" dirty="0"/>
              <a:t>Jāizvēlas atbilstošs pierādījumu ieguves veids un līdzeklis, kurā redzams pārkāpums. Attēlā pārkāpums nav redzams. </a:t>
            </a:r>
            <a:endParaRPr lang="lv-LV" sz="2000" dirty="0"/>
          </a:p>
        </p:txBody>
      </p:sp>
      <p:pic>
        <p:nvPicPr>
          <p:cNvPr id="8" name="Content Placeholder 7">
            <a:extLst>
              <a:ext uri="{FF2B5EF4-FFF2-40B4-BE49-F238E27FC236}">
                <a16:creationId xmlns:a16="http://schemas.microsoft.com/office/drawing/2014/main" id="{7410767D-3CE2-C954-1E0A-EDE96F94F179}"/>
              </a:ext>
            </a:extLst>
          </p:cNvPr>
          <p:cNvPicPr>
            <a:picLocks noGrp="1" noChangeAspect="1"/>
          </p:cNvPicPr>
          <p:nvPr>
            <p:ph idx="1"/>
          </p:nvPr>
        </p:nvPicPr>
        <p:blipFill>
          <a:blip r:embed="rId2"/>
          <a:stretch>
            <a:fillRect/>
          </a:stretch>
        </p:blipFill>
        <p:spPr bwMode="auto">
          <a:xfrm>
            <a:off x="6197600" y="1473524"/>
            <a:ext cx="5486400" cy="421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96A09EE1-D86B-E310-F5E0-887159648E0A}"/>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CD3F5D41-7268-2D86-36E3-C0FC7ADBF50A}"/>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3C0A13C6-F7B7-6509-A2C0-86C65BFF5D92}"/>
              </a:ext>
            </a:extLst>
          </p:cNvPr>
          <p:cNvSpPr>
            <a:spLocks noGrp="1"/>
          </p:cNvSpPr>
          <p:nvPr>
            <p:ph type="sldNum" sz="quarter" idx="13"/>
          </p:nvPr>
        </p:nvSpPr>
        <p:spPr/>
        <p:txBody>
          <a:bodyPr/>
          <a:lstStyle/>
          <a:p>
            <a:pPr defTabSz="938213" fontAlgn="base">
              <a:spcBef>
                <a:spcPct val="0"/>
              </a:spcBef>
              <a:spcAft>
                <a:spcPct val="0"/>
              </a:spcAft>
              <a:defRPr/>
            </a:pPr>
            <a:fld id="{3C51D8AF-04E3-494C-BD03-3154BC7610A9}" type="slidenum">
              <a:rPr lang="en-US" altLang="en-US">
                <a:cs typeface="Arial" panose="020B0604020202020204" pitchFamily="34" charset="0"/>
              </a:rPr>
              <a:pPr defTabSz="938213" fontAlgn="base">
                <a:spcBef>
                  <a:spcPct val="0"/>
                </a:spcBef>
                <a:spcAft>
                  <a:spcPct val="0"/>
                </a:spcAft>
                <a:defRPr/>
              </a:pPr>
              <a:t>17</a:t>
            </a:fld>
            <a:endParaRPr lang="en-US" altLang="en-US">
              <a:cs typeface="Arial" panose="020B0604020202020204" pitchFamily="34"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1" name="Ink 10">
                <a:extLst>
                  <a:ext uri="{FF2B5EF4-FFF2-40B4-BE49-F238E27FC236}">
                    <a16:creationId xmlns:a16="http://schemas.microsoft.com/office/drawing/2014/main" id="{5355AFB9-1854-5865-DCA9-E86AEE31C779}"/>
                  </a:ext>
                </a:extLst>
              </p14:cNvPr>
              <p14:cNvContentPartPr/>
              <p14:nvPr/>
            </p14:nvContentPartPr>
            <p14:xfrm>
              <a:off x="9995280" y="3182280"/>
              <a:ext cx="360" cy="360"/>
            </p14:xfrm>
          </p:contentPart>
        </mc:Choice>
        <mc:Fallback xmlns="">
          <p:pic>
            <p:nvPicPr>
              <p:cNvPr id="11" name="Ink 10">
                <a:extLst>
                  <a:ext uri="{FF2B5EF4-FFF2-40B4-BE49-F238E27FC236}">
                    <a16:creationId xmlns:a16="http://schemas.microsoft.com/office/drawing/2014/main" id="{5355AFB9-1854-5865-DCA9-E86AEE31C779}"/>
                  </a:ext>
                </a:extLst>
              </p:cNvPr>
              <p:cNvPicPr/>
              <p:nvPr/>
            </p:nvPicPr>
            <p:blipFill>
              <a:blip r:embed="rId4"/>
              <a:stretch>
                <a:fillRect/>
              </a:stretch>
            </p:blipFill>
            <p:spPr>
              <a:xfrm>
                <a:off x="9986280" y="3128280"/>
                <a:ext cx="18000" cy="108000"/>
              </a:xfrm>
              <a:prstGeom prst="rect">
                <a:avLst/>
              </a:prstGeom>
            </p:spPr>
          </p:pic>
        </mc:Fallback>
      </mc:AlternateContent>
      <p:grpSp>
        <p:nvGrpSpPr>
          <p:cNvPr id="16" name="Group 15">
            <a:extLst>
              <a:ext uri="{FF2B5EF4-FFF2-40B4-BE49-F238E27FC236}">
                <a16:creationId xmlns:a16="http://schemas.microsoft.com/office/drawing/2014/main" id="{D83CE96E-86A6-27FD-F106-9C3AF2381AF6}"/>
              </a:ext>
            </a:extLst>
          </p:cNvPr>
          <p:cNvGrpSpPr/>
          <p:nvPr/>
        </p:nvGrpSpPr>
        <p:grpSpPr>
          <a:xfrm>
            <a:off x="10129920" y="3056640"/>
            <a:ext cx="72000" cy="126000"/>
            <a:chOff x="8605920" y="3056640"/>
            <a:chExt cx="72000" cy="126000"/>
          </a:xfrm>
        </p:grpSpPr>
        <mc:AlternateContent xmlns:mc="http://schemas.openxmlformats.org/markup-compatibility/2006" xmlns:p14="http://schemas.microsoft.com/office/powerpoint/2010/main" xmlns:aink="http://schemas.microsoft.com/office/drawing/2016/ink">
          <mc:Choice Requires="p14 aink">
            <p:contentPart p14:bwMode="auto" r:id="rId5">
              <p14:nvContentPartPr>
                <p14:cNvPr id="9" name="Ink 8">
                  <a:extLst>
                    <a:ext uri="{FF2B5EF4-FFF2-40B4-BE49-F238E27FC236}">
                      <a16:creationId xmlns:a16="http://schemas.microsoft.com/office/drawing/2014/main" id="{A552EC1B-F2C5-FDAA-83BF-3FEAE3AC9E34}"/>
                    </a:ext>
                  </a:extLst>
                </p14:cNvPr>
                <p14:cNvContentPartPr/>
                <p14:nvPr/>
              </p14:nvContentPartPr>
              <p14:xfrm>
                <a:off x="8677560" y="3056640"/>
                <a:ext cx="360" cy="360"/>
              </p14:xfrm>
            </p:contentPart>
          </mc:Choice>
          <mc:Fallback xmlns="">
            <p:pic>
              <p:nvPicPr>
                <p:cNvPr id="9" name="Ink 8">
                  <a:extLst>
                    <a:ext uri="{FF2B5EF4-FFF2-40B4-BE49-F238E27FC236}">
                      <a16:creationId xmlns:a16="http://schemas.microsoft.com/office/drawing/2014/main" id="{A552EC1B-F2C5-FDAA-83BF-3FEAE3AC9E34}"/>
                    </a:ext>
                  </a:extLst>
                </p:cNvPr>
                <p:cNvPicPr/>
                <p:nvPr/>
              </p:nvPicPr>
              <p:blipFill>
                <a:blip r:embed="rId6"/>
                <a:stretch>
                  <a:fillRect/>
                </a:stretch>
              </p:blipFill>
              <p:spPr>
                <a:xfrm>
                  <a:off x="8668920" y="3003000"/>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10" name="Ink 9">
                  <a:extLst>
                    <a:ext uri="{FF2B5EF4-FFF2-40B4-BE49-F238E27FC236}">
                      <a16:creationId xmlns:a16="http://schemas.microsoft.com/office/drawing/2014/main" id="{468EE0EC-BDD5-1F05-4D0A-BA5F4F4533F4}"/>
                    </a:ext>
                  </a:extLst>
                </p14:cNvPr>
                <p14:cNvContentPartPr/>
                <p14:nvPr/>
              </p14:nvContentPartPr>
              <p14:xfrm>
                <a:off x="8614920" y="3119280"/>
                <a:ext cx="360" cy="7560"/>
              </p14:xfrm>
            </p:contentPart>
          </mc:Choice>
          <mc:Fallback xmlns="">
            <p:pic>
              <p:nvPicPr>
                <p:cNvPr id="10" name="Ink 9">
                  <a:extLst>
                    <a:ext uri="{FF2B5EF4-FFF2-40B4-BE49-F238E27FC236}">
                      <a16:creationId xmlns:a16="http://schemas.microsoft.com/office/drawing/2014/main" id="{468EE0EC-BDD5-1F05-4D0A-BA5F4F4533F4}"/>
                    </a:ext>
                  </a:extLst>
                </p:cNvPr>
                <p:cNvPicPr/>
                <p:nvPr/>
              </p:nvPicPr>
              <p:blipFill>
                <a:blip r:embed="rId8"/>
                <a:stretch>
                  <a:fillRect/>
                </a:stretch>
              </p:blipFill>
              <p:spPr>
                <a:xfrm>
                  <a:off x="8606280" y="3065640"/>
                  <a:ext cx="18000" cy="115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4" name="Ink 13">
                  <a:extLst>
                    <a:ext uri="{FF2B5EF4-FFF2-40B4-BE49-F238E27FC236}">
                      <a16:creationId xmlns:a16="http://schemas.microsoft.com/office/drawing/2014/main" id="{AE0CD996-9D08-0D81-5720-5AEC684560A9}"/>
                    </a:ext>
                  </a:extLst>
                </p14:cNvPr>
                <p14:cNvContentPartPr/>
                <p14:nvPr/>
              </p14:nvContentPartPr>
              <p14:xfrm>
                <a:off x="8605920" y="3182280"/>
                <a:ext cx="360" cy="360"/>
              </p14:xfrm>
            </p:contentPart>
          </mc:Choice>
          <mc:Fallback xmlns="">
            <p:pic>
              <p:nvPicPr>
                <p:cNvPr id="14" name="Ink 13">
                  <a:extLst>
                    <a:ext uri="{FF2B5EF4-FFF2-40B4-BE49-F238E27FC236}">
                      <a16:creationId xmlns:a16="http://schemas.microsoft.com/office/drawing/2014/main" id="{AE0CD996-9D08-0D81-5720-5AEC684560A9}"/>
                    </a:ext>
                  </a:extLst>
                </p:cNvPr>
                <p:cNvPicPr/>
                <p:nvPr/>
              </p:nvPicPr>
              <p:blipFill>
                <a:blip r:embed="rId10"/>
                <a:stretch>
                  <a:fillRect/>
                </a:stretch>
              </p:blipFill>
              <p:spPr>
                <a:xfrm>
                  <a:off x="8596920" y="3128280"/>
                  <a:ext cx="18000" cy="108000"/>
                </a:xfrm>
                <a:prstGeom prst="rect">
                  <a:avLst/>
                </a:prstGeom>
              </p:spPr>
            </p:pic>
          </mc:Fallback>
        </mc:AlternateContent>
      </p:grpSp>
      <p:sp>
        <p:nvSpPr>
          <p:cNvPr id="17" name="Star: 5 Points 16">
            <a:extLst>
              <a:ext uri="{FF2B5EF4-FFF2-40B4-BE49-F238E27FC236}">
                <a16:creationId xmlns:a16="http://schemas.microsoft.com/office/drawing/2014/main" id="{AB6E6942-496C-4A7F-9ED8-84D658798B00}"/>
              </a:ext>
            </a:extLst>
          </p:cNvPr>
          <p:cNvSpPr/>
          <p:nvPr/>
        </p:nvSpPr>
        <p:spPr>
          <a:xfrm>
            <a:off x="11491782" y="3260973"/>
            <a:ext cx="223320" cy="4446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38213" eaLnBrk="0" fontAlgn="base" hangingPunct="0">
              <a:spcBef>
                <a:spcPct val="0"/>
              </a:spcBef>
              <a:spcAft>
                <a:spcPct val="0"/>
              </a:spcAft>
            </a:pPr>
            <a:endParaRPr lang="lv-LV" sz="1700">
              <a:solidFill>
                <a:prstClr val="white"/>
              </a:solidFill>
              <a:latin typeface="Times New Roman"/>
            </a:endParaRPr>
          </a:p>
        </p:txBody>
      </p:sp>
      <mc:AlternateContent xmlns:mc="http://schemas.openxmlformats.org/markup-compatibility/2006">
        <mc:Choice xmlns:p14="http://schemas.microsoft.com/office/powerpoint/2010/main" Requires="p14">
          <p:contentPart p14:bwMode="auto" r:id="rId11">
            <p14:nvContentPartPr>
              <p14:cNvPr id="19" name="Ink 18">
                <a:extLst>
                  <a:ext uri="{FF2B5EF4-FFF2-40B4-BE49-F238E27FC236}">
                    <a16:creationId xmlns:a16="http://schemas.microsoft.com/office/drawing/2014/main" id="{453A3EBE-DB51-9A80-51BF-A02D3C8C6ECB}"/>
                  </a:ext>
                </a:extLst>
              </p14:cNvPr>
              <p14:cNvContentPartPr/>
              <p14:nvPr/>
            </p14:nvContentPartPr>
            <p14:xfrm>
              <a:off x="10296440" y="3932454"/>
              <a:ext cx="1306080" cy="1306080"/>
            </p14:xfrm>
          </p:contentPart>
        </mc:Choice>
        <mc:Fallback>
          <p:pic>
            <p:nvPicPr>
              <p:cNvPr id="19" name="Ink 18">
                <a:extLst>
                  <a:ext uri="{FF2B5EF4-FFF2-40B4-BE49-F238E27FC236}">
                    <a16:creationId xmlns:a16="http://schemas.microsoft.com/office/drawing/2014/main" id="{453A3EBE-DB51-9A80-51BF-A02D3C8C6ECB}"/>
                  </a:ext>
                </a:extLst>
              </p:cNvPr>
              <p:cNvPicPr/>
              <p:nvPr/>
            </p:nvPicPr>
            <p:blipFill>
              <a:blip r:embed="rId12"/>
              <a:stretch>
                <a:fillRect/>
              </a:stretch>
            </p:blipFill>
            <p:spPr>
              <a:xfrm>
                <a:off x="10290320" y="3926334"/>
                <a:ext cx="1318320" cy="1318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1" name="Ink 20">
                <a:extLst>
                  <a:ext uri="{FF2B5EF4-FFF2-40B4-BE49-F238E27FC236}">
                    <a16:creationId xmlns:a16="http://schemas.microsoft.com/office/drawing/2014/main" id="{16AF2B88-78A9-FE37-550F-3CA034FCA301}"/>
                  </a:ext>
                </a:extLst>
              </p14:cNvPr>
              <p14:cNvContentPartPr/>
              <p14:nvPr/>
            </p14:nvContentPartPr>
            <p14:xfrm>
              <a:off x="8012651" y="2902920"/>
              <a:ext cx="1469880" cy="910800"/>
            </p14:xfrm>
          </p:contentPart>
        </mc:Choice>
        <mc:Fallback>
          <p:pic>
            <p:nvPicPr>
              <p:cNvPr id="21" name="Ink 20">
                <a:extLst>
                  <a:ext uri="{FF2B5EF4-FFF2-40B4-BE49-F238E27FC236}">
                    <a16:creationId xmlns:a16="http://schemas.microsoft.com/office/drawing/2014/main" id="{16AF2B88-78A9-FE37-550F-3CA034FCA301}"/>
                  </a:ext>
                </a:extLst>
              </p:cNvPr>
              <p:cNvPicPr/>
              <p:nvPr/>
            </p:nvPicPr>
            <p:blipFill>
              <a:blip r:embed="rId14"/>
              <a:stretch>
                <a:fillRect/>
              </a:stretch>
            </p:blipFill>
            <p:spPr>
              <a:xfrm>
                <a:off x="8006531" y="2896800"/>
                <a:ext cx="1482120" cy="923040"/>
              </a:xfrm>
              <a:prstGeom prst="rect">
                <a:avLst/>
              </a:prstGeom>
            </p:spPr>
          </p:pic>
        </mc:Fallback>
      </mc:AlternateContent>
    </p:spTree>
    <p:extLst>
      <p:ext uri="{BB962C8B-B14F-4D97-AF65-F5344CB8AC3E}">
        <p14:creationId xmlns:p14="http://schemas.microsoft.com/office/powerpoint/2010/main" val="38645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D7D74-42D2-84C0-C13A-928851BDF1DD}"/>
              </a:ext>
            </a:extLst>
          </p:cNvPr>
          <p:cNvSpPr>
            <a:spLocks noGrp="1"/>
          </p:cNvSpPr>
          <p:nvPr>
            <p:ph type="title"/>
          </p:nvPr>
        </p:nvSpPr>
        <p:spPr>
          <a:xfrm>
            <a:off x="838200" y="365126"/>
            <a:ext cx="10515600" cy="96788"/>
          </a:xfrm>
        </p:spPr>
        <p:txBody>
          <a:bodyPr>
            <a:normAutofit fontScale="90000"/>
          </a:bodyPr>
          <a:lstStyle/>
          <a:p>
            <a:endParaRPr lang="lv-LV" dirty="0"/>
          </a:p>
        </p:txBody>
      </p:sp>
      <p:sp>
        <p:nvSpPr>
          <p:cNvPr id="3" name="Content Placeholder 2">
            <a:extLst>
              <a:ext uri="{FF2B5EF4-FFF2-40B4-BE49-F238E27FC236}">
                <a16:creationId xmlns:a16="http://schemas.microsoft.com/office/drawing/2014/main" id="{D15E2125-A1CA-5EF0-EA0B-F5096330D1EA}"/>
              </a:ext>
            </a:extLst>
          </p:cNvPr>
          <p:cNvSpPr>
            <a:spLocks noGrp="1"/>
          </p:cNvSpPr>
          <p:nvPr>
            <p:ph idx="1"/>
          </p:nvPr>
        </p:nvSpPr>
        <p:spPr>
          <a:xfrm>
            <a:off x="772108" y="904233"/>
            <a:ext cx="10647784" cy="5469953"/>
          </a:xfrm>
        </p:spPr>
        <p:txBody>
          <a:bodyPr>
            <a:normAutofit lnSpcReduction="10000"/>
          </a:bodyPr>
          <a:lstStyle/>
          <a:p>
            <a:r>
              <a:rPr lang="lv-LV" dirty="0"/>
              <a:t>Ja tiek pieķerts ārzemnieks, tad lūgums nofotografēt viņa personu apliecinošu dokumentu.</a:t>
            </a:r>
          </a:p>
          <a:p>
            <a:r>
              <a:rPr lang="lv-LV" dirty="0"/>
              <a:t>Fotografējot, vēlams izmantot «</a:t>
            </a:r>
            <a:r>
              <a:rPr lang="lv-LV" dirty="0" err="1"/>
              <a:t>NoteCam</a:t>
            </a:r>
            <a:r>
              <a:rPr lang="lv-LV" dirty="0"/>
              <a:t>», lai fotogrāfijā parādītos arī vietas koordinātas.</a:t>
            </a:r>
          </a:p>
          <a:p>
            <a:r>
              <a:rPr lang="lv-LV" dirty="0"/>
              <a:t>Ja veikta zivju garuma mērīšana vai svēršana, jāpievieno mērierīču verifikācijas dokuments.</a:t>
            </a:r>
          </a:p>
          <a:p>
            <a:r>
              <a:rPr lang="lv-LV" dirty="0"/>
              <a:t>Videoierakstā vēlams ierunāt arī datumu un pulksteņa laiku.</a:t>
            </a:r>
          </a:p>
          <a:p>
            <a:r>
              <a:rPr lang="lv-LV" dirty="0"/>
              <a:t>Videoierakstā vai foto jābūt redzamam pārkāpuma izdarīšanas faktam, kā arī notikuma vietas apkārtnei.</a:t>
            </a:r>
          </a:p>
          <a:p>
            <a:r>
              <a:rPr lang="lv-LV" dirty="0"/>
              <a:t>Ja materiāli tiek publicēti, ievērojot fizisko personu datu aizsardzības prasības, nepieļaut, ka persona varētu tikt identificēta. Publicēt tikai tādus materiālus, kuros nav identificējama persona, vai aizkrāsojot tās foto.</a:t>
            </a:r>
          </a:p>
          <a:p>
            <a:pPr marL="0" indent="0">
              <a:buNone/>
            </a:pPr>
            <a:endParaRPr lang="lv-LV" dirty="0"/>
          </a:p>
          <a:p>
            <a:pPr marL="0" indent="0">
              <a:buNone/>
            </a:pPr>
            <a:endParaRPr lang="lv-LV" dirty="0"/>
          </a:p>
          <a:p>
            <a:pPr marL="0" indent="0">
              <a:buNone/>
            </a:pPr>
            <a:endParaRPr lang="lv-LV" dirty="0"/>
          </a:p>
        </p:txBody>
      </p:sp>
    </p:spTree>
    <p:extLst>
      <p:ext uri="{BB962C8B-B14F-4D97-AF65-F5344CB8AC3E}">
        <p14:creationId xmlns:p14="http://schemas.microsoft.com/office/powerpoint/2010/main" val="347396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F0057-A1AF-FE35-C4AD-1C1C2864C123}"/>
              </a:ext>
            </a:extLst>
          </p:cNvPr>
          <p:cNvSpPr>
            <a:spLocks noGrp="1"/>
          </p:cNvSpPr>
          <p:nvPr>
            <p:ph type="title"/>
          </p:nvPr>
        </p:nvSpPr>
        <p:spPr>
          <a:xfrm>
            <a:off x="838200" y="365126"/>
            <a:ext cx="10515600" cy="775518"/>
          </a:xfrm>
        </p:spPr>
        <p:txBody>
          <a:bodyPr/>
          <a:lstStyle/>
          <a:p>
            <a:endParaRPr lang="lv-LV" dirty="0"/>
          </a:p>
        </p:txBody>
      </p:sp>
      <p:sp>
        <p:nvSpPr>
          <p:cNvPr id="3" name="Content Placeholder 2">
            <a:extLst>
              <a:ext uri="{FF2B5EF4-FFF2-40B4-BE49-F238E27FC236}">
                <a16:creationId xmlns:a16="http://schemas.microsoft.com/office/drawing/2014/main" id="{77A04248-F825-483C-8360-8AA4B3B10148}"/>
              </a:ext>
            </a:extLst>
          </p:cNvPr>
          <p:cNvSpPr>
            <a:spLocks noGrp="1"/>
          </p:cNvSpPr>
          <p:nvPr>
            <p:ph idx="1"/>
          </p:nvPr>
        </p:nvSpPr>
        <p:spPr>
          <a:xfrm>
            <a:off x="838200" y="1319753"/>
            <a:ext cx="10515600" cy="4857210"/>
          </a:xfrm>
        </p:spPr>
        <p:txBody>
          <a:bodyPr/>
          <a:lstStyle/>
          <a:p>
            <a:pPr marL="0" marR="0" lvl="0" indent="0" algn="ctr" defTabSz="938213" rtl="0" eaLnBrk="0" fontAlgn="base" latinLnBrk="0" hangingPunct="0">
              <a:lnSpc>
                <a:spcPct val="90000"/>
              </a:lnSpc>
              <a:spcBef>
                <a:spcPct val="20000"/>
              </a:spcBef>
              <a:spcAft>
                <a:spcPct val="0"/>
              </a:spcAft>
              <a:buClrTx/>
              <a:buSzTx/>
              <a:buFont typeface="Arial" panose="020B0604020202020204" pitchFamily="34" charset="0"/>
              <a:buNone/>
              <a:tabLst/>
              <a:defRPr/>
            </a:pPr>
            <a:endParaRPr kumimoji="0" lang="lv-LV" altLang="en-US"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938213" rtl="0" eaLnBrk="0" fontAlgn="base" latinLnBrk="0" hangingPunct="0">
              <a:lnSpc>
                <a:spcPct val="90000"/>
              </a:lnSpc>
              <a:spcBef>
                <a:spcPct val="20000"/>
              </a:spcBef>
              <a:spcAft>
                <a:spcPct val="0"/>
              </a:spcAft>
              <a:buClrTx/>
              <a:buSzTx/>
              <a:buFont typeface="Arial" panose="020B0604020202020204" pitchFamily="34" charset="0"/>
              <a:buNone/>
              <a:tabLst/>
              <a:defRPr/>
            </a:pPr>
            <a:endParaRPr lang="lv-LV" altLang="en-US" sz="2000" b="1" dirty="0">
              <a:solidFill>
                <a:prstClr val="black"/>
              </a:solidFill>
              <a:latin typeface="Verdana" panose="020B0604030504040204" pitchFamily="34" charset="0"/>
              <a:ea typeface="Verdana" panose="020B0604030504040204" pitchFamily="34" charset="0"/>
            </a:endParaRPr>
          </a:p>
          <a:p>
            <a:pPr marL="0" marR="0" lvl="0" indent="0" algn="ctr" defTabSz="938213" rtl="0" eaLnBrk="0" fontAlgn="base" latinLnBrk="0" hangingPunct="0">
              <a:lnSpc>
                <a:spcPct val="90000"/>
              </a:lnSpc>
              <a:spcBef>
                <a:spcPct val="20000"/>
              </a:spcBef>
              <a:spcAft>
                <a:spcPct val="0"/>
              </a:spcAft>
              <a:buClrTx/>
              <a:buSzTx/>
              <a:buFont typeface="Arial" panose="020B0604020202020204" pitchFamily="34" charset="0"/>
              <a:buNone/>
              <a:tabLst/>
              <a:defRPr/>
            </a:pPr>
            <a:endParaRPr kumimoji="0" lang="lv-LV" altLang="en-US"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938213" rtl="0" eaLnBrk="0" fontAlgn="base" latinLnBrk="0" hangingPunct="0">
              <a:lnSpc>
                <a:spcPct val="90000"/>
              </a:lnSpc>
              <a:spcBef>
                <a:spcPct val="20000"/>
              </a:spcBef>
              <a:spcAft>
                <a:spcPct val="0"/>
              </a:spcAft>
              <a:buClrTx/>
              <a:buSzTx/>
              <a:buFont typeface="Arial" panose="020B0604020202020204" pitchFamily="34" charset="0"/>
              <a:buNone/>
              <a:tabLst/>
              <a:defRPr/>
            </a:pPr>
            <a:r>
              <a:rPr kumimoji="0" lang="lv-LV" altLang="en-US"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Paldies par uzmanību!</a:t>
            </a:r>
          </a:p>
          <a:p>
            <a:pPr marL="0" marR="0" lvl="0" indent="0" algn="ctr" defTabSz="938213" rtl="0" eaLnBrk="0" fontAlgn="base" latinLnBrk="0" hangingPunct="0">
              <a:lnSpc>
                <a:spcPct val="90000"/>
              </a:lnSpc>
              <a:spcBef>
                <a:spcPct val="20000"/>
              </a:spcBef>
              <a:spcAft>
                <a:spcPct val="0"/>
              </a:spcAft>
              <a:buClrTx/>
              <a:buSzTx/>
              <a:buFont typeface="Arial" panose="020B0604020202020204" pitchFamily="34" charset="0"/>
              <a:buNone/>
              <a:tabLst/>
              <a:defRPr/>
            </a:pPr>
            <a:r>
              <a:rPr kumimoji="0" lang="lv-LV" altLang="en-US"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r>
              <a:rPr lang="lv-LV" altLang="en-US" sz="2000" b="1" dirty="0">
                <a:solidFill>
                  <a:prstClr val="black"/>
                </a:solidFill>
                <a:latin typeface="Verdana" panose="020B0604030504040204" pitchFamily="34" charset="0"/>
                <a:ea typeface="Verdana" panose="020B0604030504040204" pitchFamily="34" charset="0"/>
              </a:rPr>
              <a:t>J</a:t>
            </a:r>
            <a:r>
              <a:rPr kumimoji="0" lang="lv-LV" altLang="en-US" sz="20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autājumi</a:t>
            </a:r>
            <a:r>
              <a:rPr lang="lv-LV" altLang="en-US" sz="2000" b="1" dirty="0">
                <a:solidFill>
                  <a:prstClr val="black"/>
                </a:solidFill>
                <a:latin typeface="Verdana" panose="020B0604030504040204" pitchFamily="34" charset="0"/>
                <a:ea typeface="Verdana" panose="020B0604030504040204" pitchFamily="34" charset="0"/>
              </a:rPr>
              <a:t>?</a:t>
            </a:r>
            <a:endParaRPr kumimoji="0" lang="lv-LV"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938213" rtl="0" eaLnBrk="0" fontAlgn="base" latinLnBrk="0" hangingPunct="0">
              <a:lnSpc>
                <a:spcPct val="90000"/>
              </a:lnSpc>
              <a:spcBef>
                <a:spcPct val="20000"/>
              </a:spcBef>
              <a:spcAft>
                <a:spcPct val="0"/>
              </a:spcAft>
              <a:buClrTx/>
              <a:buSzTx/>
              <a:buFont typeface="Arial" panose="020B0604020202020204" pitchFamily="34" charset="0"/>
              <a:buNone/>
              <a:tabLst/>
              <a:defRPr/>
            </a:pPr>
            <a:endParaRPr kumimoji="0" lang="lv-LV"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938213" rtl="0" eaLnBrk="0" fontAlgn="base" latinLnBrk="0" hangingPunct="0">
              <a:lnSpc>
                <a:spcPct val="90000"/>
              </a:lnSpc>
              <a:spcBef>
                <a:spcPct val="20000"/>
              </a:spcBef>
              <a:spcAft>
                <a:spcPct val="0"/>
              </a:spcAft>
              <a:buClrTx/>
              <a:buSzTx/>
              <a:buFont typeface="Arial" panose="020B0604020202020204" pitchFamily="34" charset="0"/>
              <a:buNone/>
              <a:tabLst/>
              <a:defRPr/>
            </a:pPr>
            <a:r>
              <a:rPr kumimoji="0" lang="lv-LV" altLang="en-US" sz="20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Jānis Lasmanis</a:t>
            </a:r>
          </a:p>
          <a:p>
            <a:pPr marL="0" marR="0" lvl="0" indent="0" algn="ctr" defTabSz="938213" rtl="0" eaLnBrk="0" fontAlgn="base" latinLnBrk="0" hangingPunct="0">
              <a:lnSpc>
                <a:spcPct val="90000"/>
              </a:lnSpc>
              <a:spcBef>
                <a:spcPct val="20000"/>
              </a:spcBef>
              <a:spcAft>
                <a:spcPct val="0"/>
              </a:spcAft>
              <a:buClrTx/>
              <a:buSzTx/>
              <a:buFont typeface="Arial" panose="020B0604020202020204" pitchFamily="34" charset="0"/>
              <a:buNone/>
              <a:tabLst/>
              <a:defRPr/>
            </a:pPr>
            <a:r>
              <a:rPr kumimoji="0" lang="lv-LV"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VVD Zvejas kontroles departamenta IŪKD vadītājs</a:t>
            </a:r>
          </a:p>
          <a:p>
            <a:pPr marL="0" marR="0" lvl="0" indent="0" algn="ctr" defTabSz="938213" rtl="0" eaLnBrk="0" fontAlgn="base" latinLnBrk="0" hangingPunct="0">
              <a:lnSpc>
                <a:spcPct val="90000"/>
              </a:lnSpc>
              <a:spcBef>
                <a:spcPct val="20000"/>
              </a:spcBef>
              <a:spcAft>
                <a:spcPct val="0"/>
              </a:spcAft>
              <a:buClrTx/>
              <a:buSzTx/>
              <a:buFont typeface="Arial" panose="020B0604020202020204" pitchFamily="34" charset="0"/>
              <a:buNone/>
              <a:tabLst/>
              <a:defRPr/>
            </a:pPr>
            <a:r>
              <a:rPr kumimoji="0" lang="lv-LV"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2"/>
              </a:rPr>
              <a:t>janis.lasmanis@vvd.gov.lv</a:t>
            </a:r>
            <a:endParaRPr kumimoji="0" lang="lv-LV"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endParaRPr lang="lv-LV" dirty="0"/>
          </a:p>
        </p:txBody>
      </p:sp>
    </p:spTree>
    <p:extLst>
      <p:ext uri="{BB962C8B-B14F-4D97-AF65-F5344CB8AC3E}">
        <p14:creationId xmlns:p14="http://schemas.microsoft.com/office/powerpoint/2010/main" val="3416143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E1071A0-F153-627B-8323-471A1EB9C924}"/>
              </a:ext>
            </a:extLst>
          </p:cNvPr>
          <p:cNvSpPr>
            <a:spLocks noGrp="1"/>
          </p:cNvSpPr>
          <p:nvPr>
            <p:ph type="title"/>
          </p:nvPr>
        </p:nvSpPr>
        <p:spPr>
          <a:xfrm>
            <a:off x="838200" y="365125"/>
            <a:ext cx="10515600" cy="87457"/>
          </a:xfrm>
        </p:spPr>
        <p:txBody>
          <a:bodyPr>
            <a:normAutofit fontScale="90000"/>
          </a:bodyPr>
          <a:lstStyle/>
          <a:p>
            <a:endParaRPr lang="lv-LV" dirty="0"/>
          </a:p>
        </p:txBody>
      </p:sp>
      <p:sp>
        <p:nvSpPr>
          <p:cNvPr id="3" name="Satura vietturis 2">
            <a:extLst>
              <a:ext uri="{FF2B5EF4-FFF2-40B4-BE49-F238E27FC236}">
                <a16:creationId xmlns:a16="http://schemas.microsoft.com/office/drawing/2014/main" id="{BE4B4EF0-16D1-A5BA-1693-4F6C8C51F7BF}"/>
              </a:ext>
            </a:extLst>
          </p:cNvPr>
          <p:cNvSpPr>
            <a:spLocks noGrp="1"/>
          </p:cNvSpPr>
          <p:nvPr>
            <p:ph idx="1"/>
          </p:nvPr>
        </p:nvSpPr>
        <p:spPr>
          <a:xfrm>
            <a:off x="838200" y="637309"/>
            <a:ext cx="10515600" cy="5539654"/>
          </a:xfrm>
        </p:spPr>
        <p:txBody>
          <a:bodyPr anchor="ctr"/>
          <a:lstStyle/>
          <a:p>
            <a:pPr algn="just"/>
            <a:r>
              <a:rPr lang="lv-LV" dirty="0"/>
              <a:t>2024.gadā par SVI konstatētajiem pārkāpumiem Valsts vides dienests ir pieņēmis </a:t>
            </a:r>
            <a:r>
              <a:rPr lang="lv-LV" b="1" dirty="0"/>
              <a:t>12</a:t>
            </a:r>
            <a:r>
              <a:rPr lang="lv-LV" dirty="0"/>
              <a:t> lēmumus par administratīvā soda piemērošanu.</a:t>
            </a:r>
          </a:p>
          <a:p>
            <a:pPr algn="just"/>
            <a:r>
              <a:rPr lang="lv-LV" dirty="0"/>
              <a:t>Par SVI konstatētajiem pārkāpumiem piemēroti naudas sodi par kopējo summu 770 eiro.</a:t>
            </a:r>
          </a:p>
        </p:txBody>
      </p:sp>
    </p:spTree>
    <p:extLst>
      <p:ext uri="{BB962C8B-B14F-4D97-AF65-F5344CB8AC3E}">
        <p14:creationId xmlns:p14="http://schemas.microsoft.com/office/powerpoint/2010/main" val="4179971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80893-22D6-5F2C-2E02-8E2B1203F743}"/>
              </a:ext>
            </a:extLst>
          </p:cNvPr>
          <p:cNvSpPr>
            <a:spLocks noGrp="1"/>
          </p:cNvSpPr>
          <p:nvPr>
            <p:ph type="title"/>
          </p:nvPr>
        </p:nvSpPr>
        <p:spPr>
          <a:xfrm>
            <a:off x="838200" y="365125"/>
            <a:ext cx="10515600" cy="92075"/>
          </a:xfrm>
        </p:spPr>
        <p:txBody>
          <a:bodyPr>
            <a:normAutofit fontScale="90000"/>
          </a:bodyPr>
          <a:lstStyle/>
          <a:p>
            <a:pPr algn="ctr"/>
            <a:endParaRPr lang="lv-LV" dirty="0"/>
          </a:p>
        </p:txBody>
      </p:sp>
      <p:sp>
        <p:nvSpPr>
          <p:cNvPr id="3" name="Content Placeholder 2">
            <a:extLst>
              <a:ext uri="{FF2B5EF4-FFF2-40B4-BE49-F238E27FC236}">
                <a16:creationId xmlns:a16="http://schemas.microsoft.com/office/drawing/2014/main" id="{3918B348-BC2E-BC41-53FA-762FC85495C0}"/>
              </a:ext>
            </a:extLst>
          </p:cNvPr>
          <p:cNvSpPr>
            <a:spLocks noGrp="1"/>
          </p:cNvSpPr>
          <p:nvPr>
            <p:ph idx="1"/>
          </p:nvPr>
        </p:nvSpPr>
        <p:spPr>
          <a:xfrm>
            <a:off x="838200" y="1168924"/>
            <a:ext cx="10515600" cy="5448692"/>
          </a:xfrm>
        </p:spPr>
        <p:txBody>
          <a:bodyPr anchor="ctr"/>
          <a:lstStyle/>
          <a:p>
            <a:pPr marL="0" indent="0" algn="ctr">
              <a:buNone/>
            </a:pPr>
            <a:r>
              <a:rPr lang="lv-LV" b="1" dirty="0"/>
              <a:t>2025.gadā reģistrētas:</a:t>
            </a:r>
          </a:p>
          <a:p>
            <a:pPr algn="ctr"/>
            <a:r>
              <a:rPr lang="lv-LV" dirty="0"/>
              <a:t> 264 SVI veiktas iekšējo ūdeņu inspekcijas</a:t>
            </a:r>
          </a:p>
          <a:p>
            <a:pPr algn="ctr"/>
            <a:r>
              <a:rPr lang="lv-LV" dirty="0"/>
              <a:t>18 piekrastes inspekcijas</a:t>
            </a:r>
          </a:p>
          <a:p>
            <a:pPr algn="ctr"/>
            <a:r>
              <a:rPr lang="lv-LV" dirty="0"/>
              <a:t>Trīs SVI izceļas ar lielāko inspekciju skaitu – attiecīgi 86, 52 un 48</a:t>
            </a:r>
          </a:p>
          <a:p>
            <a:pPr marL="0" indent="0" algn="ctr">
              <a:buNone/>
            </a:pPr>
            <a:r>
              <a:rPr lang="lv-LV" dirty="0"/>
              <a:t> </a:t>
            </a:r>
          </a:p>
          <a:p>
            <a:pPr algn="ctr"/>
            <a:r>
              <a:rPr lang="lv-LV" dirty="0"/>
              <a:t>9 anulēts SVI statuss</a:t>
            </a:r>
          </a:p>
          <a:p>
            <a:pPr algn="ctr"/>
            <a:r>
              <a:rPr lang="lv-LV" dirty="0"/>
              <a:t>7 nokārtojuši SVI atestāciju un ieguvuši SVI statusu</a:t>
            </a:r>
          </a:p>
          <a:p>
            <a:endParaRPr lang="lv-LV" dirty="0"/>
          </a:p>
          <a:p>
            <a:endParaRPr lang="lv-LV" dirty="0"/>
          </a:p>
          <a:p>
            <a:endParaRPr lang="lv-LV" dirty="0"/>
          </a:p>
        </p:txBody>
      </p:sp>
    </p:spTree>
    <p:extLst>
      <p:ext uri="{BB962C8B-B14F-4D97-AF65-F5344CB8AC3E}">
        <p14:creationId xmlns:p14="http://schemas.microsoft.com/office/powerpoint/2010/main" val="3108054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2FC28C9-EE7F-406C-C772-8DD98C25B751}"/>
              </a:ext>
            </a:extLst>
          </p:cNvPr>
          <p:cNvSpPr>
            <a:spLocks noGrp="1"/>
          </p:cNvSpPr>
          <p:nvPr>
            <p:ph type="title"/>
          </p:nvPr>
        </p:nvSpPr>
        <p:spPr>
          <a:xfrm>
            <a:off x="3271838" y="381000"/>
            <a:ext cx="6938962" cy="1098176"/>
          </a:xfrm>
        </p:spPr>
        <p:txBody>
          <a:bodyPr>
            <a:normAutofit/>
          </a:bodyPr>
          <a:lstStyle/>
          <a:p>
            <a:pPr algn="ctr"/>
            <a:r>
              <a:rPr lang="lv-LV" dirty="0"/>
              <a:t>VVD Atrastie un izņemtie nelikumīgie zvejas rīki IŪ</a:t>
            </a:r>
          </a:p>
        </p:txBody>
      </p:sp>
      <p:sp>
        <p:nvSpPr>
          <p:cNvPr id="4" name="Teksta vietturis 3">
            <a:extLst>
              <a:ext uri="{FF2B5EF4-FFF2-40B4-BE49-F238E27FC236}">
                <a16:creationId xmlns:a16="http://schemas.microsoft.com/office/drawing/2014/main" id="{B3D4B46D-C86F-E401-AF03-E45129B3E76A}"/>
              </a:ext>
            </a:extLst>
          </p:cNvPr>
          <p:cNvSpPr>
            <a:spLocks noGrp="1"/>
          </p:cNvSpPr>
          <p:nvPr>
            <p:ph type="body" sz="quarter" idx="10"/>
          </p:nvPr>
        </p:nvSpPr>
        <p:spPr/>
        <p:txBody>
          <a:bodyPr/>
          <a:lstStyle/>
          <a:p>
            <a:endParaRPr lang="lv-LV"/>
          </a:p>
        </p:txBody>
      </p:sp>
      <p:sp>
        <p:nvSpPr>
          <p:cNvPr id="5" name="Teksta vietturis 4">
            <a:extLst>
              <a:ext uri="{FF2B5EF4-FFF2-40B4-BE49-F238E27FC236}">
                <a16:creationId xmlns:a16="http://schemas.microsoft.com/office/drawing/2014/main" id="{C0A969C9-77AD-8FE4-EA58-E415F5E0F4EA}"/>
              </a:ext>
            </a:extLst>
          </p:cNvPr>
          <p:cNvSpPr>
            <a:spLocks noGrp="1"/>
          </p:cNvSpPr>
          <p:nvPr>
            <p:ph type="body" sz="quarter" idx="12"/>
          </p:nvPr>
        </p:nvSpPr>
        <p:spPr/>
        <p:txBody>
          <a:bodyPr/>
          <a:lstStyle/>
          <a:p>
            <a:endParaRPr lang="lv-LV"/>
          </a:p>
        </p:txBody>
      </p:sp>
      <p:sp>
        <p:nvSpPr>
          <p:cNvPr id="6" name="Slaida numura vietturis 5">
            <a:extLst>
              <a:ext uri="{FF2B5EF4-FFF2-40B4-BE49-F238E27FC236}">
                <a16:creationId xmlns:a16="http://schemas.microsoft.com/office/drawing/2014/main" id="{59AE5EEB-0392-8E05-871E-2A0286CBDF60}"/>
              </a:ext>
            </a:extLst>
          </p:cNvPr>
          <p:cNvSpPr>
            <a:spLocks noGrp="1"/>
          </p:cNvSpPr>
          <p:nvPr>
            <p:ph type="sldNum" sz="quarter" idx="13"/>
          </p:nvPr>
        </p:nvSpPr>
        <p:spPr/>
        <p:txBody>
          <a:bodyPr/>
          <a:lstStyle/>
          <a:p>
            <a:pPr defTabSz="938213" fontAlgn="base">
              <a:spcBef>
                <a:spcPct val="0"/>
              </a:spcBef>
              <a:spcAft>
                <a:spcPct val="0"/>
              </a:spcAft>
              <a:defRPr/>
            </a:pPr>
            <a:fld id="{3C51D8AF-04E3-494C-BD03-3154BC7610A9}" type="slidenum">
              <a:rPr lang="en-US" altLang="en-US">
                <a:cs typeface="Arial" panose="020B0604020202020204" pitchFamily="34" charset="0"/>
              </a:rPr>
              <a:pPr defTabSz="938213" fontAlgn="base">
                <a:spcBef>
                  <a:spcPct val="0"/>
                </a:spcBef>
                <a:spcAft>
                  <a:spcPct val="0"/>
                </a:spcAft>
                <a:defRPr/>
              </a:pPr>
              <a:t>4</a:t>
            </a:fld>
            <a:endParaRPr lang="en-US" altLang="en-US">
              <a:cs typeface="Arial" panose="020B0604020202020204" pitchFamily="34" charset="0"/>
            </a:endParaRPr>
          </a:p>
        </p:txBody>
      </p:sp>
      <p:graphicFrame>
        <p:nvGraphicFramePr>
          <p:cNvPr id="8" name="Content Placeholder 7">
            <a:extLst>
              <a:ext uri="{FF2B5EF4-FFF2-40B4-BE49-F238E27FC236}">
                <a16:creationId xmlns:a16="http://schemas.microsoft.com/office/drawing/2014/main" id="{A9FBFB63-F3C6-4AED-B779-68510D122D30}"/>
              </a:ext>
            </a:extLst>
          </p:cNvPr>
          <p:cNvGraphicFramePr>
            <a:graphicFrameLocks noGrp="1"/>
          </p:cNvGraphicFramePr>
          <p:nvPr>
            <p:ph idx="1"/>
            <p:extLst>
              <p:ext uri="{D42A27DB-BD31-4B8C-83A1-F6EECF244321}">
                <p14:modId xmlns:p14="http://schemas.microsoft.com/office/powerpoint/2010/main" val="567651020"/>
              </p:ext>
            </p:extLst>
          </p:nvPr>
        </p:nvGraphicFramePr>
        <p:xfrm>
          <a:off x="3487272" y="1479177"/>
          <a:ext cx="6723529" cy="46469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2153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441D4-7C98-0D62-805C-D63A54AF6128}"/>
              </a:ext>
            </a:extLst>
          </p:cNvPr>
          <p:cNvSpPr>
            <a:spLocks noGrp="1"/>
          </p:cNvSpPr>
          <p:nvPr>
            <p:ph type="title"/>
          </p:nvPr>
        </p:nvSpPr>
        <p:spPr>
          <a:xfrm>
            <a:off x="4114800" y="381000"/>
            <a:ext cx="6096000" cy="156882"/>
          </a:xfrm>
        </p:spPr>
        <p:txBody>
          <a:bodyPr>
            <a:normAutofit fontScale="90000"/>
          </a:bodyPr>
          <a:lstStyle/>
          <a:p>
            <a:endParaRPr lang="lv-LV" dirty="0"/>
          </a:p>
        </p:txBody>
      </p:sp>
      <p:sp>
        <p:nvSpPr>
          <p:cNvPr id="4" name="Text Placeholder 3">
            <a:extLst>
              <a:ext uri="{FF2B5EF4-FFF2-40B4-BE49-F238E27FC236}">
                <a16:creationId xmlns:a16="http://schemas.microsoft.com/office/drawing/2014/main" id="{7BA838C9-4903-E943-5AC7-17B2905A2149}"/>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B84C2428-3665-C99F-C82B-0504FDBE3824}"/>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B79F58F7-F2F1-096F-2046-A46C19F9113B}"/>
              </a:ext>
            </a:extLst>
          </p:cNvPr>
          <p:cNvSpPr>
            <a:spLocks noGrp="1"/>
          </p:cNvSpPr>
          <p:nvPr>
            <p:ph type="sldNum" sz="quarter" idx="13"/>
          </p:nvPr>
        </p:nvSpPr>
        <p:spPr/>
        <p:txBody>
          <a:bodyPr/>
          <a:lstStyle/>
          <a:p>
            <a:pPr defTabSz="938213" fontAlgn="base">
              <a:spcBef>
                <a:spcPct val="0"/>
              </a:spcBef>
              <a:spcAft>
                <a:spcPct val="0"/>
              </a:spcAft>
              <a:defRPr/>
            </a:pPr>
            <a:fld id="{3C51D8AF-04E3-494C-BD03-3154BC7610A9}" type="slidenum">
              <a:rPr lang="en-US" altLang="en-US">
                <a:cs typeface="Arial" panose="020B0604020202020204" pitchFamily="34" charset="0"/>
              </a:rPr>
              <a:pPr defTabSz="938213" fontAlgn="base">
                <a:spcBef>
                  <a:spcPct val="0"/>
                </a:spcBef>
                <a:spcAft>
                  <a:spcPct val="0"/>
                </a:spcAft>
                <a:defRPr/>
              </a:pPr>
              <a:t>5</a:t>
            </a:fld>
            <a:endParaRPr lang="en-US" altLang="en-US">
              <a:cs typeface="Arial" panose="020B0604020202020204" pitchFamily="34" charset="0"/>
            </a:endParaRPr>
          </a:p>
        </p:txBody>
      </p:sp>
      <p:graphicFrame>
        <p:nvGraphicFramePr>
          <p:cNvPr id="7" name="Diagramma 1">
            <a:extLst>
              <a:ext uri="{FF2B5EF4-FFF2-40B4-BE49-F238E27FC236}">
                <a16:creationId xmlns:a16="http://schemas.microsoft.com/office/drawing/2014/main" id="{00000000-0008-0000-0300-000002000000}"/>
              </a:ext>
            </a:extLst>
          </p:cNvPr>
          <p:cNvGraphicFramePr>
            <a:graphicFrameLocks noGrp="1"/>
          </p:cNvGraphicFramePr>
          <p:nvPr>
            <p:ph idx="1"/>
          </p:nvPr>
        </p:nvGraphicFramePr>
        <p:xfrm>
          <a:off x="4114800" y="1891554"/>
          <a:ext cx="6096000" cy="41327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2126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310E4-945B-A788-45C2-C50B94743B8F}"/>
              </a:ext>
            </a:extLst>
          </p:cNvPr>
          <p:cNvSpPr>
            <a:spLocks noGrp="1"/>
          </p:cNvSpPr>
          <p:nvPr>
            <p:ph type="title"/>
          </p:nvPr>
        </p:nvSpPr>
        <p:spPr>
          <a:xfrm>
            <a:off x="3454400" y="381000"/>
            <a:ext cx="8128000" cy="147918"/>
          </a:xfrm>
        </p:spPr>
        <p:txBody>
          <a:bodyPr>
            <a:normAutofit fontScale="90000"/>
          </a:bodyPr>
          <a:lstStyle/>
          <a:p>
            <a:endParaRPr lang="lv-LV" dirty="0"/>
          </a:p>
        </p:txBody>
      </p:sp>
      <p:sp>
        <p:nvSpPr>
          <p:cNvPr id="3" name="Content Placeholder 2">
            <a:extLst>
              <a:ext uri="{FF2B5EF4-FFF2-40B4-BE49-F238E27FC236}">
                <a16:creationId xmlns:a16="http://schemas.microsoft.com/office/drawing/2014/main" id="{F3AA4D75-E550-C329-F70D-27EC741C6356}"/>
              </a:ext>
            </a:extLst>
          </p:cNvPr>
          <p:cNvSpPr>
            <a:spLocks noGrp="1"/>
          </p:cNvSpPr>
          <p:nvPr>
            <p:ph idx="1"/>
          </p:nvPr>
        </p:nvSpPr>
        <p:spPr>
          <a:xfrm>
            <a:off x="3454400" y="672353"/>
            <a:ext cx="8128000" cy="5453821"/>
          </a:xfrm>
        </p:spPr>
        <p:txBody>
          <a:bodyPr anchor="ctr">
            <a:normAutofit/>
          </a:bodyPr>
          <a:lstStyle/>
          <a:p>
            <a:pPr algn="ctr"/>
            <a:r>
              <a:rPr lang="lv-LV" sz="2800" b="1" dirty="0"/>
              <a:t>Likumdošanas jaunumi</a:t>
            </a:r>
          </a:p>
        </p:txBody>
      </p:sp>
      <p:sp>
        <p:nvSpPr>
          <p:cNvPr id="4" name="Text Placeholder 3">
            <a:extLst>
              <a:ext uri="{FF2B5EF4-FFF2-40B4-BE49-F238E27FC236}">
                <a16:creationId xmlns:a16="http://schemas.microsoft.com/office/drawing/2014/main" id="{E4655CD9-9E20-F65E-D1E7-2233E3BAC9E3}"/>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1C647005-F5E8-011A-C4D3-3BEF24C1305C}"/>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36185089-7DFF-700A-2C05-B344D984040D}"/>
              </a:ext>
            </a:extLst>
          </p:cNvPr>
          <p:cNvSpPr>
            <a:spLocks noGrp="1"/>
          </p:cNvSpPr>
          <p:nvPr>
            <p:ph type="sldNum" sz="quarter" idx="13"/>
          </p:nvPr>
        </p:nvSpPr>
        <p:spPr/>
        <p:txBody>
          <a:bodyPr/>
          <a:lstStyle/>
          <a:p>
            <a:pPr>
              <a:defRPr/>
            </a:pPr>
            <a:fld id="{3C51D8AF-04E3-494C-BD03-3154BC7610A9}" type="slidenum">
              <a:rPr lang="en-US" altLang="en-US" smtClean="0"/>
              <a:pPr>
                <a:defRPr/>
              </a:pPr>
              <a:t>6</a:t>
            </a:fld>
            <a:endParaRPr lang="en-US" altLang="en-US"/>
          </a:p>
        </p:txBody>
      </p:sp>
    </p:spTree>
    <p:extLst>
      <p:ext uri="{BB962C8B-B14F-4D97-AF65-F5344CB8AC3E}">
        <p14:creationId xmlns:p14="http://schemas.microsoft.com/office/powerpoint/2010/main" val="1978936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C8A01-2A79-2ADD-E9A0-21A1D55B1CE6}"/>
              </a:ext>
            </a:extLst>
          </p:cNvPr>
          <p:cNvSpPr>
            <a:spLocks noGrp="1"/>
          </p:cNvSpPr>
          <p:nvPr>
            <p:ph type="title"/>
          </p:nvPr>
        </p:nvSpPr>
        <p:spPr>
          <a:xfrm>
            <a:off x="838200" y="365126"/>
            <a:ext cx="10515600" cy="315912"/>
          </a:xfrm>
        </p:spPr>
        <p:txBody>
          <a:bodyPr>
            <a:normAutofit fontScale="90000"/>
          </a:bodyPr>
          <a:lstStyle/>
          <a:p>
            <a:endParaRPr lang="lv-LV" dirty="0"/>
          </a:p>
        </p:txBody>
      </p:sp>
      <p:sp>
        <p:nvSpPr>
          <p:cNvPr id="3" name="Content Placeholder 2">
            <a:extLst>
              <a:ext uri="{FF2B5EF4-FFF2-40B4-BE49-F238E27FC236}">
                <a16:creationId xmlns:a16="http://schemas.microsoft.com/office/drawing/2014/main" id="{CCA60BCA-4C02-F2B5-A051-5B6BB8100C57}"/>
              </a:ext>
            </a:extLst>
          </p:cNvPr>
          <p:cNvSpPr>
            <a:spLocks noGrp="1"/>
          </p:cNvSpPr>
          <p:nvPr>
            <p:ph idx="1"/>
          </p:nvPr>
        </p:nvSpPr>
        <p:spPr>
          <a:xfrm>
            <a:off x="838200" y="970961"/>
            <a:ext cx="10515600" cy="5206002"/>
          </a:xfrm>
        </p:spPr>
        <p:txBody>
          <a:bodyPr anchor="ctr"/>
          <a:lstStyle/>
          <a:p>
            <a:pPr algn="ctr"/>
            <a:r>
              <a:rPr lang="lv-LV" sz="3200" dirty="0">
                <a:latin typeface="Times New Roman" panose="02020603050405020304" pitchFamily="18" charset="0"/>
                <a:cs typeface="Times New Roman" panose="02020603050405020304" pitchFamily="18" charset="0"/>
              </a:rPr>
              <a:t>01.02.2024. IEKŠĒJIE NOTEIKUMI Nr. 1.1/CS/4/IN/2024</a:t>
            </a:r>
          </a:p>
          <a:p>
            <a:pPr marL="0" indent="0" algn="ctr">
              <a:buNone/>
            </a:pPr>
            <a:r>
              <a:rPr lang="lv-LV" sz="3200" b="1" dirty="0">
                <a:latin typeface="Times New Roman" panose="02020603050405020304" pitchFamily="18" charset="0"/>
                <a:cs typeface="Times New Roman" panose="02020603050405020304" pitchFamily="18" charset="0"/>
              </a:rPr>
              <a:t>Kārtība sadarbībai ar sabiedriskajiem vides inspektoriem</a:t>
            </a:r>
          </a:p>
          <a:p>
            <a:pPr marL="0" indent="0" algn="ctr">
              <a:buNone/>
            </a:pPr>
            <a:endParaRPr lang="lv-LV" sz="3200" b="1" dirty="0">
              <a:latin typeface="Times New Roman" panose="02020603050405020304" pitchFamily="18" charset="0"/>
              <a:cs typeface="Times New Roman" panose="02020603050405020304" pitchFamily="18" charset="0"/>
            </a:endParaRPr>
          </a:p>
          <a:p>
            <a:pPr marL="0" indent="0" algn="just">
              <a:buNone/>
            </a:pPr>
            <a:r>
              <a:rPr lang="lv-LV" sz="1800" dirty="0">
                <a:latin typeface="Times New Roman" panose="02020603050405020304" pitchFamily="18" charset="0"/>
                <a:cs typeface="Times New Roman" panose="02020603050405020304" pitchFamily="18" charset="0"/>
              </a:rPr>
              <a:t>Nosaka kārtību Valsts vides dienesta sadarbībai un darba organizācijai ar sabiedriskajiem vides inspektoriem – Valsts vides dienesta pilnvarotām personām zvejas (rūpnieciskās zvejas, makšķerēšanas, vēžošanas un zemūdens medību) noteikumu ievērošanas kontrolē.</a:t>
            </a:r>
          </a:p>
          <a:p>
            <a:pPr marL="0" indent="0" algn="just">
              <a:buNone/>
            </a:pPr>
            <a:endParaRPr lang="lv-LV" sz="1800" dirty="0">
              <a:latin typeface="Times New Roman" panose="02020603050405020304" pitchFamily="18" charset="0"/>
              <a:cs typeface="Times New Roman" panose="02020603050405020304" pitchFamily="18" charset="0"/>
            </a:endParaRPr>
          </a:p>
          <a:p>
            <a:pPr marL="0" indent="0" algn="just">
              <a:buNone/>
            </a:pPr>
            <a:r>
              <a:rPr lang="lv-LV" sz="1800" dirty="0">
                <a:latin typeface="Times New Roman" panose="02020603050405020304" pitchFamily="18" charset="0"/>
                <a:cs typeface="Times New Roman" panose="02020603050405020304" pitchFamily="18" charset="0"/>
              </a:rPr>
              <a:t>1. Sadarbības ar sabiedriskajiem vides inspektoriem veidošanas kārtība;</a:t>
            </a:r>
          </a:p>
          <a:p>
            <a:pPr marL="0" indent="0" algn="just">
              <a:buNone/>
            </a:pPr>
            <a:r>
              <a:rPr lang="lv-LV" sz="1800" dirty="0">
                <a:latin typeface="Times New Roman" panose="02020603050405020304" pitchFamily="18" charset="0"/>
                <a:cs typeface="Times New Roman" panose="02020603050405020304" pitchFamily="18" charset="0"/>
              </a:rPr>
              <a:t>2. Sabiedriskā vides inspektora rīcība zvejas pārkāpuma konstatēšanas gadījumā.</a:t>
            </a:r>
          </a:p>
          <a:p>
            <a:endParaRPr lang="lv-LV" dirty="0"/>
          </a:p>
        </p:txBody>
      </p:sp>
    </p:spTree>
    <p:extLst>
      <p:ext uri="{BB962C8B-B14F-4D97-AF65-F5344CB8AC3E}">
        <p14:creationId xmlns:p14="http://schemas.microsoft.com/office/powerpoint/2010/main" val="2591355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C14AA-29E8-C982-1EFA-38E9EE70A1D6}"/>
              </a:ext>
            </a:extLst>
          </p:cNvPr>
          <p:cNvSpPr>
            <a:spLocks noGrp="1"/>
          </p:cNvSpPr>
          <p:nvPr>
            <p:ph type="title"/>
          </p:nvPr>
        </p:nvSpPr>
        <p:spPr>
          <a:xfrm>
            <a:off x="4025153" y="381000"/>
            <a:ext cx="6185647" cy="1173173"/>
          </a:xfrm>
        </p:spPr>
        <p:txBody>
          <a:bodyPr>
            <a:normAutofit fontScale="90000"/>
          </a:bodyPr>
          <a:lstStyle/>
          <a:p>
            <a:r>
              <a:rPr lang="lv-LV" dirty="0"/>
              <a:t>Pārkāpumi, kur izmantoti rīki un paņēmieni, kas nav rūpnieciskā zveja</a:t>
            </a:r>
          </a:p>
        </p:txBody>
      </p:sp>
      <p:sp>
        <p:nvSpPr>
          <p:cNvPr id="3" name="Content Placeholder 2">
            <a:extLst>
              <a:ext uri="{FF2B5EF4-FFF2-40B4-BE49-F238E27FC236}">
                <a16:creationId xmlns:a16="http://schemas.microsoft.com/office/drawing/2014/main" id="{0E435879-555F-FB2A-2B94-77E667B3ADCB}"/>
              </a:ext>
            </a:extLst>
          </p:cNvPr>
          <p:cNvSpPr>
            <a:spLocks noGrp="1"/>
          </p:cNvSpPr>
          <p:nvPr>
            <p:ph idx="1"/>
          </p:nvPr>
        </p:nvSpPr>
        <p:spPr/>
        <p:txBody>
          <a:bodyPr/>
          <a:lstStyle/>
          <a:p>
            <a:r>
              <a:rPr lang="lv-LV" dirty="0"/>
              <a:t>Piemēro Ministru kabineta 2015. gada 22. decembra noteikumu Nr. 800 "Makšķerēšanas, vēžošanas un zemūdens medību noteikumi" 12.punktu.</a:t>
            </a:r>
          </a:p>
          <a:p>
            <a:endParaRPr lang="lv-LV" dirty="0"/>
          </a:p>
          <a:p>
            <a:r>
              <a:rPr lang="lv-LV" b="1" dirty="0"/>
              <a:t>Makšķerēšanā izmanto rīkus, kas sastāv no makšķerauklas ar āķi (āķiem) vai makšķerkāta ar makšķerauklu ar āķi (āķiem). Citu rīku </a:t>
            </a:r>
            <a:r>
              <a:rPr lang="lv-LV" b="1" dirty="0">
                <a:solidFill>
                  <a:srgbClr val="FF0000"/>
                </a:solidFill>
              </a:rPr>
              <a:t>(un paņēmienu) </a:t>
            </a:r>
            <a:r>
              <a:rPr lang="lv-LV" b="1" dirty="0"/>
              <a:t>lietošana zivju ieguvei makšķerēšanas laikā ir aizliegta.</a:t>
            </a:r>
          </a:p>
          <a:p>
            <a:endParaRPr lang="lv-LV" b="1" dirty="0"/>
          </a:p>
          <a:p>
            <a:r>
              <a:rPr lang="lv-LV" sz="1600" i="1" dirty="0"/>
              <a:t>Zivju ieguvi personīgam patēriņam definē kā makšķerēšanu.</a:t>
            </a:r>
          </a:p>
        </p:txBody>
      </p:sp>
      <p:sp>
        <p:nvSpPr>
          <p:cNvPr id="4" name="Text Placeholder 3">
            <a:extLst>
              <a:ext uri="{FF2B5EF4-FFF2-40B4-BE49-F238E27FC236}">
                <a16:creationId xmlns:a16="http://schemas.microsoft.com/office/drawing/2014/main" id="{E9CC3BE3-9E3A-AFC1-1DC0-D21287FBEB97}"/>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EECB67CB-A072-BFEC-C80A-73646B447303}"/>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2E89E397-AB2C-0896-114C-EE74EC952828}"/>
              </a:ext>
            </a:extLst>
          </p:cNvPr>
          <p:cNvSpPr>
            <a:spLocks noGrp="1"/>
          </p:cNvSpPr>
          <p:nvPr>
            <p:ph type="sldNum" sz="quarter" idx="13"/>
          </p:nvPr>
        </p:nvSpPr>
        <p:spPr/>
        <p:txBody>
          <a:bodyPr/>
          <a:lstStyle/>
          <a:p>
            <a:pPr defTabSz="938213" fontAlgn="base">
              <a:spcBef>
                <a:spcPct val="0"/>
              </a:spcBef>
              <a:spcAft>
                <a:spcPct val="0"/>
              </a:spcAft>
              <a:defRPr/>
            </a:pPr>
            <a:fld id="{3C51D8AF-04E3-494C-BD03-3154BC7610A9}" type="slidenum">
              <a:rPr lang="en-US" altLang="en-US">
                <a:cs typeface="Arial" panose="020B0604020202020204" pitchFamily="34" charset="0"/>
              </a:rPr>
              <a:pPr defTabSz="938213" fontAlgn="base">
                <a:spcBef>
                  <a:spcPct val="0"/>
                </a:spcBef>
                <a:spcAft>
                  <a:spcPct val="0"/>
                </a:spcAft>
                <a:defRPr/>
              </a:pPr>
              <a:t>8</a:t>
            </a:fld>
            <a:endParaRPr lang="en-US" altLang="en-US">
              <a:cs typeface="Arial" panose="020B0604020202020204" pitchFamily="34" charset="0"/>
            </a:endParaRPr>
          </a:p>
        </p:txBody>
      </p:sp>
    </p:spTree>
    <p:extLst>
      <p:ext uri="{BB962C8B-B14F-4D97-AF65-F5344CB8AC3E}">
        <p14:creationId xmlns:p14="http://schemas.microsoft.com/office/powerpoint/2010/main" val="1499829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8FB7E0-699B-87D4-A494-0C298EE14407}"/>
              </a:ext>
            </a:extLst>
          </p:cNvPr>
          <p:cNvSpPr>
            <a:spLocks noGrp="1"/>
          </p:cNvSpPr>
          <p:nvPr>
            <p:ph idx="1"/>
          </p:nvPr>
        </p:nvSpPr>
        <p:spPr>
          <a:xfrm>
            <a:off x="2253129" y="686424"/>
            <a:ext cx="8907929" cy="5485151"/>
          </a:xfrm>
        </p:spPr>
        <p:txBody>
          <a:bodyPr anchor="ctr">
            <a:normAutofit/>
          </a:bodyPr>
          <a:lstStyle/>
          <a:p>
            <a:pPr algn="just"/>
            <a:r>
              <a:rPr lang="lv-LV" dirty="0"/>
              <a:t>Lai iestātos kriminālatbildība pēc Krimināllikuma 110.panta (bez attiecīgas atļaujas, aizliegtā laikā vai aizliegtās vietās, vai ar aizliegtiem rīkiem vai paņēmieniem) ir nepieciešams, lai nodarītais kaitējums būtu 10 minimālo mēnešalgu apmērā, t.i. no 2026.gada 1.janvāra – 7800 eiro.</a:t>
            </a:r>
          </a:p>
          <a:p>
            <a:pPr algn="just"/>
            <a:r>
              <a:rPr lang="lv-LV" dirty="0"/>
              <a:t>Piemēram, aizliegtā vietā nelikumīgi iegūti 11 laši, taimiņi vai zuši.</a:t>
            </a:r>
          </a:p>
          <a:p>
            <a:pPr algn="just"/>
            <a:endParaRPr lang="lv-LV" sz="2800" dirty="0"/>
          </a:p>
          <a:p>
            <a:pPr algn="just"/>
            <a:r>
              <a:rPr lang="lv-LV" i="1" dirty="0"/>
              <a:t>Nedrīkst pamatot aizskartās tiesiskās intereses ar tām, kuru aizsardzībai paredzēts KL pants.</a:t>
            </a:r>
          </a:p>
        </p:txBody>
      </p:sp>
      <p:sp>
        <p:nvSpPr>
          <p:cNvPr id="4" name="Text Placeholder 3">
            <a:extLst>
              <a:ext uri="{FF2B5EF4-FFF2-40B4-BE49-F238E27FC236}">
                <a16:creationId xmlns:a16="http://schemas.microsoft.com/office/drawing/2014/main" id="{238777F9-F282-8FC4-6B72-544AE2173785}"/>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46D0BDCA-4F57-CFD2-6407-0DAA742D339A}"/>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93FDEA5E-259E-D2EB-0664-7DE1F50F40AC}"/>
              </a:ext>
            </a:extLst>
          </p:cNvPr>
          <p:cNvSpPr>
            <a:spLocks noGrp="1"/>
          </p:cNvSpPr>
          <p:nvPr>
            <p:ph type="sldNum" sz="quarter" idx="13"/>
          </p:nvPr>
        </p:nvSpPr>
        <p:spPr/>
        <p:txBody>
          <a:bodyPr/>
          <a:lstStyle/>
          <a:p>
            <a:pPr>
              <a:defRPr/>
            </a:pPr>
            <a:fld id="{3C51D8AF-04E3-494C-BD03-3154BC7610A9}" type="slidenum">
              <a:rPr lang="en-US" altLang="en-US" smtClean="0"/>
              <a:pPr>
                <a:defRPr/>
              </a:pPr>
              <a:t>9</a:t>
            </a:fld>
            <a:endParaRPr lang="en-US" altLang="en-US"/>
          </a:p>
        </p:txBody>
      </p:sp>
    </p:spTree>
    <p:extLst>
      <p:ext uri="{BB962C8B-B14F-4D97-AF65-F5344CB8AC3E}">
        <p14:creationId xmlns:p14="http://schemas.microsoft.com/office/powerpoint/2010/main" val="1309449188"/>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2843</TotalTime>
  <Words>833</Words>
  <Application>Microsoft Office PowerPoint</Application>
  <PresentationFormat>Widescreen</PresentationFormat>
  <Paragraphs>92</Paragraphs>
  <Slides>19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Times New Roman</vt:lpstr>
      <vt:lpstr>Verdana</vt:lpstr>
      <vt:lpstr>Office dizains</vt:lpstr>
      <vt:lpstr>89_Prezentacija_templateLV</vt:lpstr>
      <vt:lpstr>Sabiedrisko vides inspektoru seminārs 2025 </vt:lpstr>
      <vt:lpstr>PowerPoint Presentation</vt:lpstr>
      <vt:lpstr>PowerPoint Presentation</vt:lpstr>
      <vt:lpstr>VVD Atrastie un izņemtie nelikumīgie zvejas rīki IŪ</vt:lpstr>
      <vt:lpstr>PowerPoint Presentation</vt:lpstr>
      <vt:lpstr>PowerPoint Presentation</vt:lpstr>
      <vt:lpstr>PowerPoint Presentation</vt:lpstr>
      <vt:lpstr>Pārkāpumi, kur izmantoti rīki un paņēmieni, kas nav rūpnieciskā zveja</vt:lpstr>
      <vt:lpstr>PowerPoint Presentation</vt:lpstr>
      <vt:lpstr>Makšķerēšana jūrā</vt:lpstr>
      <vt:lpstr>Izsekojamība</vt:lpstr>
      <vt:lpstr>https://lzikispub.zm.gov.lv/Lot/Search/  publiski pieejama saite, kur var ievadīt zivju partijas numuru un pārbaudīt bez ieiešanas LZIKIS sistēmā.</vt:lpstr>
      <vt:lpstr>Ja zivis pārdod fiziska persona «no rokas»</vt:lpstr>
      <vt:lpstr>PowerPoint Presentation</vt:lpstr>
      <vt:lpstr>PowerPoint Presentation</vt:lpstr>
      <vt:lpstr>Piemēri</vt:lpstr>
      <vt:lpstr>Jāizvēlas atbilstošs pierādījumu ieguves veids un līdzeklis, kurā redzams pārkāpums. Attēlā pārkāpums nav redzams.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Janis Lasmanis</dc:creator>
  <cp:lastModifiedBy>Evija Smite</cp:lastModifiedBy>
  <cp:revision>48</cp:revision>
  <dcterms:created xsi:type="dcterms:W3CDTF">2023-12-18T09:55:35Z</dcterms:created>
  <dcterms:modified xsi:type="dcterms:W3CDTF">2025-12-09T13:01:07Z</dcterms:modified>
</cp:coreProperties>
</file>